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7" autoAdjust="0"/>
    <p:restoredTop sz="94660"/>
  </p:normalViewPr>
  <p:slideViewPr>
    <p:cSldViewPr snapToGrid="0">
      <p:cViewPr>
        <p:scale>
          <a:sx n="80" d="100"/>
          <a:sy n="80" d="100"/>
        </p:scale>
        <p:origin x="60" y="1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BBAAD-D3AD-4AA0-8A3A-A98279BBFCE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57C02C2-B01E-4F93-A797-EC2E8F334A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462AD-F9B5-4A83-A657-FE007AB0B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B3E0AF-F04B-4496-AAF0-959AD29EF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51A78A-D99B-433A-9F9D-7AF06634F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829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D2C295-58F2-4AB3-8357-C66DFE66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CAB360-EE54-4A93-808A-56CE6910C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5AB69-5D96-4BA7-B616-635631CC2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7964E-7556-4667-9569-1AF4A2226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569F19-A8F3-472C-8542-7A468169E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7706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46B7008-0230-4A47-BAF3-D541E80ED0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AB0258-7628-403E-9DBC-5CE7605BF5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5AA2BF-4816-4ED7-AF12-4C9CE8E1C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EBBDD9-8A84-43FE-95C7-43918718D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823E8-0F36-4DF0-9153-AB516777D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365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CB20BF-3942-4491-9D26-B6A92C522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78D36-4168-4096-B1F9-0936942F8A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9327A-1F3A-4E28-ABB9-C266F109D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1E03A2-5FCA-4D95-9E3F-13AE52AEA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DF10C7-9B3B-4837-B131-49B3CA1B7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973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3A9089-1B0E-43E8-884B-E3A58592AE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C05651-8FC2-4B73-824D-5727E8A5A1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6DCB5-D784-4CD2-85F6-BD44DFAAC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40269E-13BD-4493-93A9-2E75DF002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0E943-C04E-4A77-B608-5B69E6FB8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27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53A11-2955-4039-B093-A1185384F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02FEA-E339-4414-9B2D-A03CA11259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2BEBFC-977A-40EB-93F4-882390E8A5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04B93F-2E1D-46ED-A29A-D97CEB2589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72C80-8421-4E04-AAB2-6410C2EBA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4D6D56-8824-4CF3-946D-A445DDAEA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38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0AC51-2722-4DB2-875B-F2DD10D33E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015509-6106-4055-A303-60172C052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8BCD7C-B5F6-43BB-B702-0330BFEFA0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B46C5F0-AFED-4BA5-9201-7D40BA5A59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BD5EACF-6EAB-4273-9380-A83CD00B9C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E27CAC-35B0-4DE3-9A2F-00DEA9DC5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C48A113-46EE-4FBA-BC27-EABA17F02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780C9BD-167B-45B9-A722-C02B8C731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1299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6DE974-DE1F-4181-96BF-7D05AEB5A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D881F4C-21E7-4CC7-BA66-375201FDE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B68BA7-1343-441D-8C7D-C196E0377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7D2C11-7636-4548-B2DF-24E1A71E4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782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2B1B74-3695-4399-99CB-2688A47B3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98139D-BAA7-4CC6-91FB-00D37EBA21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1AFEA1-7539-404F-9A4C-62731434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7740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1CB2B-E0C5-4643-AFA1-0D36888D8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F7CAF-3712-4483-8628-BFAD1DB68B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2F22BD-254D-4045-8C8A-8EC4113861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674F4-58E3-49D3-8A06-BC6EBCDF75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C0F4A9-BA16-44CB-BCC1-6F8E285F4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28061-1170-4C93-887D-EEBE8D5F39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614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CD9482-F578-408C-838A-FE71305CE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D97A44-1048-4253-A8BD-C96498DB63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FAD5F2-5E34-4FD1-8159-41B1D8924C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CAE752-48D2-4C33-B794-E8E41590F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D8CBF2-E435-46A9-B39A-385E2E574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D40F8A-330D-4EA9-8E9D-C688D4C651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412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A417A2-7528-4EC1-8A91-1190F9596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D3D8A-8782-45DC-BA76-1D7400CBF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0CD5AF-F6EA-4DDA-A1C9-9D713BAF83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B0C48-FC63-4ED5-90BE-A52EDC6C6904}" type="datetimeFigureOut">
              <a:rPr lang="en-US" smtClean="0"/>
              <a:t>7/11/2019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9411A-1C82-4B88-914F-FDC75018F8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B2EE18-2C2E-4F9E-87D0-AEF6B3E57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37F12E-CA73-49DD-ABE8-68FADA67AE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9365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21C90-BFF1-4381-B69F-4FF20F8AAF6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Writing Workshop 7/12/2019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EF10C0-0BBF-47DA-A153-3DE98F0C6B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Isaac Babcock</a:t>
            </a:r>
          </a:p>
        </p:txBody>
      </p:sp>
    </p:spTree>
    <p:extLst>
      <p:ext uri="{BB962C8B-B14F-4D97-AF65-F5344CB8AC3E}">
        <p14:creationId xmlns:p14="http://schemas.microsoft.com/office/powerpoint/2010/main" val="652163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04797B-8509-4A8D-8F13-4E8F50629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writing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D5A170-D586-4ADF-B9F9-0E759D4D5E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Clearly explaining complex ideas or methods</a:t>
            </a:r>
          </a:p>
          <a:p>
            <a:r>
              <a:rPr lang="en-US" dirty="0"/>
              <a:t>My information flow favors the writers knowledge rather then the readers knowledge.</a:t>
            </a:r>
          </a:p>
        </p:txBody>
      </p:sp>
    </p:spTree>
    <p:extLst>
      <p:ext uri="{BB962C8B-B14F-4D97-AF65-F5344CB8AC3E}">
        <p14:creationId xmlns:p14="http://schemas.microsoft.com/office/powerpoint/2010/main" val="386926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267F9610-7D1F-4CC5-99C8-12FFFF8263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6586491" cy="1676603"/>
          </a:xfrm>
        </p:spPr>
        <p:txBody>
          <a:bodyPr>
            <a:normAutofit/>
          </a:bodyPr>
          <a:lstStyle/>
          <a:p>
            <a:r>
              <a:rPr lang="en-US" dirty="0"/>
              <a:t>Tips from The Scientist’s Guide To Writing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CDA5E41-3A78-4079-BB34-EA0F52AEE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6586489" cy="3785419"/>
          </a:xfrm>
        </p:spPr>
        <p:txBody>
          <a:bodyPr>
            <a:normAutofit/>
          </a:bodyPr>
          <a:lstStyle/>
          <a:p>
            <a:r>
              <a:rPr lang="en-US" sz="2400" dirty="0"/>
              <a:t>Read and think about the writer and write and think about the reader. </a:t>
            </a:r>
          </a:p>
          <a:p>
            <a:pPr lvl="1"/>
            <a:r>
              <a:rPr lang="en-US" sz="2000" dirty="0"/>
              <a:t>“You should ask not “what should I write about?” but instead “what does my reader need to hear about?””(</a:t>
            </a:r>
            <a:r>
              <a:rPr lang="en-US" sz="1400" dirty="0"/>
              <a:t>chapter 7 page 59)</a:t>
            </a:r>
            <a:endParaRPr lang="en-US" sz="2000" dirty="0"/>
          </a:p>
          <a:p>
            <a:r>
              <a:rPr lang="en-US" sz="2400" dirty="0"/>
              <a:t>Make a 2 sentence summary of the story you are trying to tell. Make sure all information aids and doesn’t distract from story summary</a:t>
            </a:r>
          </a:p>
          <a:p>
            <a:endParaRPr lang="en-US" sz="2400" dirty="0"/>
          </a:p>
        </p:txBody>
      </p:sp>
      <p:pic>
        <p:nvPicPr>
          <p:cNvPr id="9" name="Content Placeholder 4">
            <a:extLst>
              <a:ext uri="{FF2B5EF4-FFF2-40B4-BE49-F238E27FC236}">
                <a16:creationId xmlns:a16="http://schemas.microsoft.com/office/drawing/2014/main" id="{2F8578F0-FA35-4624-BF6B-97B6C7D1C795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207"/>
          <a:stretch/>
        </p:blipFill>
        <p:spPr>
          <a:xfrm>
            <a:off x="7556408" y="10"/>
            <a:ext cx="4635591" cy="6857990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487409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29D4D88-9385-4AE2-954D-D7E1BE9C30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6363" y="185360"/>
            <a:ext cx="5255783" cy="4710489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EAED0E7-FB1B-475A-8011-08FF2F437B26}"/>
              </a:ext>
            </a:extLst>
          </p:cNvPr>
          <p:cNvSpPr txBox="1"/>
          <p:nvPr/>
        </p:nvSpPr>
        <p:spPr>
          <a:xfrm>
            <a:off x="255494" y="336176"/>
            <a:ext cx="692523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If I was the writer what would be the 2 sentence summary, and what information is critical for this story?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09A6A4-9D60-4BD5-8D77-D2C0C21774FC}"/>
              </a:ext>
            </a:extLst>
          </p:cNvPr>
          <p:cNvSpPr txBox="1"/>
          <p:nvPr/>
        </p:nvSpPr>
        <p:spPr>
          <a:xfrm>
            <a:off x="1645024" y="2263588"/>
            <a:ext cx="47916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96992FC-C128-42F6-8D53-ED09BDB2E7B1}"/>
              </a:ext>
            </a:extLst>
          </p:cNvPr>
          <p:cNvGrpSpPr/>
          <p:nvPr/>
        </p:nvGrpSpPr>
        <p:grpSpPr>
          <a:xfrm>
            <a:off x="7084360" y="3201241"/>
            <a:ext cx="4645678" cy="1246933"/>
            <a:chOff x="7427260" y="2863103"/>
            <a:chExt cx="4645678" cy="1246933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9C355C5-8D57-4B0E-988D-F6FDF84EB1B8}"/>
                </a:ext>
              </a:extLst>
            </p:cNvPr>
            <p:cNvSpPr/>
            <p:nvPr/>
          </p:nvSpPr>
          <p:spPr>
            <a:xfrm>
              <a:off x="7884459" y="2863103"/>
              <a:ext cx="3545541" cy="129988"/>
            </a:xfrm>
            <a:prstGeom prst="rect">
              <a:avLst/>
            </a:prstGeom>
            <a:solidFill>
              <a:srgbClr val="FFFF00">
                <a:alpha val="29000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9454F981-330D-4EE2-B44B-1204BF363821}"/>
                </a:ext>
              </a:extLst>
            </p:cNvPr>
            <p:cNvSpPr/>
            <p:nvPr/>
          </p:nvSpPr>
          <p:spPr>
            <a:xfrm>
              <a:off x="7965422" y="3906090"/>
              <a:ext cx="4107516" cy="129987"/>
            </a:xfrm>
            <a:prstGeom prst="rect">
              <a:avLst/>
            </a:prstGeom>
            <a:solidFill>
              <a:srgbClr val="FFFF00">
                <a:alpha val="29000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D30D98D-1D41-4AD1-BCF7-71050482E3A5}"/>
                </a:ext>
              </a:extLst>
            </p:cNvPr>
            <p:cNvSpPr/>
            <p:nvPr/>
          </p:nvSpPr>
          <p:spPr>
            <a:xfrm>
              <a:off x="7427260" y="4036077"/>
              <a:ext cx="2097740" cy="73959"/>
            </a:xfrm>
            <a:prstGeom prst="rect">
              <a:avLst/>
            </a:prstGeom>
            <a:solidFill>
              <a:srgbClr val="FFFF00">
                <a:alpha val="29000"/>
              </a:srgb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4023A60F-0A7D-4080-88D7-62331A0A30C9}"/>
              </a:ext>
            </a:extLst>
          </p:cNvPr>
          <p:cNvSpPr txBox="1"/>
          <p:nvPr/>
        </p:nvSpPr>
        <p:spPr>
          <a:xfrm>
            <a:off x="909638" y="2095500"/>
            <a:ext cx="48291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Sigma-1 receptor agonists have shown to enhance mitochondrial function. If mitochondrial properties from embryonic 3xTg-AD mouse neurons is different from wild type mouse neurons then sigma-1 receptor agonists might ameliorate these deficits and be a potential Alzheimer’s therapeutic.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4255988-5ED3-4C6B-9402-E4CC7BD6E19C}"/>
              </a:ext>
            </a:extLst>
          </p:cNvPr>
          <p:cNvSpPr txBox="1"/>
          <p:nvPr/>
        </p:nvSpPr>
        <p:spPr>
          <a:xfrm>
            <a:off x="747713" y="2448254"/>
            <a:ext cx="4991100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Mitochondrial dysfunction is found in Alzheimer’s disease (AD) patients and animal models. If mitochondrial properties from embryonic 3xTg-AD mouse neurons is different from wild type mouse neurons then early changes in mitochondria may be a key step in AD pathogenesis.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936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09B4BE-48E0-4F28-B77B-42FA09595E35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00063" y="315913"/>
            <a:ext cx="10515600" cy="3614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4000" dirty="0">
                <a:latin typeface="+mj-lt"/>
              </a:rPr>
              <a:t>Information necessary to tell this specific story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the 3xTg-AD mouse model?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are the properties of WT neuron mitochondria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are the properties of 3xTg-AD neuron mitochondria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How does a sigma-1 receptor agonist affect mitochondria in WT and 3xTg-AD neurons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70475C-4DBA-499A-9361-516ECEB40938}"/>
              </a:ext>
            </a:extLst>
          </p:cNvPr>
          <p:cNvSpPr txBox="1"/>
          <p:nvPr/>
        </p:nvSpPr>
        <p:spPr>
          <a:xfrm>
            <a:off x="1928813" y="4367213"/>
            <a:ext cx="48434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This paper does address the information I thought was critical for there story but the flow of information and data was not what I wanted as a reader. </a:t>
            </a:r>
          </a:p>
        </p:txBody>
      </p:sp>
    </p:spTree>
    <p:extLst>
      <p:ext uri="{BB962C8B-B14F-4D97-AF65-F5344CB8AC3E}">
        <p14:creationId xmlns:p14="http://schemas.microsoft.com/office/powerpoint/2010/main" val="4263259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04C658-70CD-4B03-9DAE-C45F53378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Their flow as the writer versus my ideal flow as the reader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2E79BA-D24E-4808-8DC7-89FECE11B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7737" y="2463800"/>
            <a:ext cx="4657725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Mito # and structure in DIV12-14 3xTg-AD and WT neurons</a:t>
            </a:r>
          </a:p>
          <a:p>
            <a:r>
              <a:rPr lang="en-US" dirty="0"/>
              <a:t>Mito movement in DIV 14 3xTg-AD and WT neurons</a:t>
            </a:r>
          </a:p>
          <a:p>
            <a:r>
              <a:rPr lang="en-US" dirty="0"/>
              <a:t>Mito # and structure in DIV7-9 3xTgAD and WT neurons</a:t>
            </a:r>
          </a:p>
          <a:p>
            <a:r>
              <a:rPr lang="en-US" dirty="0"/>
              <a:t>Effect of sigma agonist on </a:t>
            </a:r>
            <a:r>
              <a:rPr lang="en-US" dirty="0" err="1"/>
              <a:t>mito</a:t>
            </a:r>
            <a:r>
              <a:rPr lang="en-US" dirty="0"/>
              <a:t> movement in D7-9 3xTg-AD and WT neurons</a:t>
            </a:r>
          </a:p>
          <a:p>
            <a:r>
              <a:rPr lang="en-US" dirty="0"/>
              <a:t>Effect of sigma agonist on </a:t>
            </a:r>
            <a:r>
              <a:rPr lang="en-US" dirty="0" err="1"/>
              <a:t>mito</a:t>
            </a:r>
            <a:r>
              <a:rPr lang="en-US" dirty="0"/>
              <a:t> structure and number at DIV7-9</a:t>
            </a:r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1EB0DC-EBF4-466A-BEA1-A2A28E2D1E79}"/>
              </a:ext>
            </a:extLst>
          </p:cNvPr>
          <p:cNvSpPr txBox="1"/>
          <p:nvPr/>
        </p:nvSpPr>
        <p:spPr>
          <a:xfrm>
            <a:off x="2314575" y="1815634"/>
            <a:ext cx="18526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Their flow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42BCB3-BDE7-45C4-B21E-2D1B4E20847D}"/>
              </a:ext>
            </a:extLst>
          </p:cNvPr>
          <p:cNvSpPr txBox="1"/>
          <p:nvPr/>
        </p:nvSpPr>
        <p:spPr>
          <a:xfrm>
            <a:off x="7405688" y="1840568"/>
            <a:ext cx="30146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Readers ideal  flow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009309-CC7A-4E2E-8117-27C50CF729E4}"/>
              </a:ext>
            </a:extLst>
          </p:cNvPr>
          <p:cNvCxnSpPr/>
          <p:nvPr/>
        </p:nvCxnSpPr>
        <p:spPr>
          <a:xfrm flipH="1">
            <a:off x="5895975" y="1866900"/>
            <a:ext cx="38100" cy="489585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3FBDC6E-E699-436E-AA4F-029E1E0DA810}"/>
              </a:ext>
            </a:extLst>
          </p:cNvPr>
          <p:cNvSpPr txBox="1">
            <a:spLocks/>
          </p:cNvSpPr>
          <p:nvPr/>
        </p:nvSpPr>
        <p:spPr>
          <a:xfrm>
            <a:off x="6696075" y="2573337"/>
            <a:ext cx="46577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Mito # and structure in DIV7-9 3xTgAD and WT neurons</a:t>
            </a:r>
          </a:p>
          <a:p>
            <a:r>
              <a:rPr lang="en-US" dirty="0"/>
              <a:t>Effect of sigma agonist on </a:t>
            </a:r>
            <a:r>
              <a:rPr lang="en-US" dirty="0" err="1"/>
              <a:t>mito</a:t>
            </a:r>
            <a:r>
              <a:rPr lang="en-US" dirty="0"/>
              <a:t> structure and number at DIV7-9</a:t>
            </a:r>
          </a:p>
          <a:p>
            <a:r>
              <a:rPr lang="en-US" dirty="0"/>
              <a:t>Effect of sigma agonist on </a:t>
            </a:r>
            <a:r>
              <a:rPr lang="en-US" dirty="0" err="1"/>
              <a:t>mito</a:t>
            </a:r>
            <a:r>
              <a:rPr lang="en-US" dirty="0"/>
              <a:t> movement in D7-9 3xTg-AD and WT neurons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BD79D4B-C809-4EE6-B843-B4DEAA79F905}"/>
              </a:ext>
            </a:extLst>
          </p:cNvPr>
          <p:cNvSpPr txBox="1">
            <a:spLocks/>
          </p:cNvSpPr>
          <p:nvPr/>
        </p:nvSpPr>
        <p:spPr>
          <a:xfrm>
            <a:off x="6696074" y="2363788"/>
            <a:ext cx="4657725" cy="4351338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 dirty="0"/>
              <a:t>Mito # and structure in DIV7-9 3xTgAD and WT neurons</a:t>
            </a:r>
          </a:p>
          <a:p>
            <a:r>
              <a:rPr lang="en-US" sz="4200" dirty="0"/>
              <a:t>Mito movement in D7-9 3xTgAD and WT neurons</a:t>
            </a:r>
          </a:p>
          <a:p>
            <a:r>
              <a:rPr lang="en-US" sz="4200" dirty="0"/>
              <a:t>Mito # and structure in DIV12-14 3xTg-AD and WT neurons</a:t>
            </a:r>
          </a:p>
          <a:p>
            <a:r>
              <a:rPr lang="en-US" sz="4200" dirty="0"/>
              <a:t>Mito movement in DIV 14 3xTg-AD and WT neurons</a:t>
            </a:r>
          </a:p>
          <a:p>
            <a:r>
              <a:rPr lang="en-US" sz="4200" dirty="0"/>
              <a:t>Effect of sigma agonist on </a:t>
            </a:r>
            <a:r>
              <a:rPr lang="en-US" sz="4200" dirty="0" err="1"/>
              <a:t>mito</a:t>
            </a:r>
            <a:r>
              <a:rPr lang="en-US" sz="4200" dirty="0"/>
              <a:t> movement in D7-9 3xTg-AD and WT neurons</a:t>
            </a:r>
          </a:p>
          <a:p>
            <a:r>
              <a:rPr lang="en-US" sz="4200" dirty="0"/>
              <a:t>Effect of sigma agonist on </a:t>
            </a:r>
            <a:r>
              <a:rPr lang="en-US" sz="4200" dirty="0" err="1"/>
              <a:t>mito</a:t>
            </a:r>
            <a:r>
              <a:rPr lang="en-US" sz="4200" dirty="0"/>
              <a:t> structure and number at DIV7-9</a:t>
            </a:r>
          </a:p>
          <a:p>
            <a:r>
              <a:rPr lang="en-US" sz="4200" dirty="0"/>
              <a:t>Effect of sigma agonist on </a:t>
            </a:r>
            <a:r>
              <a:rPr lang="en-US" sz="4200" dirty="0" err="1"/>
              <a:t>mito</a:t>
            </a:r>
            <a:r>
              <a:rPr lang="en-US" sz="4200" dirty="0"/>
              <a:t> movement in D14 3xTg-AD and WT neurons</a:t>
            </a:r>
          </a:p>
          <a:p>
            <a:r>
              <a:rPr lang="en-US" sz="4200" dirty="0"/>
              <a:t>Effect of sigma agonist on </a:t>
            </a:r>
            <a:r>
              <a:rPr lang="en-US" sz="4200" dirty="0" err="1"/>
              <a:t>mito</a:t>
            </a:r>
            <a:r>
              <a:rPr lang="en-US" sz="4200" dirty="0"/>
              <a:t> structure and number at DIV14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548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1036</TotalTime>
  <Words>469</Words>
  <Application>Microsoft Office PowerPoint</Application>
  <PresentationFormat>Widescreen</PresentationFormat>
  <Paragraphs>38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Writing Workshop 7/12/2019</vt:lpstr>
      <vt:lpstr>My writing issues</vt:lpstr>
      <vt:lpstr>Tips from The Scientist’s Guide To Writing</vt:lpstr>
      <vt:lpstr>PowerPoint Presentation</vt:lpstr>
      <vt:lpstr>PowerPoint Presentation</vt:lpstr>
      <vt:lpstr>Their flow as the writer versus my ideal flow as the reader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Writing Workshop 7/12/2019</dc:title>
  <dc:creator>Babcock,Isaac (EID)</dc:creator>
  <cp:lastModifiedBy>Babcock,Isaac (EID)</cp:lastModifiedBy>
  <cp:revision>15</cp:revision>
  <dcterms:created xsi:type="dcterms:W3CDTF">2019-07-12T00:19:37Z</dcterms:created>
  <dcterms:modified xsi:type="dcterms:W3CDTF">2019-07-12T17:36:18Z</dcterms:modified>
</cp:coreProperties>
</file>