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351"/>
  </p:normalViewPr>
  <p:slideViewPr>
    <p:cSldViewPr snapToGrid="0" snapToObjects="1">
      <p:cViewPr varScale="1">
        <p:scale>
          <a:sx n="74" d="100"/>
          <a:sy n="74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-4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026BF-9F02-074A-B4AF-931856CB30FF}" type="datetimeFigureOut">
              <a:rPr lang="en-US" smtClean="0"/>
              <a:t>7/12/19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27E38-4513-CD48-8626-F5352F2EE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4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Redundancy)Couldn’t identify</a:t>
            </a:r>
            <a:r>
              <a:rPr lang="en-US" baseline="0" dirty="0" smtClean="0"/>
              <a:t> redundancy.</a:t>
            </a:r>
          </a:p>
          <a:p>
            <a:r>
              <a:rPr lang="en-US" baseline="0" dirty="0" smtClean="0"/>
              <a:t>Obvious) Obvious -&gt; Skip describing the </a:t>
            </a:r>
            <a:r>
              <a:rPr lang="en-US" baseline="0" dirty="0" err="1" smtClean="0"/>
              <a:t>rationalle</a:t>
            </a:r>
            <a:r>
              <a:rPr lang="en-US" baseline="0" dirty="0" smtClean="0"/>
              <a:t> for RNA localization on third line.</a:t>
            </a:r>
          </a:p>
          <a:p>
            <a:r>
              <a:rPr lang="en-US" baseline="0" dirty="0" smtClean="0"/>
              <a:t>Adjectives and adverbs) </a:t>
            </a:r>
            <a:r>
              <a:rPr lang="en-US" dirty="0" smtClean="0"/>
              <a:t>Is highly necessary in first sentence? Extraordinary in 3</a:t>
            </a:r>
            <a:r>
              <a:rPr lang="en-US" baseline="30000" dirty="0" smtClean="0"/>
              <a:t>rd</a:t>
            </a:r>
            <a:r>
              <a:rPr lang="en-US" dirty="0" smtClean="0"/>
              <a:t> line.</a:t>
            </a:r>
            <a:r>
              <a:rPr lang="en-US" baseline="0" dirty="0" smtClean="0"/>
              <a:t> </a:t>
            </a:r>
          </a:p>
          <a:p>
            <a:r>
              <a:rPr lang="en-US" baseline="0" dirty="0" err="1" smtClean="0"/>
              <a:t>Metadiscourse</a:t>
            </a:r>
            <a:r>
              <a:rPr lang="en-US" baseline="0" dirty="0" smtClean="0"/>
              <a:t>) Couldn’t see any</a:t>
            </a:r>
          </a:p>
          <a:p>
            <a:r>
              <a:rPr lang="en-US" baseline="0" dirty="0" smtClean="0"/>
              <a:t>Verbosity) By nature of </a:t>
            </a:r>
            <a:r>
              <a:rPr lang="en-US" baseline="0" smtClean="0"/>
              <a:t>the abstract didn’t see any.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27E38-4513-CD48-8626-F5352F2EE7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5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1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0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8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6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7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6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8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1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7D20B-038C-2A40-A6FE-0929D0A151D0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E16C4-3488-D847-80C4-44313E72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2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6724" y="1714515"/>
            <a:ext cx="6251276" cy="2387600"/>
          </a:xfrm>
        </p:spPr>
        <p:txBody>
          <a:bodyPr/>
          <a:lstStyle/>
          <a:p>
            <a:r>
              <a:rPr lang="en-US" smtClean="0"/>
              <a:t>Writing Science:</a:t>
            </a:r>
            <a:br>
              <a:rPr lang="en-US" smtClean="0"/>
            </a:br>
            <a:r>
              <a:rPr lang="en-US" smtClean="0"/>
              <a:t>Condensing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89" y="580821"/>
            <a:ext cx="3800535" cy="585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should you have to condense your scientific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2773"/>
            <a:ext cx="10515600" cy="1159115"/>
          </a:xfrm>
        </p:spPr>
        <p:txBody>
          <a:bodyPr/>
          <a:lstStyle/>
          <a:p>
            <a:pPr algn="ctr"/>
            <a:r>
              <a:rPr lang="en-US" dirty="0" smtClean="0"/>
              <a:t>Brevity is the soul of wit – William Shakespeare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013859"/>
            <a:ext cx="10515600" cy="115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The Project Description may not exceed 15 pages – NSF Grant Proposal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4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for condensing scientific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ctr"/>
            <a:r>
              <a:rPr lang="en-US" dirty="0" smtClean="0"/>
              <a:t>”Prune the big branches, then shake out the leaves”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Make a consistent story arc to prevent excessive transitions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Every word should add information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96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Overarching ways to condense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Redundancy: If a sentence, or multiple sentences, convey the same idea through multiple words, those words or sentences can be reduced.</a:t>
            </a:r>
          </a:p>
          <a:p>
            <a:r>
              <a:rPr lang="en-US" dirty="0" smtClean="0"/>
              <a:t>Obvious: If it is well-known in the field or self-explanatory it’s not worth saying.</a:t>
            </a:r>
          </a:p>
          <a:p>
            <a:r>
              <a:rPr lang="en-US" dirty="0" smtClean="0"/>
              <a:t>Modifiers: Use nouns and verbs, not adjectives and adverbs. “Don’t replace substance with hype.”</a:t>
            </a:r>
          </a:p>
          <a:p>
            <a:r>
              <a:rPr lang="en-US" dirty="0" err="1" smtClean="0"/>
              <a:t>Metadiscourse</a:t>
            </a:r>
            <a:r>
              <a:rPr lang="en-US" dirty="0" smtClean="0"/>
              <a:t>: Get rid of things like, “We found that...”, ”In this study</a:t>
            </a:r>
            <a:r>
              <a:rPr lang="is-IS" dirty="0" smtClean="0"/>
              <a:t>…”, and “These data may indicate...”</a:t>
            </a:r>
            <a:endParaRPr lang="en-US" dirty="0" smtClean="0"/>
          </a:p>
          <a:p>
            <a:r>
              <a:rPr lang="en-US" dirty="0" smtClean="0"/>
              <a:t>Verbosity: Don’t ramble. Make clear, definitive statements.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A review abstract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2560"/>
            <a:ext cx="11951482" cy="3260874"/>
          </a:xfrm>
        </p:spPr>
      </p:pic>
    </p:spTree>
    <p:extLst>
      <p:ext uri="{BB962C8B-B14F-4D97-AF65-F5344CB8AC3E}">
        <p14:creationId xmlns:p14="http://schemas.microsoft.com/office/powerpoint/2010/main" val="3301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226</Words>
  <Application>Microsoft Macintosh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Writing Science: Condensing</vt:lpstr>
      <vt:lpstr>Why should you have to condense your scientific writing?</vt:lpstr>
      <vt:lpstr>Principles for condensing scientific writing</vt:lpstr>
      <vt:lpstr>Overarching ways to condense writing </vt:lpstr>
      <vt:lpstr>Case study: A review abstract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Science: Condensing</dc:title>
  <dc:creator>Parker,Dylan</dc:creator>
  <cp:lastModifiedBy>Parker,Dylan</cp:lastModifiedBy>
  <cp:revision>4</cp:revision>
  <dcterms:created xsi:type="dcterms:W3CDTF">2019-07-12T16:58:16Z</dcterms:created>
  <dcterms:modified xsi:type="dcterms:W3CDTF">2019-07-12T17:43:48Z</dcterms:modified>
</cp:coreProperties>
</file>