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7" r:id="rId3"/>
    <p:sldMasterId id="2147483710" r:id="rId4"/>
    <p:sldMasterId id="2147483736" r:id="rId5"/>
    <p:sldMasterId id="2147483748" r:id="rId6"/>
    <p:sldMasterId id="2147483763" r:id="rId7"/>
    <p:sldMasterId id="2147483775" r:id="rId8"/>
  </p:sldMasterIdLst>
  <p:notesMasterIdLst>
    <p:notesMasterId r:id="rId46"/>
  </p:notesMasterIdLst>
  <p:sldIdLst>
    <p:sldId id="256" r:id="rId9"/>
    <p:sldId id="437" r:id="rId10"/>
    <p:sldId id="848" r:id="rId11"/>
    <p:sldId id="257" r:id="rId12"/>
    <p:sldId id="857" r:id="rId13"/>
    <p:sldId id="849" r:id="rId14"/>
    <p:sldId id="850" r:id="rId15"/>
    <p:sldId id="851" r:id="rId16"/>
    <p:sldId id="852" r:id="rId17"/>
    <p:sldId id="497" r:id="rId18"/>
    <p:sldId id="856" r:id="rId19"/>
    <p:sldId id="529" r:id="rId20"/>
    <p:sldId id="868" r:id="rId21"/>
    <p:sldId id="274" r:id="rId22"/>
    <p:sldId id="858" r:id="rId23"/>
    <p:sldId id="859" r:id="rId24"/>
    <p:sldId id="869" r:id="rId25"/>
    <p:sldId id="526" r:id="rId26"/>
    <p:sldId id="860" r:id="rId27"/>
    <p:sldId id="853" r:id="rId28"/>
    <p:sldId id="861" r:id="rId29"/>
    <p:sldId id="863" r:id="rId30"/>
    <p:sldId id="864" r:id="rId31"/>
    <p:sldId id="520" r:id="rId32"/>
    <p:sldId id="588" r:id="rId33"/>
    <p:sldId id="518" r:id="rId34"/>
    <p:sldId id="512" r:id="rId35"/>
    <p:sldId id="870" r:id="rId36"/>
    <p:sldId id="262" r:id="rId37"/>
    <p:sldId id="543" r:id="rId38"/>
    <p:sldId id="865" r:id="rId39"/>
    <p:sldId id="596" r:id="rId40"/>
    <p:sldId id="866" r:id="rId41"/>
    <p:sldId id="665" r:id="rId42"/>
    <p:sldId id="867" r:id="rId43"/>
    <p:sldId id="481" r:id="rId44"/>
    <p:sldId id="33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FC17A-F25C-4260-A5F5-F0F72599B220}" v="187" dt="2023-07-17T13:54:42.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1C91D-66F8-4328-AF4E-62CC0F6E39DF}"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3896C-7F54-4DE5-B2B3-3D6E20163B5C}" type="slidenum">
              <a:rPr lang="en-US" smtClean="0"/>
              <a:t>‹#›</a:t>
            </a:fld>
            <a:endParaRPr lang="en-US"/>
          </a:p>
        </p:txBody>
      </p:sp>
    </p:spTree>
    <p:extLst>
      <p:ext uri="{BB962C8B-B14F-4D97-AF65-F5344CB8AC3E}">
        <p14:creationId xmlns:p14="http://schemas.microsoft.com/office/powerpoint/2010/main" val="370947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7">
            <a:extLst>
              <a:ext uri="{FF2B5EF4-FFF2-40B4-BE49-F238E27FC236}">
                <a16:creationId xmlns:a16="http://schemas.microsoft.com/office/drawing/2014/main" id="{3C74A1F3-2B85-C34B-881A-A89C054AFF6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08AF66E-7319-3146-9F03-D6524D666B8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7411" name="Text Box 1">
            <a:extLst>
              <a:ext uri="{FF2B5EF4-FFF2-40B4-BE49-F238E27FC236}">
                <a16:creationId xmlns:a16="http://schemas.microsoft.com/office/drawing/2014/main" id="{1B60E0B9-5EB3-2F48-84FF-F4EDE8F47D8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9AA2EE2-AE95-A348-95AC-12C9D408E62C}" type="slidenum">
              <a:rPr kumimoji="0" lang="en-GB" altLang="en-US" sz="1200" b="0"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GB" altLang="en-US" sz="1200" b="0" i="0" u="none" strike="noStrike" kern="1200" cap="none" spc="0" normalizeH="0" baseline="0" noProof="0">
              <a:ln>
                <a:noFill/>
              </a:ln>
              <a:solidFill>
                <a:srgbClr val="000000"/>
              </a:solidFill>
              <a:effectLst/>
              <a:uLnTx/>
              <a:uFillTx/>
              <a:latin typeface="Calibri Light" panose="020F0302020204030204" pitchFamily="34" charset="0"/>
              <a:ea typeface="Microsoft YaHei" panose="020B0503020204020204" pitchFamily="34" charset="-122"/>
              <a:cs typeface="Arial" panose="020B0604020202020204" pitchFamily="34" charset="0"/>
            </a:endParaRPr>
          </a:p>
        </p:txBody>
      </p:sp>
      <p:sp>
        <p:nvSpPr>
          <p:cNvPr id="17412" name="Text Box 2">
            <a:extLst>
              <a:ext uri="{FF2B5EF4-FFF2-40B4-BE49-F238E27FC236}">
                <a16:creationId xmlns:a16="http://schemas.microsoft.com/office/drawing/2014/main" id="{B0CAF87B-4E5A-C843-9420-EA04351229BE}"/>
              </a:ext>
            </a:extLst>
          </p:cNvPr>
          <p:cNvSpPr txBox="1">
            <a:spLocks noGrp="1" noRot="1" noChangeAspect="1" noChangeArrowheads="1" noTextEdit="1"/>
          </p:cNvSpPr>
          <p:nvPr>
            <p:ph type="sldImg"/>
          </p:nvPr>
        </p:nvSpPr>
        <p:spPr>
          <a:xfrm>
            <a:off x="2149475" y="249238"/>
            <a:ext cx="2998788" cy="16875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a:extLst>
              <a:ext uri="{FF2B5EF4-FFF2-40B4-BE49-F238E27FC236}">
                <a16:creationId xmlns:a16="http://schemas.microsoft.com/office/drawing/2014/main" id="{06322575-A080-F049-898D-3C5E782F9DE9}"/>
              </a:ext>
            </a:extLst>
          </p:cNvPr>
          <p:cNvSpPr txBox="1">
            <a:spLocks noGrp="1" noChangeArrowheads="1"/>
          </p:cNvSpPr>
          <p:nvPr>
            <p:ph type="body" idx="1"/>
          </p:nvPr>
        </p:nvSpPr>
        <p:spPr>
          <a:xfrm>
            <a:off x="685800" y="2681288"/>
            <a:ext cx="5486400" cy="57769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latin typeface="Calibri" panose="020F0502020204030204" pitchFamily="34" charset="0"/>
                <a:ea typeface="Microsoft YaHei" panose="020B0503020204020204" pitchFamily="34" charset="-122"/>
              </a:rPr>
              <a:t>Macquarie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as true for presenting to scientific (and other) audiences as to anyone, but it’s far easier not to think consciously about them when you and your audience are likely to care about your research for similar reasons, i.e. when they’re your scientific peers.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E60D57-FA44-40CC-89C3-B19D56D579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7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0BBB5F3-BF68-4D27-BD44-289242B7AEA5}"/>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E4A40-2056-4713-86FB-748BF836370C}"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21" name="Rectangle 1">
            <a:extLst>
              <a:ext uri="{FF2B5EF4-FFF2-40B4-BE49-F238E27FC236}">
                <a16:creationId xmlns:a16="http://schemas.microsoft.com/office/drawing/2014/main" id="{E27A9AA5-336C-43DC-9617-7C90459E8BE4}"/>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a:extLst>
              <a:ext uri="{FF2B5EF4-FFF2-40B4-BE49-F238E27FC236}">
                <a16:creationId xmlns:a16="http://schemas.microsoft.com/office/drawing/2014/main" id="{69CC5086-8CF8-4B77-B9BC-8F4044B87912}"/>
              </a:ext>
            </a:extLst>
          </p:cNvPr>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C122-E424-529C-8E66-1D324567E9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F76E3E-D9D1-0726-4227-544989A6D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F18328-6129-DC71-4ACF-8E2BEE7C7E96}"/>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5" name="Footer Placeholder 4">
            <a:extLst>
              <a:ext uri="{FF2B5EF4-FFF2-40B4-BE49-F238E27FC236}">
                <a16:creationId xmlns:a16="http://schemas.microsoft.com/office/drawing/2014/main" id="{D5B1F22F-22C3-8D52-5D15-5124BA4D8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71260-41D6-268E-8B8E-9928A2FA9F9B}"/>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31500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798B-010F-6B51-782A-0CFF54A50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177556-790F-8569-7128-FE23EF8DF3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72251-19A7-5C7B-8630-9D7F58D1C5E4}"/>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5" name="Footer Placeholder 4">
            <a:extLst>
              <a:ext uri="{FF2B5EF4-FFF2-40B4-BE49-F238E27FC236}">
                <a16:creationId xmlns:a16="http://schemas.microsoft.com/office/drawing/2014/main" id="{35745433-EC1D-8411-F754-C72362D24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6A8D9-09A0-5B81-AF4D-0B544715A0E6}"/>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353038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D305E-DCA1-BFE3-9B37-3960F465A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F65949-0775-5436-7D12-DC588E4AE5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C99C0-5CD5-702A-8149-DCB8556C6581}"/>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5" name="Footer Placeholder 4">
            <a:extLst>
              <a:ext uri="{FF2B5EF4-FFF2-40B4-BE49-F238E27FC236}">
                <a16:creationId xmlns:a16="http://schemas.microsoft.com/office/drawing/2014/main" id="{4B20E3CA-AD1A-AF08-149A-D3310931D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FBDD1-D558-E5B6-1724-B1CE168E4301}"/>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17264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p>
        </p:txBody>
      </p:sp>
      <p:sp>
        <p:nvSpPr>
          <p:cNvPr id="3" name="Rectangle 2">
            <a:extLst>
              <a:ext uri="{FF2B5EF4-FFF2-40B4-BE49-F238E27FC236}">
                <a16:creationId xmlns:a16="http://schemas.microsoft.com/office/drawing/2014/main" id="{73B46F8B-6C13-6349-BA10-B5A4FCB0BFAE}"/>
              </a:ext>
            </a:extLst>
          </p:cNvPr>
          <p:cNvSpPr>
            <a:spLocks noGrp="1" noChangeArrowheads="1"/>
          </p:cNvSpPr>
          <p:nvPr>
            <p:ph type="dt" idx="10"/>
          </p:nvPr>
        </p:nvSpPr>
        <p:spPr>
          <a:ln/>
        </p:spPr>
        <p:txBody>
          <a:bodyPr/>
          <a:lstStyle>
            <a:lvl1pPr>
              <a:defRPr/>
            </a:lvl1pPr>
          </a:lstStyle>
          <a:p>
            <a:r>
              <a:rPr lang="en-GB" altLang="en-US"/>
              <a:t>11/5/17</a:t>
            </a:r>
            <a:endParaRPr lang="en-US" altLang="en-US"/>
          </a:p>
        </p:txBody>
      </p:sp>
      <p:sp>
        <p:nvSpPr>
          <p:cNvPr id="4" name="Rectangle 4">
            <a:extLst>
              <a:ext uri="{FF2B5EF4-FFF2-40B4-BE49-F238E27FC236}">
                <a16:creationId xmlns:a16="http://schemas.microsoft.com/office/drawing/2014/main" id="{AAFD3FD3-871B-9747-96B1-2ADD66C56BFC}"/>
              </a:ext>
            </a:extLst>
          </p:cNvPr>
          <p:cNvSpPr>
            <a:spLocks noGrp="1" noChangeArrowheads="1"/>
          </p:cNvSpPr>
          <p:nvPr>
            <p:ph type="sldNum" idx="11"/>
          </p:nvPr>
        </p:nvSpPr>
        <p:spPr>
          <a:ln/>
        </p:spPr>
        <p:txBody>
          <a:bodyPr/>
          <a:lstStyle>
            <a:lvl1pPr>
              <a:defRPr/>
            </a:lvl1pPr>
          </a:lstStyle>
          <a:p>
            <a:fld id="{380939F0-6F49-EE4E-AE9E-45CEBBD659BE}" type="slidenum">
              <a:rPr lang="en-US" altLang="en-US"/>
              <a:pPr/>
              <a:t>‹#›</a:t>
            </a:fld>
            <a:endParaRPr lang="en-US" altLang="en-US"/>
          </a:p>
        </p:txBody>
      </p:sp>
    </p:spTree>
    <p:extLst>
      <p:ext uri="{BB962C8B-B14F-4D97-AF65-F5344CB8AC3E}">
        <p14:creationId xmlns:p14="http://schemas.microsoft.com/office/powerpoint/2010/main" val="84460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DA54-6AC5-4E11-92C6-5E6E71DA26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11911-CF00-4D91-9438-D4F447F94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A6F4B2-A93C-4AAC-ACA4-EFF236A9CC8F}"/>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5" name="Footer Placeholder 4">
            <a:extLst>
              <a:ext uri="{FF2B5EF4-FFF2-40B4-BE49-F238E27FC236}">
                <a16:creationId xmlns:a16="http://schemas.microsoft.com/office/drawing/2014/main" id="{3B26344B-CE16-45FD-ACF4-889AE9352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B6A67-F553-424B-B3E7-2E152499EDC5}"/>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370538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926B-9218-45B3-A79E-E7516A3A1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5491E-2D29-4F65-A2B6-E581DEA8E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004-1EFD-46CA-92BE-191FBFCA73E6}"/>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5" name="Footer Placeholder 4">
            <a:extLst>
              <a:ext uri="{FF2B5EF4-FFF2-40B4-BE49-F238E27FC236}">
                <a16:creationId xmlns:a16="http://schemas.microsoft.com/office/drawing/2014/main" id="{75B4D3FD-754A-4C82-87B5-8C99BFDE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415DA-D4E7-457E-9CEA-E339BF1B3E13}"/>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2770436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F32F-20E0-4092-AEC9-31D8E42B2D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87AA50-519D-4BDA-8642-9D88FC1EB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458F-9CC6-4026-918A-E710E93AF8FB}"/>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5" name="Footer Placeholder 4">
            <a:extLst>
              <a:ext uri="{FF2B5EF4-FFF2-40B4-BE49-F238E27FC236}">
                <a16:creationId xmlns:a16="http://schemas.microsoft.com/office/drawing/2014/main" id="{6EFD0BFD-C31C-4C59-BF3B-05DE3DE29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401B4-C7D2-4253-AC9A-1C2BBE721589}"/>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382781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6F98-3E15-44AA-AB4D-31C37BF28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84D9C-B34E-42C1-8BA3-0F3AA1C5DA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D6E6A-4A3F-4DF6-BED2-35C507771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C052-452A-40B2-AE2C-52ACEE9D67D0}"/>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6" name="Footer Placeholder 5">
            <a:extLst>
              <a:ext uri="{FF2B5EF4-FFF2-40B4-BE49-F238E27FC236}">
                <a16:creationId xmlns:a16="http://schemas.microsoft.com/office/drawing/2014/main" id="{CE640E83-DB7B-4406-8FDB-A00D55D50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5A376-58D6-4518-BE7C-BF980E893677}"/>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202530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E339-036C-49ED-8EC0-18C57BF3B1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A70FDC-B0A2-4504-87D7-DA69232AF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0E5E7-5A91-4E72-B787-FD9C2B85C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F5D73B-B6AA-411B-BF53-4BA038B70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EC1A5B-B2B6-4C4B-A61A-28F793BF2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7891E4-A3C8-4CCE-B202-17EB2A55F650}"/>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8" name="Footer Placeholder 7">
            <a:extLst>
              <a:ext uri="{FF2B5EF4-FFF2-40B4-BE49-F238E27FC236}">
                <a16:creationId xmlns:a16="http://schemas.microsoft.com/office/drawing/2014/main" id="{3A8F1B41-6FDE-47C5-8318-4A9161DF0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0B4FB-FCDA-4381-B5B4-F4FD8A066A24}"/>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3597839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015E-E42E-44A8-971C-0EB8E4D53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2967A-1763-42F2-BD05-92BB13EDFD72}"/>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4" name="Footer Placeholder 3">
            <a:extLst>
              <a:ext uri="{FF2B5EF4-FFF2-40B4-BE49-F238E27FC236}">
                <a16:creationId xmlns:a16="http://schemas.microsoft.com/office/drawing/2014/main" id="{37BDC989-8D3D-4324-8629-B63FD6629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E105A7-1297-431C-B143-C0F6782CF45B}"/>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193842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3E808-79DA-44DC-AC20-712FB47B91B1}"/>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3" name="Footer Placeholder 2">
            <a:extLst>
              <a:ext uri="{FF2B5EF4-FFF2-40B4-BE49-F238E27FC236}">
                <a16:creationId xmlns:a16="http://schemas.microsoft.com/office/drawing/2014/main" id="{66D168CB-ADEA-406A-A68F-97471C1BA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F0196-D59D-4F5F-AF05-48309FFE0BB4}"/>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236710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36C7-2DC9-F460-08B5-6C978E819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FCD58-0E15-203E-61D5-773EF5611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0A0A2-3962-893C-2F6C-CCF549F35F67}"/>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5" name="Footer Placeholder 4">
            <a:extLst>
              <a:ext uri="{FF2B5EF4-FFF2-40B4-BE49-F238E27FC236}">
                <a16:creationId xmlns:a16="http://schemas.microsoft.com/office/drawing/2014/main" id="{2A14E1D0-2214-F710-1D19-24256BF85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659E8-56DF-AB53-736F-AF0A428A69F2}"/>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4105325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332C-C76B-48A5-96E9-8AD484CD6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2EC85-4B1E-49E4-946F-4CA80DB05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0E245F-58B6-4645-8FD8-792179EDE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BCE6B-7812-4CDA-A4B6-B275325FF386}"/>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6" name="Footer Placeholder 5">
            <a:extLst>
              <a:ext uri="{FF2B5EF4-FFF2-40B4-BE49-F238E27FC236}">
                <a16:creationId xmlns:a16="http://schemas.microsoft.com/office/drawing/2014/main" id="{743FBB46-A8EE-4C9E-8C3E-437FEA668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2D7B7-663C-47D0-A618-CE785331309D}"/>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111994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3CA3-572B-46F1-B17F-97FF1C04F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FC0EA1-F8AA-47BE-9169-083EB1341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C2379-F742-4C4A-9D93-37F5B0EB0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5A48D-7D8D-4BBF-8DC0-398CC01F8673}"/>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6" name="Footer Placeholder 5">
            <a:extLst>
              <a:ext uri="{FF2B5EF4-FFF2-40B4-BE49-F238E27FC236}">
                <a16:creationId xmlns:a16="http://schemas.microsoft.com/office/drawing/2014/main" id="{4A44A8C6-F02D-423B-93F7-9A69FA056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7D0C4-8D64-4095-8244-0072A9AA4269}"/>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139844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026F-30DD-4CE7-8519-7E386A9CEF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580FF1-03AA-471B-9266-DA602E1B2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332D8-40F0-4E4B-BD42-9DA8B2D3D835}"/>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5" name="Footer Placeholder 4">
            <a:extLst>
              <a:ext uri="{FF2B5EF4-FFF2-40B4-BE49-F238E27FC236}">
                <a16:creationId xmlns:a16="http://schemas.microsoft.com/office/drawing/2014/main" id="{EE545287-968E-428C-99B0-BBFCC0137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C3470-A046-4908-8138-FBF5014ECC4F}"/>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2095930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8D0E7-D32B-4465-9DEA-C41A9C27C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519BAE-CB7E-43B3-960C-764966193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BB836-D61F-457B-8331-28F711F1BD4E}"/>
              </a:ext>
            </a:extLst>
          </p:cNvPr>
          <p:cNvSpPr>
            <a:spLocks noGrp="1"/>
          </p:cNvSpPr>
          <p:nvPr>
            <p:ph type="dt" sz="half" idx="10"/>
          </p:nvPr>
        </p:nvSpPr>
        <p:spPr/>
        <p:txBody>
          <a:bodyPr/>
          <a:lstStyle/>
          <a:p>
            <a:fld id="{497207F9-93C3-4919-AB48-5A98046B4AAF}" type="datetimeFigureOut">
              <a:rPr lang="en-US" smtClean="0"/>
              <a:t>7/13/2023</a:t>
            </a:fld>
            <a:endParaRPr lang="en-US"/>
          </a:p>
        </p:txBody>
      </p:sp>
      <p:sp>
        <p:nvSpPr>
          <p:cNvPr id="5" name="Footer Placeholder 4">
            <a:extLst>
              <a:ext uri="{FF2B5EF4-FFF2-40B4-BE49-F238E27FC236}">
                <a16:creationId xmlns:a16="http://schemas.microsoft.com/office/drawing/2014/main" id="{CFC420C7-79F3-4293-A13A-4C72F4397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B45A9-1BC4-4633-B995-8DEE36C83444}"/>
              </a:ext>
            </a:extLst>
          </p:cNvPr>
          <p:cNvSpPr>
            <a:spLocks noGrp="1"/>
          </p:cNvSpPr>
          <p:nvPr>
            <p:ph type="sldNum" sz="quarter" idx="12"/>
          </p:nvPr>
        </p:nvSpPr>
        <p:spPr/>
        <p:txBody>
          <a:bodyPr/>
          <a:lstStyle/>
          <a:p>
            <a:fld id="{8D84C02B-D063-4006-97EF-14285EED95F9}" type="slidenum">
              <a:rPr lang="en-US" smtClean="0"/>
              <a:t>‹#›</a:t>
            </a:fld>
            <a:endParaRPr lang="en-US"/>
          </a:p>
        </p:txBody>
      </p:sp>
    </p:spTree>
    <p:extLst>
      <p:ext uri="{BB962C8B-B14F-4D97-AF65-F5344CB8AC3E}">
        <p14:creationId xmlns:p14="http://schemas.microsoft.com/office/powerpoint/2010/main" val="81876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E0EA-0AA3-9843-B9D4-DC34C7C9F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31B788-A3C2-C94D-93AF-3B5D240A6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0180A-D346-264B-ABFD-FA180693B402}"/>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5" name="Footer Placeholder 4">
            <a:extLst>
              <a:ext uri="{FF2B5EF4-FFF2-40B4-BE49-F238E27FC236}">
                <a16:creationId xmlns:a16="http://schemas.microsoft.com/office/drawing/2014/main" id="{676A5A83-B861-3B44-A38A-D96B0D51C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13C5F-5A4B-B34F-8C24-3386A9FC46E0}"/>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3385093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4C69-6572-5042-8964-B1CAAE428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B909C-C45F-A543-8A88-4947DD3AB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B20EE-F1F8-E74A-A5F8-2395B53B35EB}"/>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5" name="Footer Placeholder 4">
            <a:extLst>
              <a:ext uri="{FF2B5EF4-FFF2-40B4-BE49-F238E27FC236}">
                <a16:creationId xmlns:a16="http://schemas.microsoft.com/office/drawing/2014/main" id="{78F09117-C0BB-6D49-8A14-2E36430C0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B8FEE-C413-F941-9780-5AEED86CDE94}"/>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2067712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0E97-2BF4-4E4D-A4D9-88AC78F2E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A29C-D324-EB4F-BC84-670F61B524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2EFFF8-1FAA-D840-81B9-0FB3CC08D5B9}"/>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5" name="Footer Placeholder 4">
            <a:extLst>
              <a:ext uri="{FF2B5EF4-FFF2-40B4-BE49-F238E27FC236}">
                <a16:creationId xmlns:a16="http://schemas.microsoft.com/office/drawing/2014/main" id="{7CCEB54A-60F5-3F46-9495-73BC46A4D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C5451-546D-D242-B74C-95C5D45526A6}"/>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891678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9ADD-FAA8-4240-AA0D-5E15E226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807DF-7556-A447-A14F-625694CF2F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F33C03-4B11-5745-8FE3-19A5E56153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FC65C-FFDE-3F46-B9D4-9CA7CE27FBB7}"/>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6" name="Footer Placeholder 5">
            <a:extLst>
              <a:ext uri="{FF2B5EF4-FFF2-40B4-BE49-F238E27FC236}">
                <a16:creationId xmlns:a16="http://schemas.microsoft.com/office/drawing/2014/main" id="{195D44F0-C782-3343-93B6-96AA702F2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7571E-0B5F-CA48-A5F3-4A4075A900E2}"/>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123190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3098-B852-7340-9006-8560EABD9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55311-336D-564F-976E-A3BAA6422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363DB3-60E1-144A-95E4-61C758864D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F23913-4F45-D448-9B81-E43AEF063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11D34A-98D3-804D-BE99-F1D164C9BF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D12565-7D63-EF46-A24A-1FA128F00C79}"/>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8" name="Footer Placeholder 7">
            <a:extLst>
              <a:ext uri="{FF2B5EF4-FFF2-40B4-BE49-F238E27FC236}">
                <a16:creationId xmlns:a16="http://schemas.microsoft.com/office/drawing/2014/main" id="{B23C8AA4-FE5E-9141-BD59-D73FF9F9C3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99B67-F698-0F47-9566-1B3B022DD8FD}"/>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1390706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80B6-09FA-B34B-A570-CEC6F90D5B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3CE944-5060-FA44-8872-7F17FAEEE0E1}"/>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4" name="Footer Placeholder 3">
            <a:extLst>
              <a:ext uri="{FF2B5EF4-FFF2-40B4-BE49-F238E27FC236}">
                <a16:creationId xmlns:a16="http://schemas.microsoft.com/office/drawing/2014/main" id="{E6018203-0FED-6449-BFDF-94854C412A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78CA97-F623-9442-B698-E88FAF472CD5}"/>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220980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F1EC-1CC0-3827-3FD0-009125A10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85DA9-3634-F20A-D051-751F7A361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16F58-213A-0D9B-F209-4DCEE7FE249B}"/>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5" name="Footer Placeholder 4">
            <a:extLst>
              <a:ext uri="{FF2B5EF4-FFF2-40B4-BE49-F238E27FC236}">
                <a16:creationId xmlns:a16="http://schemas.microsoft.com/office/drawing/2014/main" id="{8F44CA18-1893-1B89-6FC0-ADDE3AB6C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F931B-6AFC-9D1E-AD44-7BC0197CB1B8}"/>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300932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79642-EC3B-AA48-A59C-BF980D115AFE}"/>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3" name="Footer Placeholder 2">
            <a:extLst>
              <a:ext uri="{FF2B5EF4-FFF2-40B4-BE49-F238E27FC236}">
                <a16:creationId xmlns:a16="http://schemas.microsoft.com/office/drawing/2014/main" id="{4D61EA38-DD07-0244-BD61-623C4009D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A816E-595F-164B-90D4-FA3BB1CC063E}"/>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2545161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77E8-3576-9844-8DD3-28D3AAC7E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0D3756-DBB3-204A-96BB-1E1B9951A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C29A6-815D-C941-BB79-3DC2465C3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3278A5-2306-274E-989E-5E0FA836FC59}"/>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6" name="Footer Placeholder 5">
            <a:extLst>
              <a:ext uri="{FF2B5EF4-FFF2-40B4-BE49-F238E27FC236}">
                <a16:creationId xmlns:a16="http://schemas.microsoft.com/office/drawing/2014/main" id="{6CCA5FD7-E409-8447-BC0F-3238F4813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D64E3-0FDD-5E4B-A888-B4942296002C}"/>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2989282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A8B1-4472-EA4A-BCCE-5A2F10ED6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B29467-8A43-0B4F-B1AE-FF06E0DD8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8F6D34-E067-7C48-920B-AFA0DDE6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C9ECF4-1F05-A547-825E-964DDDA718DF}"/>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6" name="Footer Placeholder 5">
            <a:extLst>
              <a:ext uri="{FF2B5EF4-FFF2-40B4-BE49-F238E27FC236}">
                <a16:creationId xmlns:a16="http://schemas.microsoft.com/office/drawing/2014/main" id="{B4108A34-43FA-E544-8CC2-0F18FC7F8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068FF-D17E-EB46-BFDB-2D7CA49C9069}"/>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421754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F2A4-726C-BC47-8B56-995A2CBCD4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D144D-32B1-7D46-B6D4-C0CD9B893A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DB4C-E74E-A043-A06D-6E6E2DE0BA2F}"/>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5" name="Footer Placeholder 4">
            <a:extLst>
              <a:ext uri="{FF2B5EF4-FFF2-40B4-BE49-F238E27FC236}">
                <a16:creationId xmlns:a16="http://schemas.microsoft.com/office/drawing/2014/main" id="{D355F64C-8249-F140-BAC1-EFDBE504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C6ED9-C51F-994C-998D-A516A49D9459}"/>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1853238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CAAD8-971D-D949-BF9C-C6BF9E82BD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E9D6B-4869-324F-88FA-2A0ACBA4A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2CA6C-A056-0E43-ADD2-7212FB83107F}"/>
              </a:ext>
            </a:extLst>
          </p:cNvPr>
          <p:cNvSpPr>
            <a:spLocks noGrp="1"/>
          </p:cNvSpPr>
          <p:nvPr>
            <p:ph type="dt" sz="half" idx="10"/>
          </p:nvPr>
        </p:nvSpPr>
        <p:spPr/>
        <p:txBody>
          <a:bodyPr/>
          <a:lstStyle/>
          <a:p>
            <a:fld id="{0A45A2E1-A475-4A4D-9B58-CA1DBCC030BF}" type="datetimeFigureOut">
              <a:rPr lang="en-US" smtClean="0"/>
              <a:t>7/13/2023</a:t>
            </a:fld>
            <a:endParaRPr lang="en-US"/>
          </a:p>
        </p:txBody>
      </p:sp>
      <p:sp>
        <p:nvSpPr>
          <p:cNvPr id="5" name="Footer Placeholder 4">
            <a:extLst>
              <a:ext uri="{FF2B5EF4-FFF2-40B4-BE49-F238E27FC236}">
                <a16:creationId xmlns:a16="http://schemas.microsoft.com/office/drawing/2014/main" id="{193AB2D0-5B89-3842-B113-0B8B9E163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B47E6-D1FE-FE4A-846C-59675C5B18DB}"/>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3945576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p>
        </p:txBody>
      </p:sp>
      <p:sp>
        <p:nvSpPr>
          <p:cNvPr id="3" name="Rectangle 2">
            <a:extLst>
              <a:ext uri="{FF2B5EF4-FFF2-40B4-BE49-F238E27FC236}">
                <a16:creationId xmlns:a16="http://schemas.microsoft.com/office/drawing/2014/main" id="{73B46F8B-6C13-6349-BA10-B5A4FCB0BFAE}"/>
              </a:ext>
            </a:extLst>
          </p:cNvPr>
          <p:cNvSpPr>
            <a:spLocks noGrp="1" noChangeArrowheads="1"/>
          </p:cNvSpPr>
          <p:nvPr>
            <p:ph type="dt" idx="10"/>
          </p:nvPr>
        </p:nvSpPr>
        <p:spPr>
          <a:ln/>
        </p:spPr>
        <p:txBody>
          <a:bodyPr/>
          <a:lstStyle>
            <a:lvl1pPr>
              <a:defRPr/>
            </a:lvl1pPr>
          </a:lstStyle>
          <a:p>
            <a:r>
              <a:rPr lang="en-GB" altLang="en-US"/>
              <a:t>11/5/17</a:t>
            </a:r>
            <a:endParaRPr lang="en-US" altLang="en-US"/>
          </a:p>
        </p:txBody>
      </p:sp>
      <p:sp>
        <p:nvSpPr>
          <p:cNvPr id="4" name="Rectangle 4">
            <a:extLst>
              <a:ext uri="{FF2B5EF4-FFF2-40B4-BE49-F238E27FC236}">
                <a16:creationId xmlns:a16="http://schemas.microsoft.com/office/drawing/2014/main" id="{AAFD3FD3-871B-9747-96B1-2ADD66C56BFC}"/>
              </a:ext>
            </a:extLst>
          </p:cNvPr>
          <p:cNvSpPr>
            <a:spLocks noGrp="1" noChangeArrowheads="1"/>
          </p:cNvSpPr>
          <p:nvPr>
            <p:ph type="sldNum" idx="11"/>
          </p:nvPr>
        </p:nvSpPr>
        <p:spPr>
          <a:ln/>
        </p:spPr>
        <p:txBody>
          <a:bodyPr/>
          <a:lstStyle>
            <a:lvl1pPr>
              <a:defRPr/>
            </a:lvl1pPr>
          </a:lstStyle>
          <a:p>
            <a:fld id="{380939F0-6F49-EE4E-AE9E-45CEBBD659BE}" type="slidenum">
              <a:rPr lang="en-US" altLang="en-US"/>
              <a:pPr/>
              <a:t>‹#›</a:t>
            </a:fld>
            <a:endParaRPr lang="en-US" altLang="en-US"/>
          </a:p>
        </p:txBody>
      </p:sp>
    </p:spTree>
    <p:extLst>
      <p:ext uri="{BB962C8B-B14F-4D97-AF65-F5344CB8AC3E}">
        <p14:creationId xmlns:p14="http://schemas.microsoft.com/office/powerpoint/2010/main" val="1075046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665-4D72-DC45-80CC-4BDA9D4C57F8}"/>
              </a:ext>
            </a:extLst>
          </p:cNvPr>
          <p:cNvSpPr>
            <a:spLocks noGrp="1"/>
          </p:cNvSpPr>
          <p:nvPr>
            <p:ph type="ctrTitle"/>
          </p:nvPr>
        </p:nvSpPr>
        <p:spPr>
          <a:xfrm>
            <a:off x="1524398" y="1122363"/>
            <a:ext cx="9143206"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0E2C27-A3C0-5244-BC47-2EA2482D2AB7}"/>
              </a:ext>
            </a:extLst>
          </p:cNvPr>
          <p:cNvSpPr>
            <a:spLocks noGrp="1"/>
          </p:cNvSpPr>
          <p:nvPr>
            <p:ph type="subTitle" idx="1"/>
          </p:nvPr>
        </p:nvSpPr>
        <p:spPr>
          <a:xfrm>
            <a:off x="1524398" y="3602038"/>
            <a:ext cx="914320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16:creationId xmlns:a16="http://schemas.microsoft.com/office/drawing/2014/main" id="{F6908B8A-2955-D14D-A2FA-C72677A66E16}"/>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5" name="Rectangle 4">
            <a:extLst>
              <a:ext uri="{FF2B5EF4-FFF2-40B4-BE49-F238E27FC236}">
                <a16:creationId xmlns:a16="http://schemas.microsoft.com/office/drawing/2014/main" id="{038EDC33-4C65-C942-A33A-D850F106568F}"/>
              </a:ext>
            </a:extLst>
          </p:cNvPr>
          <p:cNvSpPr>
            <a:spLocks noGrp="1" noChangeArrowheads="1"/>
          </p:cNvSpPr>
          <p:nvPr>
            <p:ph type="sldNum" idx="11"/>
          </p:nvPr>
        </p:nvSpPr>
        <p:spPr>
          <a:ln/>
        </p:spPr>
        <p:txBody>
          <a:bodyPr/>
          <a:lstStyle>
            <a:lvl1pPr>
              <a:defRPr/>
            </a:lvl1pPr>
          </a:lstStyle>
          <a:p>
            <a:pPr>
              <a:defRPr/>
            </a:pPr>
            <a:fld id="{52EC5EC3-15E2-B044-B3DD-53F0DFE1979A}" type="slidenum">
              <a:rPr lang="en-US" altLang="en-US"/>
              <a:pPr>
                <a:defRPr/>
              </a:pPr>
              <a:t>‹#›</a:t>
            </a:fld>
            <a:endParaRPr lang="en-US" altLang="en-US"/>
          </a:p>
        </p:txBody>
      </p:sp>
    </p:spTree>
    <p:extLst>
      <p:ext uri="{BB962C8B-B14F-4D97-AF65-F5344CB8AC3E}">
        <p14:creationId xmlns:p14="http://schemas.microsoft.com/office/powerpoint/2010/main" val="2459443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7248-5B67-A044-945A-9D8A18AF2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3F1CE-F1BD-E841-9862-0CF3C3FDF9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D762F42-F7B1-E141-8512-79190B75C7ED}"/>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5" name="Rectangle 4">
            <a:extLst>
              <a:ext uri="{FF2B5EF4-FFF2-40B4-BE49-F238E27FC236}">
                <a16:creationId xmlns:a16="http://schemas.microsoft.com/office/drawing/2014/main" id="{E6051091-44F3-034D-A050-19FA3F9C4690}"/>
              </a:ext>
            </a:extLst>
          </p:cNvPr>
          <p:cNvSpPr>
            <a:spLocks noGrp="1" noChangeArrowheads="1"/>
          </p:cNvSpPr>
          <p:nvPr>
            <p:ph type="sldNum" idx="11"/>
          </p:nvPr>
        </p:nvSpPr>
        <p:spPr>
          <a:ln/>
        </p:spPr>
        <p:txBody>
          <a:bodyPr/>
          <a:lstStyle>
            <a:lvl1pPr>
              <a:defRPr/>
            </a:lvl1pPr>
          </a:lstStyle>
          <a:p>
            <a:pPr>
              <a:defRPr/>
            </a:pPr>
            <a:fld id="{1EAC7CA5-B937-DD4A-8C8F-9093F9A1B905}" type="slidenum">
              <a:rPr lang="en-US" altLang="en-US"/>
              <a:pPr>
                <a:defRPr/>
              </a:pPr>
              <a:t>‹#›</a:t>
            </a:fld>
            <a:endParaRPr lang="en-US" altLang="en-US"/>
          </a:p>
        </p:txBody>
      </p:sp>
    </p:spTree>
    <p:extLst>
      <p:ext uri="{BB962C8B-B14F-4D97-AF65-F5344CB8AC3E}">
        <p14:creationId xmlns:p14="http://schemas.microsoft.com/office/powerpoint/2010/main" val="2057357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32DB-F0ED-2746-826B-1205C059DCBF}"/>
              </a:ext>
            </a:extLst>
          </p:cNvPr>
          <p:cNvSpPr>
            <a:spLocks noGrp="1"/>
          </p:cNvSpPr>
          <p:nvPr>
            <p:ph type="title"/>
          </p:nvPr>
        </p:nvSpPr>
        <p:spPr>
          <a:xfrm>
            <a:off x="832067" y="1709739"/>
            <a:ext cx="10515163"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4C422-0F15-0542-9E35-D5ED98AC006A}"/>
              </a:ext>
            </a:extLst>
          </p:cNvPr>
          <p:cNvSpPr>
            <a:spLocks noGrp="1"/>
          </p:cNvSpPr>
          <p:nvPr>
            <p:ph type="body" idx="1"/>
          </p:nvPr>
        </p:nvSpPr>
        <p:spPr>
          <a:xfrm>
            <a:off x="832067" y="4589464"/>
            <a:ext cx="105151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5A96396C-EEFA-C54B-9517-FFFAE359A795}"/>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5" name="Rectangle 4">
            <a:extLst>
              <a:ext uri="{FF2B5EF4-FFF2-40B4-BE49-F238E27FC236}">
                <a16:creationId xmlns:a16="http://schemas.microsoft.com/office/drawing/2014/main" id="{6C1FC86E-88C2-604C-AC61-2700A6550505}"/>
              </a:ext>
            </a:extLst>
          </p:cNvPr>
          <p:cNvSpPr>
            <a:spLocks noGrp="1" noChangeArrowheads="1"/>
          </p:cNvSpPr>
          <p:nvPr>
            <p:ph type="sldNum" idx="11"/>
          </p:nvPr>
        </p:nvSpPr>
        <p:spPr>
          <a:ln/>
        </p:spPr>
        <p:txBody>
          <a:bodyPr/>
          <a:lstStyle>
            <a:lvl1pPr>
              <a:defRPr/>
            </a:lvl1pPr>
          </a:lstStyle>
          <a:p>
            <a:pPr>
              <a:defRPr/>
            </a:pPr>
            <a:fld id="{FA9CB226-A3F1-7A45-8613-38ACC0093AD4}" type="slidenum">
              <a:rPr lang="en-US" altLang="en-US"/>
              <a:pPr>
                <a:defRPr/>
              </a:pPr>
              <a:t>‹#›</a:t>
            </a:fld>
            <a:endParaRPr lang="en-US" altLang="en-US"/>
          </a:p>
        </p:txBody>
      </p:sp>
    </p:spTree>
    <p:extLst>
      <p:ext uri="{BB962C8B-B14F-4D97-AF65-F5344CB8AC3E}">
        <p14:creationId xmlns:p14="http://schemas.microsoft.com/office/powerpoint/2010/main" val="3030245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B39F-5436-3B45-9161-94699B879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66CE7-335C-8B4A-A57D-57C863B782C5}"/>
              </a:ext>
            </a:extLst>
          </p:cNvPr>
          <p:cNvSpPr>
            <a:spLocks noGrp="1"/>
          </p:cNvSpPr>
          <p:nvPr>
            <p:ph sz="half" idx="1"/>
          </p:nvPr>
        </p:nvSpPr>
        <p:spPr>
          <a:xfrm>
            <a:off x="609759" y="1604963"/>
            <a:ext cx="5400494" cy="450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B914DB-891B-6D47-A9F8-1290671388DD}"/>
              </a:ext>
            </a:extLst>
          </p:cNvPr>
          <p:cNvSpPr>
            <a:spLocks noGrp="1"/>
          </p:cNvSpPr>
          <p:nvPr>
            <p:ph sz="half" idx="2"/>
          </p:nvPr>
        </p:nvSpPr>
        <p:spPr>
          <a:xfrm>
            <a:off x="6162694" y="1604963"/>
            <a:ext cx="5400493" cy="450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0C2A93C-DE4E-3D49-BA8D-5D033D7754AA}"/>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6" name="Rectangle 4">
            <a:extLst>
              <a:ext uri="{FF2B5EF4-FFF2-40B4-BE49-F238E27FC236}">
                <a16:creationId xmlns:a16="http://schemas.microsoft.com/office/drawing/2014/main" id="{3184E666-BB7F-534E-893A-48F97B0B521B}"/>
              </a:ext>
            </a:extLst>
          </p:cNvPr>
          <p:cNvSpPr>
            <a:spLocks noGrp="1" noChangeArrowheads="1"/>
          </p:cNvSpPr>
          <p:nvPr>
            <p:ph type="sldNum" idx="11"/>
          </p:nvPr>
        </p:nvSpPr>
        <p:spPr>
          <a:ln/>
        </p:spPr>
        <p:txBody>
          <a:bodyPr/>
          <a:lstStyle>
            <a:lvl1pPr>
              <a:defRPr/>
            </a:lvl1pPr>
          </a:lstStyle>
          <a:p>
            <a:pPr>
              <a:defRPr/>
            </a:pPr>
            <a:fld id="{B41A65EA-5D8E-2549-9524-F55D63974DB5}" type="slidenum">
              <a:rPr lang="en-US" altLang="en-US"/>
              <a:pPr>
                <a:defRPr/>
              </a:pPr>
              <a:t>‹#›</a:t>
            </a:fld>
            <a:endParaRPr lang="en-US" altLang="en-US"/>
          </a:p>
        </p:txBody>
      </p:sp>
    </p:spTree>
    <p:extLst>
      <p:ext uri="{BB962C8B-B14F-4D97-AF65-F5344CB8AC3E}">
        <p14:creationId xmlns:p14="http://schemas.microsoft.com/office/powerpoint/2010/main" val="6836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530A-2BC5-DD0F-F73F-4DA15E89C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35808-6A58-4FCF-9BF8-404078D5A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2F38A9-3574-3E75-8451-9269EA5EE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7AD538-055D-0788-03E3-98A7FEC20A64}"/>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6" name="Footer Placeholder 5">
            <a:extLst>
              <a:ext uri="{FF2B5EF4-FFF2-40B4-BE49-F238E27FC236}">
                <a16:creationId xmlns:a16="http://schemas.microsoft.com/office/drawing/2014/main" id="{7546D1C7-9D34-0392-A1B1-81F672114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D8D7-8896-954C-E8A0-6979C815C267}"/>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4001074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6FD4-AE2D-D34B-8EF8-4C475F4D2611}"/>
              </a:ext>
            </a:extLst>
          </p:cNvPr>
          <p:cNvSpPr>
            <a:spLocks noGrp="1"/>
          </p:cNvSpPr>
          <p:nvPr>
            <p:ph type="title"/>
          </p:nvPr>
        </p:nvSpPr>
        <p:spPr>
          <a:xfrm>
            <a:off x="840007" y="365126"/>
            <a:ext cx="1051516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A456C7-D713-4A44-8D56-8C40DDE581EE}"/>
              </a:ext>
            </a:extLst>
          </p:cNvPr>
          <p:cNvSpPr>
            <a:spLocks noGrp="1"/>
          </p:cNvSpPr>
          <p:nvPr>
            <p:ph type="body" idx="1"/>
          </p:nvPr>
        </p:nvSpPr>
        <p:spPr>
          <a:xfrm>
            <a:off x="840007" y="1681163"/>
            <a:ext cx="515754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996BF6-53F0-E849-9D4B-5061B42E6F8A}"/>
              </a:ext>
            </a:extLst>
          </p:cNvPr>
          <p:cNvSpPr>
            <a:spLocks noGrp="1"/>
          </p:cNvSpPr>
          <p:nvPr>
            <p:ph sz="half" idx="2"/>
          </p:nvPr>
        </p:nvSpPr>
        <p:spPr>
          <a:xfrm>
            <a:off x="840007" y="2505075"/>
            <a:ext cx="515754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46CA9-54C5-534E-94FA-C0B96C424D83}"/>
              </a:ext>
            </a:extLst>
          </p:cNvPr>
          <p:cNvSpPr>
            <a:spLocks noGrp="1"/>
          </p:cNvSpPr>
          <p:nvPr>
            <p:ph type="body" sz="quarter" idx="3"/>
          </p:nvPr>
        </p:nvSpPr>
        <p:spPr>
          <a:xfrm>
            <a:off x="6172220" y="1681163"/>
            <a:ext cx="51829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89C0A9-7197-BA49-BA0F-ECC029E8EE80}"/>
              </a:ext>
            </a:extLst>
          </p:cNvPr>
          <p:cNvSpPr>
            <a:spLocks noGrp="1"/>
          </p:cNvSpPr>
          <p:nvPr>
            <p:ph sz="quarter" idx="4"/>
          </p:nvPr>
        </p:nvSpPr>
        <p:spPr>
          <a:xfrm>
            <a:off x="6172220" y="2505075"/>
            <a:ext cx="518295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F62E8EFE-14E5-B546-9380-806630D1D760}"/>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8" name="Rectangle 4">
            <a:extLst>
              <a:ext uri="{FF2B5EF4-FFF2-40B4-BE49-F238E27FC236}">
                <a16:creationId xmlns:a16="http://schemas.microsoft.com/office/drawing/2014/main" id="{3A8A87F6-AA45-934C-B3FB-558D6890822C}"/>
              </a:ext>
            </a:extLst>
          </p:cNvPr>
          <p:cNvSpPr>
            <a:spLocks noGrp="1" noChangeArrowheads="1"/>
          </p:cNvSpPr>
          <p:nvPr>
            <p:ph type="sldNum" idx="11"/>
          </p:nvPr>
        </p:nvSpPr>
        <p:spPr>
          <a:ln/>
        </p:spPr>
        <p:txBody>
          <a:bodyPr/>
          <a:lstStyle>
            <a:lvl1pPr>
              <a:defRPr/>
            </a:lvl1pPr>
          </a:lstStyle>
          <a:p>
            <a:pPr>
              <a:defRPr/>
            </a:pPr>
            <a:fld id="{F19AD566-5B38-4D40-B212-E212570A5F23}" type="slidenum">
              <a:rPr lang="en-US" altLang="en-US"/>
              <a:pPr>
                <a:defRPr/>
              </a:pPr>
              <a:t>‹#›</a:t>
            </a:fld>
            <a:endParaRPr lang="en-US" altLang="en-US"/>
          </a:p>
        </p:txBody>
      </p:sp>
    </p:spTree>
    <p:extLst>
      <p:ext uri="{BB962C8B-B14F-4D97-AF65-F5344CB8AC3E}">
        <p14:creationId xmlns:p14="http://schemas.microsoft.com/office/powerpoint/2010/main" val="359561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0280-8FC3-4A44-852F-2A71CD9078DB}"/>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93DFE407-2F17-D64B-8204-BEA51856C657}"/>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4" name="Rectangle 4">
            <a:extLst>
              <a:ext uri="{FF2B5EF4-FFF2-40B4-BE49-F238E27FC236}">
                <a16:creationId xmlns:a16="http://schemas.microsoft.com/office/drawing/2014/main" id="{39B623B2-657C-834D-AB30-E89A224F3968}"/>
              </a:ext>
            </a:extLst>
          </p:cNvPr>
          <p:cNvSpPr>
            <a:spLocks noGrp="1" noChangeArrowheads="1"/>
          </p:cNvSpPr>
          <p:nvPr>
            <p:ph type="sldNum" idx="11"/>
          </p:nvPr>
        </p:nvSpPr>
        <p:spPr>
          <a:ln/>
        </p:spPr>
        <p:txBody>
          <a:bodyPr/>
          <a:lstStyle>
            <a:lvl1pPr>
              <a:defRPr/>
            </a:lvl1pPr>
          </a:lstStyle>
          <a:p>
            <a:pPr>
              <a:defRPr/>
            </a:pPr>
            <a:fld id="{90557E6C-ECF8-7544-BAE3-8CD59A3C8B36}" type="slidenum">
              <a:rPr lang="en-US" altLang="en-US"/>
              <a:pPr>
                <a:defRPr/>
              </a:pPr>
              <a:t>‹#›</a:t>
            </a:fld>
            <a:endParaRPr lang="en-US" altLang="en-US"/>
          </a:p>
        </p:txBody>
      </p:sp>
    </p:spTree>
    <p:extLst>
      <p:ext uri="{BB962C8B-B14F-4D97-AF65-F5344CB8AC3E}">
        <p14:creationId xmlns:p14="http://schemas.microsoft.com/office/powerpoint/2010/main" val="3466812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69EFCA-EB04-864B-8ECF-C32F706CE471}"/>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3" name="Rectangle 4">
            <a:extLst>
              <a:ext uri="{FF2B5EF4-FFF2-40B4-BE49-F238E27FC236}">
                <a16:creationId xmlns:a16="http://schemas.microsoft.com/office/drawing/2014/main" id="{63130D09-BF45-0345-9BC7-4DABAE6593E6}"/>
              </a:ext>
            </a:extLst>
          </p:cNvPr>
          <p:cNvSpPr>
            <a:spLocks noGrp="1" noChangeArrowheads="1"/>
          </p:cNvSpPr>
          <p:nvPr>
            <p:ph type="sldNum" idx="11"/>
          </p:nvPr>
        </p:nvSpPr>
        <p:spPr>
          <a:ln/>
        </p:spPr>
        <p:txBody>
          <a:bodyPr/>
          <a:lstStyle>
            <a:lvl1pPr>
              <a:defRPr/>
            </a:lvl1pPr>
          </a:lstStyle>
          <a:p>
            <a:pPr>
              <a:defRPr/>
            </a:pPr>
            <a:fld id="{8A7E5629-2752-3F4E-BA70-710ECE418DFA}" type="slidenum">
              <a:rPr lang="en-US" altLang="en-US"/>
              <a:pPr>
                <a:defRPr/>
              </a:pPr>
              <a:t>‹#›</a:t>
            </a:fld>
            <a:endParaRPr lang="en-US" altLang="en-US"/>
          </a:p>
        </p:txBody>
      </p:sp>
    </p:spTree>
    <p:extLst>
      <p:ext uri="{BB962C8B-B14F-4D97-AF65-F5344CB8AC3E}">
        <p14:creationId xmlns:p14="http://schemas.microsoft.com/office/powerpoint/2010/main" val="4063349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5310-6A05-D549-8317-CF412F64BA21}"/>
              </a:ext>
            </a:extLst>
          </p:cNvPr>
          <p:cNvSpPr>
            <a:spLocks noGrp="1"/>
          </p:cNvSpPr>
          <p:nvPr>
            <p:ph type="title"/>
          </p:nvPr>
        </p:nvSpPr>
        <p:spPr>
          <a:xfrm>
            <a:off x="840007" y="457200"/>
            <a:ext cx="3931674"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A71F3E-EA33-0840-A9A9-ECA8EFEF245D}"/>
              </a:ext>
            </a:extLst>
          </p:cNvPr>
          <p:cNvSpPr>
            <a:spLocks noGrp="1"/>
          </p:cNvSpPr>
          <p:nvPr>
            <p:ph idx="1"/>
          </p:nvPr>
        </p:nvSpPr>
        <p:spPr>
          <a:xfrm>
            <a:off x="5182950" y="987426"/>
            <a:ext cx="617222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42A13-4A95-E149-878A-34A7C830EF74}"/>
              </a:ext>
            </a:extLst>
          </p:cNvPr>
          <p:cNvSpPr>
            <a:spLocks noGrp="1"/>
          </p:cNvSpPr>
          <p:nvPr>
            <p:ph type="body" sz="half" idx="2"/>
          </p:nvPr>
        </p:nvSpPr>
        <p:spPr>
          <a:xfrm>
            <a:off x="840007" y="2057400"/>
            <a:ext cx="39316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4B33DD1E-C425-564A-AD6C-237D06A1D1D1}"/>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6" name="Rectangle 4">
            <a:extLst>
              <a:ext uri="{FF2B5EF4-FFF2-40B4-BE49-F238E27FC236}">
                <a16:creationId xmlns:a16="http://schemas.microsoft.com/office/drawing/2014/main" id="{477F8F7C-3962-0A43-BFDE-67CE59F6E9EC}"/>
              </a:ext>
            </a:extLst>
          </p:cNvPr>
          <p:cNvSpPr>
            <a:spLocks noGrp="1" noChangeArrowheads="1"/>
          </p:cNvSpPr>
          <p:nvPr>
            <p:ph type="sldNum" idx="11"/>
          </p:nvPr>
        </p:nvSpPr>
        <p:spPr>
          <a:ln/>
        </p:spPr>
        <p:txBody>
          <a:bodyPr/>
          <a:lstStyle>
            <a:lvl1pPr>
              <a:defRPr/>
            </a:lvl1pPr>
          </a:lstStyle>
          <a:p>
            <a:pPr>
              <a:defRPr/>
            </a:pPr>
            <a:fld id="{75A55B0A-5E04-7344-9F45-E3A0ECE55C6A}" type="slidenum">
              <a:rPr lang="en-US" altLang="en-US"/>
              <a:pPr>
                <a:defRPr/>
              </a:pPr>
              <a:t>‹#›</a:t>
            </a:fld>
            <a:endParaRPr lang="en-US" altLang="en-US"/>
          </a:p>
        </p:txBody>
      </p:sp>
    </p:spTree>
    <p:extLst>
      <p:ext uri="{BB962C8B-B14F-4D97-AF65-F5344CB8AC3E}">
        <p14:creationId xmlns:p14="http://schemas.microsoft.com/office/powerpoint/2010/main" val="590636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16D4-CB32-A045-A860-00317649D866}"/>
              </a:ext>
            </a:extLst>
          </p:cNvPr>
          <p:cNvSpPr>
            <a:spLocks noGrp="1"/>
          </p:cNvSpPr>
          <p:nvPr>
            <p:ph type="title"/>
          </p:nvPr>
        </p:nvSpPr>
        <p:spPr>
          <a:xfrm>
            <a:off x="840007" y="457200"/>
            <a:ext cx="3931674"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9D676-A87A-6544-B045-D473DBC69E28}"/>
              </a:ext>
            </a:extLst>
          </p:cNvPr>
          <p:cNvSpPr>
            <a:spLocks noGrp="1"/>
          </p:cNvSpPr>
          <p:nvPr>
            <p:ph type="pic" idx="1"/>
          </p:nvPr>
        </p:nvSpPr>
        <p:spPr>
          <a:xfrm>
            <a:off x="5182950" y="987426"/>
            <a:ext cx="617222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67AAD638-3697-4744-A7BC-2013C1B52991}"/>
              </a:ext>
            </a:extLst>
          </p:cNvPr>
          <p:cNvSpPr>
            <a:spLocks noGrp="1"/>
          </p:cNvSpPr>
          <p:nvPr>
            <p:ph type="body" sz="half" idx="2"/>
          </p:nvPr>
        </p:nvSpPr>
        <p:spPr>
          <a:xfrm>
            <a:off x="840007" y="2057400"/>
            <a:ext cx="39316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5D93905F-0D1D-FA40-9735-A8E4336A732C}"/>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6" name="Rectangle 4">
            <a:extLst>
              <a:ext uri="{FF2B5EF4-FFF2-40B4-BE49-F238E27FC236}">
                <a16:creationId xmlns:a16="http://schemas.microsoft.com/office/drawing/2014/main" id="{8D76B081-B770-5646-B3BA-26574EEE1C86}"/>
              </a:ext>
            </a:extLst>
          </p:cNvPr>
          <p:cNvSpPr>
            <a:spLocks noGrp="1" noChangeArrowheads="1"/>
          </p:cNvSpPr>
          <p:nvPr>
            <p:ph type="sldNum" idx="11"/>
          </p:nvPr>
        </p:nvSpPr>
        <p:spPr>
          <a:ln/>
        </p:spPr>
        <p:txBody>
          <a:bodyPr/>
          <a:lstStyle>
            <a:lvl1pPr>
              <a:defRPr/>
            </a:lvl1pPr>
          </a:lstStyle>
          <a:p>
            <a:pPr>
              <a:defRPr/>
            </a:pPr>
            <a:fld id="{25E28040-2251-8646-83FA-31F2D5004269}" type="slidenum">
              <a:rPr lang="en-US" altLang="en-US"/>
              <a:pPr>
                <a:defRPr/>
              </a:pPr>
              <a:t>‹#›</a:t>
            </a:fld>
            <a:endParaRPr lang="en-US" altLang="en-US"/>
          </a:p>
        </p:txBody>
      </p:sp>
    </p:spTree>
    <p:extLst>
      <p:ext uri="{BB962C8B-B14F-4D97-AF65-F5344CB8AC3E}">
        <p14:creationId xmlns:p14="http://schemas.microsoft.com/office/powerpoint/2010/main" val="1549031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68B4-25C4-D440-A94F-A931BC4990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400E0E-F8A6-FB40-AF56-67638EA266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054F743-2FEC-8D41-A261-516D893F0E7B}"/>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5" name="Rectangle 4">
            <a:extLst>
              <a:ext uri="{FF2B5EF4-FFF2-40B4-BE49-F238E27FC236}">
                <a16:creationId xmlns:a16="http://schemas.microsoft.com/office/drawing/2014/main" id="{EFBA0F9A-80A5-DC4E-BD3A-FFCF2E3F142D}"/>
              </a:ext>
            </a:extLst>
          </p:cNvPr>
          <p:cNvSpPr>
            <a:spLocks noGrp="1" noChangeArrowheads="1"/>
          </p:cNvSpPr>
          <p:nvPr>
            <p:ph type="sldNum" idx="11"/>
          </p:nvPr>
        </p:nvSpPr>
        <p:spPr>
          <a:ln/>
        </p:spPr>
        <p:txBody>
          <a:bodyPr/>
          <a:lstStyle>
            <a:lvl1pPr>
              <a:defRPr/>
            </a:lvl1pPr>
          </a:lstStyle>
          <a:p>
            <a:pPr>
              <a:defRPr/>
            </a:pPr>
            <a:fld id="{5AAC8BA2-1332-624B-BE17-BD4BD331D137}" type="slidenum">
              <a:rPr lang="en-US" altLang="en-US"/>
              <a:pPr>
                <a:defRPr/>
              </a:pPr>
              <a:t>‹#›</a:t>
            </a:fld>
            <a:endParaRPr lang="en-US" altLang="en-US"/>
          </a:p>
        </p:txBody>
      </p:sp>
    </p:spTree>
    <p:extLst>
      <p:ext uri="{BB962C8B-B14F-4D97-AF65-F5344CB8AC3E}">
        <p14:creationId xmlns:p14="http://schemas.microsoft.com/office/powerpoint/2010/main" val="3209119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A8D56-03F7-2640-9E3A-6B6DDF8DD46D}"/>
              </a:ext>
            </a:extLst>
          </p:cNvPr>
          <p:cNvSpPr>
            <a:spLocks noGrp="1"/>
          </p:cNvSpPr>
          <p:nvPr>
            <p:ph type="title" orient="vert"/>
          </p:nvPr>
        </p:nvSpPr>
        <p:spPr>
          <a:xfrm>
            <a:off x="8825623" y="1122363"/>
            <a:ext cx="2737563" cy="49895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60C968-9192-6847-B488-49B6BC7B1BD1}"/>
              </a:ext>
            </a:extLst>
          </p:cNvPr>
          <p:cNvSpPr>
            <a:spLocks noGrp="1"/>
          </p:cNvSpPr>
          <p:nvPr>
            <p:ph type="body" orient="vert" idx="1"/>
          </p:nvPr>
        </p:nvSpPr>
        <p:spPr>
          <a:xfrm>
            <a:off x="609759" y="1122363"/>
            <a:ext cx="8063425" cy="49895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E6FC6EF-A60C-ED4F-9059-04A5318A81A7}"/>
              </a:ext>
            </a:extLst>
          </p:cNvPr>
          <p:cNvSpPr>
            <a:spLocks noGrp="1" noChangeArrowheads="1"/>
          </p:cNvSpPr>
          <p:nvPr>
            <p:ph type="dt" idx="10"/>
          </p:nvPr>
        </p:nvSpPr>
        <p:spPr>
          <a:ln/>
        </p:spPr>
        <p:txBody>
          <a:bodyPr/>
          <a:lstStyle>
            <a:lvl1pPr>
              <a:defRPr/>
            </a:lvl1pPr>
          </a:lstStyle>
          <a:p>
            <a:pPr>
              <a:defRPr/>
            </a:pPr>
            <a:r>
              <a:rPr lang="en-GB" altLang="en-US"/>
              <a:t>11/5/17</a:t>
            </a:r>
          </a:p>
        </p:txBody>
      </p:sp>
      <p:sp>
        <p:nvSpPr>
          <p:cNvPr id="5" name="Rectangle 4">
            <a:extLst>
              <a:ext uri="{FF2B5EF4-FFF2-40B4-BE49-F238E27FC236}">
                <a16:creationId xmlns:a16="http://schemas.microsoft.com/office/drawing/2014/main" id="{812DF949-59F9-C14E-AEFA-63E2A60EFC4E}"/>
              </a:ext>
            </a:extLst>
          </p:cNvPr>
          <p:cNvSpPr>
            <a:spLocks noGrp="1" noChangeArrowheads="1"/>
          </p:cNvSpPr>
          <p:nvPr>
            <p:ph type="sldNum" idx="11"/>
          </p:nvPr>
        </p:nvSpPr>
        <p:spPr>
          <a:ln/>
        </p:spPr>
        <p:txBody>
          <a:bodyPr/>
          <a:lstStyle>
            <a:lvl1pPr>
              <a:defRPr/>
            </a:lvl1pPr>
          </a:lstStyle>
          <a:p>
            <a:pPr>
              <a:defRPr/>
            </a:pPr>
            <a:fld id="{33F90A9D-79AB-C845-B13A-D3599EC79354}" type="slidenum">
              <a:rPr lang="en-US" altLang="en-US"/>
              <a:pPr>
                <a:defRPr/>
              </a:pPr>
              <a:t>‹#›</a:t>
            </a:fld>
            <a:endParaRPr lang="en-US" altLang="en-US"/>
          </a:p>
        </p:txBody>
      </p:sp>
    </p:spTree>
    <p:extLst>
      <p:ext uri="{BB962C8B-B14F-4D97-AF65-F5344CB8AC3E}">
        <p14:creationId xmlns:p14="http://schemas.microsoft.com/office/powerpoint/2010/main" val="3567236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03C8-3E24-6248-BD0F-28B22F909D67}"/>
              </a:ext>
            </a:extLst>
          </p:cNvPr>
          <p:cNvSpPr>
            <a:spLocks noGrp="1"/>
          </p:cNvSpPr>
          <p:nvPr>
            <p:ph type="title"/>
          </p:nvPr>
        </p:nvSpPr>
        <p:spPr>
          <a:xfrm>
            <a:off x="609759" y="274639"/>
            <a:ext cx="10962955" cy="11334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B0FBC8A-4B47-C647-9804-8BA7B1713357}"/>
              </a:ext>
            </a:extLst>
          </p:cNvPr>
          <p:cNvSpPr>
            <a:spLocks noGrp="1"/>
          </p:cNvSpPr>
          <p:nvPr>
            <p:ph sz="quarter" idx="1"/>
          </p:nvPr>
        </p:nvSpPr>
        <p:spPr>
          <a:xfrm>
            <a:off x="609759" y="1600200"/>
            <a:ext cx="2610530" cy="1011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06878D-6761-F048-AC9D-3EC6CBB07E89}"/>
              </a:ext>
            </a:extLst>
          </p:cNvPr>
          <p:cNvSpPr>
            <a:spLocks noGrp="1"/>
          </p:cNvSpPr>
          <p:nvPr>
            <p:ph sz="quarter" idx="2"/>
          </p:nvPr>
        </p:nvSpPr>
        <p:spPr>
          <a:xfrm>
            <a:off x="3372728" y="1600200"/>
            <a:ext cx="2612118" cy="1011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48DAA-7995-ED43-82D5-BB471F3E528F}"/>
              </a:ext>
            </a:extLst>
          </p:cNvPr>
          <p:cNvSpPr>
            <a:spLocks noGrp="1"/>
          </p:cNvSpPr>
          <p:nvPr>
            <p:ph type="body" sz="half" idx="3"/>
          </p:nvPr>
        </p:nvSpPr>
        <p:spPr>
          <a:xfrm>
            <a:off x="609759" y="2763839"/>
            <a:ext cx="5375088" cy="1012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97C456-B348-E04F-8063-33723B46B637}"/>
              </a:ext>
            </a:extLst>
          </p:cNvPr>
          <p:cNvSpPr>
            <a:spLocks noGrp="1"/>
          </p:cNvSpPr>
          <p:nvPr>
            <p:ph type="sldNum" idx="10"/>
          </p:nvPr>
        </p:nvSpPr>
        <p:spPr>
          <a:xfrm>
            <a:off x="8736700" y="6356350"/>
            <a:ext cx="2834426" cy="355600"/>
          </a:xfrm>
        </p:spPr>
        <p:txBody>
          <a:bodyPr/>
          <a:lstStyle>
            <a:lvl1pPr>
              <a:defRPr smtClean="0"/>
            </a:lvl1pPr>
          </a:lstStyle>
          <a:p>
            <a:pPr>
              <a:defRPr/>
            </a:pPr>
            <a:fld id="{0420F88C-5249-D341-9C07-D735E0CC1F8E}" type="slidenum">
              <a:rPr lang="en-US" altLang="en-US"/>
              <a:pPr>
                <a:defRPr/>
              </a:pPr>
              <a:t>‹#›</a:t>
            </a:fld>
            <a:endParaRPr lang="en-US" altLang="en-US"/>
          </a:p>
        </p:txBody>
      </p:sp>
    </p:spTree>
    <p:extLst>
      <p:ext uri="{BB962C8B-B14F-4D97-AF65-F5344CB8AC3E}">
        <p14:creationId xmlns:p14="http://schemas.microsoft.com/office/powerpoint/2010/main" val="3185235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p>
        </p:txBody>
      </p:sp>
      <p:sp>
        <p:nvSpPr>
          <p:cNvPr id="3" name="Rectangle 2">
            <a:extLst>
              <a:ext uri="{FF2B5EF4-FFF2-40B4-BE49-F238E27FC236}">
                <a16:creationId xmlns:a16="http://schemas.microsoft.com/office/drawing/2014/main" id="{73B46F8B-6C13-6349-BA10-B5A4FCB0BFAE}"/>
              </a:ext>
            </a:extLst>
          </p:cNvPr>
          <p:cNvSpPr>
            <a:spLocks noGrp="1" noChangeArrowheads="1"/>
          </p:cNvSpPr>
          <p:nvPr>
            <p:ph type="dt" idx="10"/>
          </p:nvPr>
        </p:nvSpPr>
        <p:spPr>
          <a:ln/>
        </p:spPr>
        <p:txBody>
          <a:bodyPr/>
          <a:lstStyle>
            <a:lvl1pPr>
              <a:defRPr/>
            </a:lvl1pPr>
          </a:lstStyle>
          <a:p>
            <a:r>
              <a:rPr lang="en-GB" altLang="en-US"/>
              <a:t>11/5/17</a:t>
            </a:r>
            <a:endParaRPr lang="en-US" altLang="en-US"/>
          </a:p>
        </p:txBody>
      </p:sp>
      <p:sp>
        <p:nvSpPr>
          <p:cNvPr id="4" name="Rectangle 4">
            <a:extLst>
              <a:ext uri="{FF2B5EF4-FFF2-40B4-BE49-F238E27FC236}">
                <a16:creationId xmlns:a16="http://schemas.microsoft.com/office/drawing/2014/main" id="{AAFD3FD3-871B-9747-96B1-2ADD66C56BFC}"/>
              </a:ext>
            </a:extLst>
          </p:cNvPr>
          <p:cNvSpPr>
            <a:spLocks noGrp="1" noChangeArrowheads="1"/>
          </p:cNvSpPr>
          <p:nvPr>
            <p:ph type="sldNum" idx="11"/>
          </p:nvPr>
        </p:nvSpPr>
        <p:spPr>
          <a:ln/>
        </p:spPr>
        <p:txBody>
          <a:bodyPr/>
          <a:lstStyle>
            <a:lvl1pPr>
              <a:defRPr/>
            </a:lvl1pPr>
          </a:lstStyle>
          <a:p>
            <a:fld id="{380939F0-6F49-EE4E-AE9E-45CEBBD659BE}" type="slidenum">
              <a:rPr lang="en-US" altLang="en-US"/>
              <a:pPr/>
              <a:t>‹#›</a:t>
            </a:fld>
            <a:endParaRPr lang="en-US" altLang="en-US"/>
          </a:p>
        </p:txBody>
      </p:sp>
    </p:spTree>
    <p:extLst>
      <p:ext uri="{BB962C8B-B14F-4D97-AF65-F5344CB8AC3E}">
        <p14:creationId xmlns:p14="http://schemas.microsoft.com/office/powerpoint/2010/main" val="2773116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1696-E9FE-4D60-8BB5-D603C6BD6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522ABA-EAA3-46FA-ACEA-8C0FD8EE4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FA7D0A-AA75-4433-AD4A-4864E49D0DA2}"/>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4D9B5307-2850-431D-96BC-B44EB0865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A1309-258C-424F-8DA5-EB4CF6460CE6}"/>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49197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932D-C479-0133-E793-AA53A032FF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F0E76-6064-DDAF-AE22-33C1CACB1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5D102-CA4D-5F41-EB6E-FD2BA1478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F1C66-1827-15EC-B6D9-948EAC0A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5D825E-F7B4-72BF-8EBD-79072AF832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B9BB4E-5C4B-6FF6-F8BF-A0AB151D72C5}"/>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8" name="Footer Placeholder 7">
            <a:extLst>
              <a:ext uri="{FF2B5EF4-FFF2-40B4-BE49-F238E27FC236}">
                <a16:creationId xmlns:a16="http://schemas.microsoft.com/office/drawing/2014/main" id="{84B200CA-071F-F77F-B05C-E41C7B1BF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9F4CB9-54EB-03C3-747E-76389D47379C}"/>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669538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54CB-5F57-4DBB-88DA-9E97A70B1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B89B0-DC7F-44AE-8902-C2AB03FF7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760F4-F813-47D9-A16D-405EBFD796BE}"/>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49ECA607-98E4-4646-B58B-F7810B1CB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540AF-6E7D-424C-981F-FC5ED660F3B7}"/>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4205782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3643-9A36-4F00-AD1A-8E7E128049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C14A6-2F3F-43B6-A7BC-7FA2A74F4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7DB48-C84A-4C00-8C0F-551E42441135}"/>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F6CFAE1B-03DB-4DE6-A5E1-4051D97DF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B9A8-A86D-40C0-8C91-1EC9ADB58A26}"/>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1693764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57FD-BD67-4D90-8353-0463DBDA0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3AB45-9A8C-4310-A715-6CBCC0949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EA2AE-229C-467A-97D5-A09E3DFD3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5BB1D-C6C8-48AF-8141-2892757B3576}"/>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6" name="Footer Placeholder 5">
            <a:extLst>
              <a:ext uri="{FF2B5EF4-FFF2-40B4-BE49-F238E27FC236}">
                <a16:creationId xmlns:a16="http://schemas.microsoft.com/office/drawing/2014/main" id="{0C833E2E-66F2-465D-B4A6-F538775BE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A50C1-676A-4D45-B8F0-1A9E419ED432}"/>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066529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C44E-4971-4E3A-89BE-5C8D1D41C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24F67-EB50-4181-97E3-D417B03A9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90213-A2B3-4BAA-A328-8C06D2A2D3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0C4C3-FE86-4E96-B719-4FB509E5B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C20B4-D551-4158-9F20-B0CC5E4318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F79D-BD27-4668-805D-B36CC299B10D}"/>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8" name="Footer Placeholder 7">
            <a:extLst>
              <a:ext uri="{FF2B5EF4-FFF2-40B4-BE49-F238E27FC236}">
                <a16:creationId xmlns:a16="http://schemas.microsoft.com/office/drawing/2014/main" id="{4DFACCA8-16A4-4344-833E-4BF268F22E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EF880-0068-4111-B489-1B5C498D8658}"/>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337342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6EBD-AD47-45E9-80EA-DF6EE47905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9ADAFA-20B7-47B0-9FF7-A3B9EF95CB20}"/>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4" name="Footer Placeholder 3">
            <a:extLst>
              <a:ext uri="{FF2B5EF4-FFF2-40B4-BE49-F238E27FC236}">
                <a16:creationId xmlns:a16="http://schemas.microsoft.com/office/drawing/2014/main" id="{8B743CD6-DECA-4AB2-97EB-D64F2CE2B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34D38-0A1F-4A51-8B78-3BA6650BB922}"/>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086736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6A9F7-026C-4BE4-9D7E-C413FA198943}"/>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3" name="Footer Placeholder 2">
            <a:extLst>
              <a:ext uri="{FF2B5EF4-FFF2-40B4-BE49-F238E27FC236}">
                <a16:creationId xmlns:a16="http://schemas.microsoft.com/office/drawing/2014/main" id="{F172FF44-0E03-4A14-9BB1-258E633E1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5E06E3-0E4A-42C4-B09B-E645DF05DE5E}"/>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672649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25E4-C96B-4483-9FA2-BB9C59012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F26F8-FC71-4BA2-9C0D-F797A3BA7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AA41B-6653-492A-8C51-19DCB27C0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95339-6CF6-4E7D-B74E-82C9D9688A6F}"/>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6" name="Footer Placeholder 5">
            <a:extLst>
              <a:ext uri="{FF2B5EF4-FFF2-40B4-BE49-F238E27FC236}">
                <a16:creationId xmlns:a16="http://schemas.microsoft.com/office/drawing/2014/main" id="{5063197A-1679-4B24-980C-E28975094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3EE0-D767-4B97-A440-069E9482571C}"/>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107893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1D4F-41B4-45CA-AADA-3AFF99B323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5CB44-E570-4918-87F0-9D00C0192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85BCE-FBEB-4F1D-881D-E95269029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D171B-CA58-4DE1-94FA-9E5A70CB4883}"/>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6" name="Footer Placeholder 5">
            <a:extLst>
              <a:ext uri="{FF2B5EF4-FFF2-40B4-BE49-F238E27FC236}">
                <a16:creationId xmlns:a16="http://schemas.microsoft.com/office/drawing/2014/main" id="{0719956E-8780-4EB6-AC4E-1B19365C0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AC27A-5035-4CB6-84EF-BE791D24DE8B}"/>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9108312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E631-8160-4D88-80CD-91655529F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2C0BE-2CAB-4B4A-A976-A7E395F58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D8E94-1B06-4957-9E7C-E1753F889271}"/>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126DD485-5BED-4FBF-81F0-333D6572A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8FB86-D9B3-483A-AE78-E01EA48FA404}"/>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155153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DB0A4-7796-4156-8787-87062A36D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CE5E4-6900-4743-9EAF-43CC06E124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00121-C155-4D8A-AE76-DC5F2533A7E6}"/>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452EF2E5-06C6-4CA9-BB16-D5BBC803A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173FF-8161-44C2-B9E0-B612BBB4E673}"/>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3868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DD95-F432-0410-EB86-234E4C4046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C249A2-DBB8-4EA7-AF33-8E1BB8758DFD}"/>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4" name="Footer Placeholder 3">
            <a:extLst>
              <a:ext uri="{FF2B5EF4-FFF2-40B4-BE49-F238E27FC236}">
                <a16:creationId xmlns:a16="http://schemas.microsoft.com/office/drawing/2014/main" id="{F519F0E4-99D7-A298-C9A2-E5E79471E6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37998E-4429-11B7-682A-866EDC7C29C3}"/>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4250835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E0EA-0AA3-9843-B9D4-DC34C7C9F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31B788-A3C2-C94D-93AF-3B5D240A6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0180A-D346-264B-ABFD-FA180693B402}"/>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5" name="Footer Placeholder 4">
            <a:extLst>
              <a:ext uri="{FF2B5EF4-FFF2-40B4-BE49-F238E27FC236}">
                <a16:creationId xmlns:a16="http://schemas.microsoft.com/office/drawing/2014/main" id="{676A5A83-B861-3B44-A38A-D96B0D51C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13C5F-5A4B-B34F-8C24-3386A9FC46E0}"/>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664518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4C69-6572-5042-8964-B1CAAE428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B909C-C45F-A543-8A88-4947DD3AB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B20EE-F1F8-E74A-A5F8-2395B53B35EB}"/>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5" name="Footer Placeholder 4">
            <a:extLst>
              <a:ext uri="{FF2B5EF4-FFF2-40B4-BE49-F238E27FC236}">
                <a16:creationId xmlns:a16="http://schemas.microsoft.com/office/drawing/2014/main" id="{78F09117-C0BB-6D49-8A14-2E36430C0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B8FEE-C413-F941-9780-5AEED86CDE94}"/>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1360544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0E97-2BF4-4E4D-A4D9-88AC78F2E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A29C-D324-EB4F-BC84-670F61B524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2EFFF8-1FAA-D840-81B9-0FB3CC08D5B9}"/>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5" name="Footer Placeholder 4">
            <a:extLst>
              <a:ext uri="{FF2B5EF4-FFF2-40B4-BE49-F238E27FC236}">
                <a16:creationId xmlns:a16="http://schemas.microsoft.com/office/drawing/2014/main" id="{7CCEB54A-60F5-3F46-9495-73BC46A4D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C5451-546D-D242-B74C-95C5D45526A6}"/>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37392516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9ADD-FAA8-4240-AA0D-5E15E226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807DF-7556-A447-A14F-625694CF2F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F33C03-4B11-5745-8FE3-19A5E56153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FC65C-FFDE-3F46-B9D4-9CA7CE27FBB7}"/>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6" name="Footer Placeholder 5">
            <a:extLst>
              <a:ext uri="{FF2B5EF4-FFF2-40B4-BE49-F238E27FC236}">
                <a16:creationId xmlns:a16="http://schemas.microsoft.com/office/drawing/2014/main" id="{195D44F0-C782-3343-93B6-96AA702F2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7571E-0B5F-CA48-A5F3-4A4075A900E2}"/>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4210644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3098-B852-7340-9006-8560EABD9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55311-336D-564F-976E-A3BAA6422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363DB3-60E1-144A-95E4-61C758864D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F23913-4F45-D448-9B81-E43AEF063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11D34A-98D3-804D-BE99-F1D164C9BF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D12565-7D63-EF46-A24A-1FA128F00C79}"/>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8" name="Footer Placeholder 7">
            <a:extLst>
              <a:ext uri="{FF2B5EF4-FFF2-40B4-BE49-F238E27FC236}">
                <a16:creationId xmlns:a16="http://schemas.microsoft.com/office/drawing/2014/main" id="{B23C8AA4-FE5E-9141-BD59-D73FF9F9C3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99B67-F698-0F47-9566-1B3B022DD8FD}"/>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445307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80B6-09FA-B34B-A570-CEC6F90D5B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3CE944-5060-FA44-8872-7F17FAEEE0E1}"/>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4" name="Footer Placeholder 3">
            <a:extLst>
              <a:ext uri="{FF2B5EF4-FFF2-40B4-BE49-F238E27FC236}">
                <a16:creationId xmlns:a16="http://schemas.microsoft.com/office/drawing/2014/main" id="{E6018203-0FED-6449-BFDF-94854C412A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78CA97-F623-9442-B698-E88FAF472CD5}"/>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3823273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79642-EC3B-AA48-A59C-BF980D115AFE}"/>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3" name="Footer Placeholder 2">
            <a:extLst>
              <a:ext uri="{FF2B5EF4-FFF2-40B4-BE49-F238E27FC236}">
                <a16:creationId xmlns:a16="http://schemas.microsoft.com/office/drawing/2014/main" id="{4D61EA38-DD07-0244-BD61-623C4009D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A816E-595F-164B-90D4-FA3BB1CC063E}"/>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4162715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77E8-3576-9844-8DD3-28D3AAC7E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0D3756-DBB3-204A-96BB-1E1B9951A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C29A6-815D-C941-BB79-3DC2465C3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3278A5-2306-274E-989E-5E0FA836FC59}"/>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6" name="Footer Placeholder 5">
            <a:extLst>
              <a:ext uri="{FF2B5EF4-FFF2-40B4-BE49-F238E27FC236}">
                <a16:creationId xmlns:a16="http://schemas.microsoft.com/office/drawing/2014/main" id="{6CCA5FD7-E409-8447-BC0F-3238F4813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D64E3-0FDD-5E4B-A888-B4942296002C}"/>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4144718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A8B1-4472-EA4A-BCCE-5A2F10ED6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B29467-8A43-0B4F-B1AE-FF06E0DD8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8F6D34-E067-7C48-920B-AFA0DDE6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C9ECF4-1F05-A547-825E-964DDDA718DF}"/>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6" name="Footer Placeholder 5">
            <a:extLst>
              <a:ext uri="{FF2B5EF4-FFF2-40B4-BE49-F238E27FC236}">
                <a16:creationId xmlns:a16="http://schemas.microsoft.com/office/drawing/2014/main" id="{B4108A34-43FA-E544-8CC2-0F18FC7F8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068FF-D17E-EB46-BFDB-2D7CA49C9069}"/>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225867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F2A4-726C-BC47-8B56-995A2CBCD4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D144D-32B1-7D46-B6D4-C0CD9B893A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DB4C-E74E-A043-A06D-6E6E2DE0BA2F}"/>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5" name="Footer Placeholder 4">
            <a:extLst>
              <a:ext uri="{FF2B5EF4-FFF2-40B4-BE49-F238E27FC236}">
                <a16:creationId xmlns:a16="http://schemas.microsoft.com/office/drawing/2014/main" id="{D355F64C-8249-F140-BAC1-EFDBE504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C6ED9-C51F-994C-998D-A516A49D9459}"/>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38595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EB799-5A3D-C047-53BC-7BA2F8B81E07}"/>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3" name="Footer Placeholder 2">
            <a:extLst>
              <a:ext uri="{FF2B5EF4-FFF2-40B4-BE49-F238E27FC236}">
                <a16:creationId xmlns:a16="http://schemas.microsoft.com/office/drawing/2014/main" id="{21CA45DF-308E-B674-88BD-073E46883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AD9711-9332-4F3E-8635-698570811E4B}"/>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2305918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CAAD8-971D-D949-BF9C-C6BF9E82BD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E9D6B-4869-324F-88FA-2A0ACBA4A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2CA6C-A056-0E43-ADD2-7212FB83107F}"/>
              </a:ext>
            </a:extLst>
          </p:cNvPr>
          <p:cNvSpPr>
            <a:spLocks noGrp="1"/>
          </p:cNvSpPr>
          <p:nvPr>
            <p:ph type="dt" sz="half" idx="10"/>
          </p:nvPr>
        </p:nvSpPr>
        <p:spPr/>
        <p:txBody>
          <a:bodyPr/>
          <a:lstStyle/>
          <a:p>
            <a:fld id="{0A45A2E1-A475-4A4D-9B58-CA1DBCC030BF}" type="datetimeFigureOut">
              <a:rPr lang="en-US" smtClean="0"/>
              <a:t>7/16/2023</a:t>
            </a:fld>
            <a:endParaRPr lang="en-US"/>
          </a:p>
        </p:txBody>
      </p:sp>
      <p:sp>
        <p:nvSpPr>
          <p:cNvPr id="5" name="Footer Placeholder 4">
            <a:extLst>
              <a:ext uri="{FF2B5EF4-FFF2-40B4-BE49-F238E27FC236}">
                <a16:creationId xmlns:a16="http://schemas.microsoft.com/office/drawing/2014/main" id="{193AB2D0-5B89-3842-B113-0B8B9E163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B47E6-D1FE-FE4A-846C-59675C5B18DB}"/>
              </a:ext>
            </a:extLst>
          </p:cNvPr>
          <p:cNvSpPr>
            <a:spLocks noGrp="1"/>
          </p:cNvSpPr>
          <p:nvPr>
            <p:ph type="sldNum" sz="quarter" idx="12"/>
          </p:nvPr>
        </p:nvSpPr>
        <p:spPr/>
        <p:txBody>
          <a:bodyPr/>
          <a:lstStyle/>
          <a:p>
            <a:fld id="{AF5B836F-902E-AA48-A59D-EFDE402FBDCC}" type="slidenum">
              <a:rPr lang="en-US" smtClean="0"/>
              <a:t>‹#›</a:t>
            </a:fld>
            <a:endParaRPr lang="en-US"/>
          </a:p>
        </p:txBody>
      </p:sp>
    </p:spTree>
    <p:extLst>
      <p:ext uri="{BB962C8B-B14F-4D97-AF65-F5344CB8AC3E}">
        <p14:creationId xmlns:p14="http://schemas.microsoft.com/office/powerpoint/2010/main" val="2121455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p>
        </p:txBody>
      </p:sp>
      <p:sp>
        <p:nvSpPr>
          <p:cNvPr id="3" name="Rectangle 2">
            <a:extLst>
              <a:ext uri="{FF2B5EF4-FFF2-40B4-BE49-F238E27FC236}">
                <a16:creationId xmlns:a16="http://schemas.microsoft.com/office/drawing/2014/main" id="{73B46F8B-6C13-6349-BA10-B5A4FCB0BFAE}"/>
              </a:ext>
            </a:extLst>
          </p:cNvPr>
          <p:cNvSpPr>
            <a:spLocks noGrp="1" noChangeArrowheads="1"/>
          </p:cNvSpPr>
          <p:nvPr>
            <p:ph type="dt" idx="10"/>
          </p:nvPr>
        </p:nvSpPr>
        <p:spPr>
          <a:ln/>
        </p:spPr>
        <p:txBody>
          <a:bodyPr/>
          <a:lstStyle>
            <a:lvl1pPr>
              <a:defRPr/>
            </a:lvl1pPr>
          </a:lstStyle>
          <a:p>
            <a:r>
              <a:rPr lang="en-GB" altLang="en-US"/>
              <a:t>11/5/17</a:t>
            </a:r>
            <a:endParaRPr lang="en-US" altLang="en-US"/>
          </a:p>
        </p:txBody>
      </p:sp>
      <p:sp>
        <p:nvSpPr>
          <p:cNvPr id="4" name="Rectangle 4">
            <a:extLst>
              <a:ext uri="{FF2B5EF4-FFF2-40B4-BE49-F238E27FC236}">
                <a16:creationId xmlns:a16="http://schemas.microsoft.com/office/drawing/2014/main" id="{AAFD3FD3-871B-9747-96B1-2ADD66C56BFC}"/>
              </a:ext>
            </a:extLst>
          </p:cNvPr>
          <p:cNvSpPr>
            <a:spLocks noGrp="1" noChangeArrowheads="1"/>
          </p:cNvSpPr>
          <p:nvPr>
            <p:ph type="sldNum" idx="11"/>
          </p:nvPr>
        </p:nvSpPr>
        <p:spPr>
          <a:ln/>
        </p:spPr>
        <p:txBody>
          <a:bodyPr/>
          <a:lstStyle>
            <a:lvl1pPr>
              <a:defRPr/>
            </a:lvl1pPr>
          </a:lstStyle>
          <a:p>
            <a:fld id="{380939F0-6F49-EE4E-AE9E-45CEBBD659BE}" type="slidenum">
              <a:rPr lang="en-US" altLang="en-US"/>
              <a:pPr/>
              <a:t>‹#›</a:t>
            </a:fld>
            <a:endParaRPr lang="en-US" altLang="en-US"/>
          </a:p>
        </p:txBody>
      </p:sp>
    </p:spTree>
    <p:extLst>
      <p:ext uri="{BB962C8B-B14F-4D97-AF65-F5344CB8AC3E}">
        <p14:creationId xmlns:p14="http://schemas.microsoft.com/office/powerpoint/2010/main" val="1957609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7522-6856-0443-9BE0-C4ACF06AC1F3}"/>
              </a:ext>
            </a:extLst>
          </p:cNvPr>
          <p:cNvSpPr>
            <a:spLocks noGrp="1"/>
          </p:cNvSpPr>
          <p:nvPr>
            <p:ph type="title"/>
          </p:nvPr>
        </p:nvSpPr>
        <p:spPr>
          <a:xfrm>
            <a:off x="609521" y="274639"/>
            <a:ext cx="10955498" cy="11271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4C4E3FF-5C4C-5D44-989A-A17446E64D0B}"/>
              </a:ext>
            </a:extLst>
          </p:cNvPr>
          <p:cNvSpPr>
            <a:spLocks noGrp="1"/>
          </p:cNvSpPr>
          <p:nvPr>
            <p:ph sz="quarter" idx="1"/>
          </p:nvPr>
        </p:nvSpPr>
        <p:spPr>
          <a:xfrm>
            <a:off x="609521" y="1600201"/>
            <a:ext cx="2607923"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552FE-4B6D-2443-B2EE-ACA4536CB5AC}"/>
              </a:ext>
            </a:extLst>
          </p:cNvPr>
          <p:cNvSpPr>
            <a:spLocks noGrp="1"/>
          </p:cNvSpPr>
          <p:nvPr>
            <p:ph sz="quarter" idx="2"/>
          </p:nvPr>
        </p:nvSpPr>
        <p:spPr>
          <a:xfrm>
            <a:off x="3369824" y="1600201"/>
            <a:ext cx="2607922"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CEC81-0936-974B-8FCA-9C8D58E09E42}"/>
              </a:ext>
            </a:extLst>
          </p:cNvPr>
          <p:cNvSpPr>
            <a:spLocks noGrp="1"/>
          </p:cNvSpPr>
          <p:nvPr>
            <p:ph type="body" sz="half" idx="3"/>
          </p:nvPr>
        </p:nvSpPr>
        <p:spPr>
          <a:xfrm>
            <a:off x="609521" y="2760663"/>
            <a:ext cx="5368226" cy="1009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DEAB0F9-C1E9-2F4F-AFB1-EFF339330AA6}"/>
              </a:ext>
            </a:extLst>
          </p:cNvPr>
          <p:cNvSpPr>
            <a:spLocks noGrp="1"/>
          </p:cNvSpPr>
          <p:nvPr>
            <p:ph type="sldNum" idx="10"/>
          </p:nvPr>
        </p:nvSpPr>
        <p:spPr>
          <a:xfrm>
            <a:off x="8736462" y="6356350"/>
            <a:ext cx="2826970" cy="349250"/>
          </a:xfrm>
        </p:spPr>
        <p:txBody>
          <a:bodyPr/>
          <a:lstStyle>
            <a:lvl1pPr>
              <a:defRPr/>
            </a:lvl1pPr>
          </a:lstStyle>
          <a:p>
            <a:fld id="{64244DA7-E34E-7B49-9142-5617454AE9B8}" type="slidenum">
              <a:rPr lang="en-US" altLang="en-US"/>
              <a:pPr/>
              <a:t>‹#›</a:t>
            </a:fld>
            <a:endParaRPr lang="en-US" altLang="en-US"/>
          </a:p>
        </p:txBody>
      </p:sp>
    </p:spTree>
    <p:extLst>
      <p:ext uri="{BB962C8B-B14F-4D97-AF65-F5344CB8AC3E}">
        <p14:creationId xmlns:p14="http://schemas.microsoft.com/office/powerpoint/2010/main" val="27544740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1696-E9FE-4D60-8BB5-D603C6BD6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522ABA-EAA3-46FA-ACEA-8C0FD8EE4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FA7D0A-AA75-4433-AD4A-4864E49D0DA2}"/>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4D9B5307-2850-431D-96BC-B44EB0865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A1309-258C-424F-8DA5-EB4CF6460CE6}"/>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3494021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54CB-5F57-4DBB-88DA-9E97A70B1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B89B0-DC7F-44AE-8902-C2AB03FF7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760F4-F813-47D9-A16D-405EBFD796BE}"/>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49ECA607-98E4-4646-B58B-F7810B1CB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540AF-6E7D-424C-981F-FC5ED660F3B7}"/>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1042046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3643-9A36-4F00-AD1A-8E7E128049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C14A6-2F3F-43B6-A7BC-7FA2A74F4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7DB48-C84A-4C00-8C0F-551E42441135}"/>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F6CFAE1B-03DB-4DE6-A5E1-4051D97DF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B9A8-A86D-40C0-8C91-1EC9ADB58A26}"/>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357829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57FD-BD67-4D90-8353-0463DBDA0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3AB45-9A8C-4310-A715-6CBCC0949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EA2AE-229C-467A-97D5-A09E3DFD3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5BB1D-C6C8-48AF-8141-2892757B3576}"/>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6" name="Footer Placeholder 5">
            <a:extLst>
              <a:ext uri="{FF2B5EF4-FFF2-40B4-BE49-F238E27FC236}">
                <a16:creationId xmlns:a16="http://schemas.microsoft.com/office/drawing/2014/main" id="{0C833E2E-66F2-465D-B4A6-F538775BE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A50C1-676A-4D45-B8F0-1A9E419ED432}"/>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4025165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C44E-4971-4E3A-89BE-5C8D1D41C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24F67-EB50-4181-97E3-D417B03A9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90213-A2B3-4BAA-A328-8C06D2A2D3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0C4C3-FE86-4E96-B719-4FB509E5B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C20B4-D551-4158-9F20-B0CC5E4318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F79D-BD27-4668-805D-B36CC299B10D}"/>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8" name="Footer Placeholder 7">
            <a:extLst>
              <a:ext uri="{FF2B5EF4-FFF2-40B4-BE49-F238E27FC236}">
                <a16:creationId xmlns:a16="http://schemas.microsoft.com/office/drawing/2014/main" id="{4DFACCA8-16A4-4344-833E-4BF268F22E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EF880-0068-4111-B489-1B5C498D8658}"/>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3023338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6EBD-AD47-45E9-80EA-DF6EE47905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9ADAFA-20B7-47B0-9FF7-A3B9EF95CB20}"/>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4" name="Footer Placeholder 3">
            <a:extLst>
              <a:ext uri="{FF2B5EF4-FFF2-40B4-BE49-F238E27FC236}">
                <a16:creationId xmlns:a16="http://schemas.microsoft.com/office/drawing/2014/main" id="{8B743CD6-DECA-4AB2-97EB-D64F2CE2B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34D38-0A1F-4A51-8B78-3BA6650BB922}"/>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992879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6A9F7-026C-4BE4-9D7E-C413FA198943}"/>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3" name="Footer Placeholder 2">
            <a:extLst>
              <a:ext uri="{FF2B5EF4-FFF2-40B4-BE49-F238E27FC236}">
                <a16:creationId xmlns:a16="http://schemas.microsoft.com/office/drawing/2014/main" id="{F172FF44-0E03-4A14-9BB1-258E633E1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5E06E3-0E4A-42C4-B09B-E645DF05DE5E}"/>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11326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EB3D-3E1E-014A-5A36-551FFACEA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3271B-76CA-22AE-75B7-30EDCCC46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78E4D-F854-A70B-2352-18FB34DD8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8ACD0-BF6F-FD21-18BB-3A96FD265178}"/>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6" name="Footer Placeholder 5">
            <a:extLst>
              <a:ext uri="{FF2B5EF4-FFF2-40B4-BE49-F238E27FC236}">
                <a16:creationId xmlns:a16="http://schemas.microsoft.com/office/drawing/2014/main" id="{27EB90AD-4B05-B997-8A9A-3F91B1045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FF76F-372D-78C4-65A6-2B1FAEAA58FC}"/>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41745057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25E4-C96B-4483-9FA2-BB9C59012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F26F8-FC71-4BA2-9C0D-F797A3BA7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AA41B-6653-492A-8C51-19DCB27C0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95339-6CF6-4E7D-B74E-82C9D9688A6F}"/>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6" name="Footer Placeholder 5">
            <a:extLst>
              <a:ext uri="{FF2B5EF4-FFF2-40B4-BE49-F238E27FC236}">
                <a16:creationId xmlns:a16="http://schemas.microsoft.com/office/drawing/2014/main" id="{5063197A-1679-4B24-980C-E28975094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3EE0-D767-4B97-A440-069E9482571C}"/>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385512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1D4F-41B4-45CA-AADA-3AFF99B323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5CB44-E570-4918-87F0-9D00C0192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85BCE-FBEB-4F1D-881D-E95269029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D171B-CA58-4DE1-94FA-9E5A70CB4883}"/>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6" name="Footer Placeholder 5">
            <a:extLst>
              <a:ext uri="{FF2B5EF4-FFF2-40B4-BE49-F238E27FC236}">
                <a16:creationId xmlns:a16="http://schemas.microsoft.com/office/drawing/2014/main" id="{0719956E-8780-4EB6-AC4E-1B19365C0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AC27A-5035-4CB6-84EF-BE791D24DE8B}"/>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596758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E631-8160-4D88-80CD-91655529F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2C0BE-2CAB-4B4A-A976-A7E395F58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D8E94-1B06-4957-9E7C-E1753F889271}"/>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126DD485-5BED-4FBF-81F0-333D6572A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8FB86-D9B3-483A-AE78-E01EA48FA404}"/>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17724679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DB0A4-7796-4156-8787-87062A36D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CE5E4-6900-4743-9EAF-43CC06E124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00121-C155-4D8A-AE76-DC5F2533A7E6}"/>
              </a:ext>
            </a:extLst>
          </p:cNvPr>
          <p:cNvSpPr>
            <a:spLocks noGrp="1"/>
          </p:cNvSpPr>
          <p:nvPr>
            <p:ph type="dt" sz="half" idx="10"/>
          </p:nvPr>
        </p:nvSpPr>
        <p:spPr/>
        <p:txBody>
          <a:body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452EF2E5-06C6-4CA9-BB16-D5BBC803A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173FF-8161-44C2-B9E0-B612BBB4E673}"/>
              </a:ext>
            </a:extLst>
          </p:cNvPr>
          <p:cNvSpPr>
            <a:spLocks noGrp="1"/>
          </p:cNvSpPr>
          <p:nvPr>
            <p:ph type="sldNum" sz="quarter" idx="12"/>
          </p:nvPr>
        </p:nvSpPr>
        <p:spPr/>
        <p:txBody>
          <a:bodyPr/>
          <a:lstStyle/>
          <a:p>
            <a:fld id="{BDA89C0A-6262-4C33-84DC-59DA8409681E}" type="slidenum">
              <a:rPr lang="en-US" smtClean="0"/>
              <a:t>‹#›</a:t>
            </a:fld>
            <a:endParaRPr lang="en-US"/>
          </a:p>
        </p:txBody>
      </p:sp>
    </p:spTree>
    <p:extLst>
      <p:ext uri="{BB962C8B-B14F-4D97-AF65-F5344CB8AC3E}">
        <p14:creationId xmlns:p14="http://schemas.microsoft.com/office/powerpoint/2010/main" val="26051401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2BB5-D234-4EFD-9B73-A66FE56C1ED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EB7889-BA5B-41DB-90AD-CE9978DC36A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9B10CFC-4ECA-449B-86D9-8AF49DAA7C8F}"/>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5" name="Footer Placeholder 4">
            <a:extLst>
              <a:ext uri="{FF2B5EF4-FFF2-40B4-BE49-F238E27FC236}">
                <a16:creationId xmlns:a16="http://schemas.microsoft.com/office/drawing/2014/main" id="{435A9B0D-AC89-4EC8-815E-629EFB990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5B591-DFA9-4325-A6C9-453B99245123}"/>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27582226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BE8F-D58B-4FCA-9FC1-8B61C7197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BAA1A-6F49-4D67-A3B9-E5387F06B6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1979A-8DD4-4034-ACD7-D64AEEE8933B}"/>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5" name="Footer Placeholder 4">
            <a:extLst>
              <a:ext uri="{FF2B5EF4-FFF2-40B4-BE49-F238E27FC236}">
                <a16:creationId xmlns:a16="http://schemas.microsoft.com/office/drawing/2014/main" id="{97939F7E-17E9-4947-AD6B-D3DE7E3CE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4CF2-6D8A-45E7-B550-6770CF00AA6A}"/>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37875814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AB16-65B0-48E1-9B9B-2B98CD8C571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5FC99F6-8B8D-4DFB-B8DC-AA0FEF04F4F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27743-D6AF-40E0-9787-51C98154B0BD}"/>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5" name="Footer Placeholder 4">
            <a:extLst>
              <a:ext uri="{FF2B5EF4-FFF2-40B4-BE49-F238E27FC236}">
                <a16:creationId xmlns:a16="http://schemas.microsoft.com/office/drawing/2014/main" id="{D80716A1-0794-4337-9389-41755BB4D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4B092-AED5-438A-A612-298D106D64DE}"/>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3990542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1669-6D8A-4880-8D42-C741433F33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8C2D8-8075-49E5-A09F-0F00063A8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B262CC-BFFB-4298-A2EB-E78295506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CB692-3FB0-4B3E-9A4E-35E200C216EC}"/>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6" name="Footer Placeholder 5">
            <a:extLst>
              <a:ext uri="{FF2B5EF4-FFF2-40B4-BE49-F238E27FC236}">
                <a16:creationId xmlns:a16="http://schemas.microsoft.com/office/drawing/2014/main" id="{E5EB4082-C6FA-4DFA-991F-98A813006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20D9A-0D9A-415E-B6E8-8EFD8FF4DDF2}"/>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3115761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4471-A471-4E10-B3B5-CFD625AA03F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46A358-61FE-4D39-9ADD-C9A04FB62B5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C9370D-9BEC-46AB-8959-708756C4DFC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5595B-5177-4DF5-BD6E-B25C3133F98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97599-4465-4BBD-A72A-FB13D25E08A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E1ADF-E82F-4C65-BBD4-04D615DAB066}"/>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8" name="Footer Placeholder 7">
            <a:extLst>
              <a:ext uri="{FF2B5EF4-FFF2-40B4-BE49-F238E27FC236}">
                <a16:creationId xmlns:a16="http://schemas.microsoft.com/office/drawing/2014/main" id="{3C1AFC33-ECA5-4331-8236-AEA4D63C36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7645E-E1D0-44BA-BBC5-1A122B53210E}"/>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1687203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0C2C-CABB-40B0-8D79-757BA474EF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87C7A6-11FA-48A2-8540-EAA89AFE454E}"/>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4" name="Footer Placeholder 3">
            <a:extLst>
              <a:ext uri="{FF2B5EF4-FFF2-40B4-BE49-F238E27FC236}">
                <a16:creationId xmlns:a16="http://schemas.microsoft.com/office/drawing/2014/main" id="{E02DB84C-D86D-458E-B93F-D749812322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7996F6-6122-4123-A6A4-6085DEF034DF}"/>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405735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0A17-3BFD-4ACE-7282-833921F8B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F3237A-518C-2042-4B7E-D05DF2BF3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D6572F-985A-0BDC-E616-A37901A61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A13E3-D79D-0F74-2B27-BC8A6C4BCCBC}"/>
              </a:ext>
            </a:extLst>
          </p:cNvPr>
          <p:cNvSpPr>
            <a:spLocks noGrp="1"/>
          </p:cNvSpPr>
          <p:nvPr>
            <p:ph type="dt" sz="half" idx="10"/>
          </p:nvPr>
        </p:nvSpPr>
        <p:spPr/>
        <p:txBody>
          <a:bodyPr/>
          <a:lstStyle/>
          <a:p>
            <a:fld id="{0AF00DD1-790F-4172-9A87-00CBDD78C0ED}" type="datetimeFigureOut">
              <a:rPr lang="en-US" smtClean="0"/>
              <a:t>7/13/2023</a:t>
            </a:fld>
            <a:endParaRPr lang="en-US"/>
          </a:p>
        </p:txBody>
      </p:sp>
      <p:sp>
        <p:nvSpPr>
          <p:cNvPr id="6" name="Footer Placeholder 5">
            <a:extLst>
              <a:ext uri="{FF2B5EF4-FFF2-40B4-BE49-F238E27FC236}">
                <a16:creationId xmlns:a16="http://schemas.microsoft.com/office/drawing/2014/main" id="{506D5456-B256-6747-E4AA-9152D3C59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4809E-DAF8-3B91-2945-8A2C41180D74}"/>
              </a:ext>
            </a:extLst>
          </p:cNvPr>
          <p:cNvSpPr>
            <a:spLocks noGrp="1"/>
          </p:cNvSpPr>
          <p:nvPr>
            <p:ph type="sldNum" sz="quarter" idx="12"/>
          </p:nvPr>
        </p:nvSpPr>
        <p:spPr/>
        <p:txBody>
          <a:bodyPr/>
          <a:lstStyle/>
          <a:p>
            <a:fld id="{498B23B3-656E-4744-A178-1022A51CD0C2}" type="slidenum">
              <a:rPr lang="en-US" smtClean="0"/>
              <a:t>‹#›</a:t>
            </a:fld>
            <a:endParaRPr lang="en-US"/>
          </a:p>
        </p:txBody>
      </p:sp>
    </p:spTree>
    <p:extLst>
      <p:ext uri="{BB962C8B-B14F-4D97-AF65-F5344CB8AC3E}">
        <p14:creationId xmlns:p14="http://schemas.microsoft.com/office/powerpoint/2010/main" val="9727740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6C51E-6B8B-44C0-B552-6097AD5C31E8}"/>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3" name="Footer Placeholder 2">
            <a:extLst>
              <a:ext uri="{FF2B5EF4-FFF2-40B4-BE49-F238E27FC236}">
                <a16:creationId xmlns:a16="http://schemas.microsoft.com/office/drawing/2014/main" id="{3CB71863-4F14-40BE-87C5-F0E75446D5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248B0-15CB-4AC7-8278-837A5524CF87}"/>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4115779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E522-9751-47B6-B65F-631CAB6D8DF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D766861-ED76-4739-B3B8-809DFD8C093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BB820E-C774-4951-A896-5B25B87A09D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B2CDE4-8E1C-464A-8784-C3108BB53CE0}"/>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6" name="Footer Placeholder 5">
            <a:extLst>
              <a:ext uri="{FF2B5EF4-FFF2-40B4-BE49-F238E27FC236}">
                <a16:creationId xmlns:a16="http://schemas.microsoft.com/office/drawing/2014/main" id="{21E6080C-BE86-4160-A01A-B68FD53A7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349F0-38DB-4DA2-AA5E-73FD67827275}"/>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11125930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DE51-BA9A-44F6-8D39-918041DE2FD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657EA6E-D40B-47C2-ABBD-1D1643C527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8DEA169-DB3E-48B0-AD01-D6692B7B51A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3A25CF-7099-4B52-A3BB-A9EF6F4CD7B3}"/>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6" name="Footer Placeholder 5">
            <a:extLst>
              <a:ext uri="{FF2B5EF4-FFF2-40B4-BE49-F238E27FC236}">
                <a16:creationId xmlns:a16="http://schemas.microsoft.com/office/drawing/2014/main" id="{D6578E3D-5BCE-4EB4-A414-BFF10CF4AF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157A3-B10E-4C3C-93DF-95B3BEBB0CC4}"/>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8104180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B59E-4623-4FFC-A4F7-85D08F16E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83A362-F86C-4680-8657-9EC2873A3F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5F0CF-1877-4085-8760-C1E77CBCBFB2}"/>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5" name="Footer Placeholder 4">
            <a:extLst>
              <a:ext uri="{FF2B5EF4-FFF2-40B4-BE49-F238E27FC236}">
                <a16:creationId xmlns:a16="http://schemas.microsoft.com/office/drawing/2014/main" id="{3EFA1AB5-E34C-44FA-BF60-95A1A6A98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F403C-E24A-44DE-8803-D9CF3573D0B2}"/>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36645950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633AC-31A1-42B1-8281-97925A2C189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CC7E60-63DF-4E5C-B802-C923EC16293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368EB-C724-42DC-9038-99ACD47B1503}"/>
              </a:ext>
            </a:extLst>
          </p:cNvPr>
          <p:cNvSpPr>
            <a:spLocks noGrp="1"/>
          </p:cNvSpPr>
          <p:nvPr>
            <p:ph type="dt" sz="half" idx="10"/>
          </p:nvPr>
        </p:nvSpPr>
        <p:spPr/>
        <p:txBody>
          <a:bodyPr/>
          <a:lstStyle/>
          <a:p>
            <a:fld id="{F7665457-880B-4506-BD88-006503B792D8}" type="datetimeFigureOut">
              <a:rPr lang="en-US" smtClean="0"/>
              <a:t>7/16/2023</a:t>
            </a:fld>
            <a:endParaRPr lang="en-US"/>
          </a:p>
        </p:txBody>
      </p:sp>
      <p:sp>
        <p:nvSpPr>
          <p:cNvPr id="5" name="Footer Placeholder 4">
            <a:extLst>
              <a:ext uri="{FF2B5EF4-FFF2-40B4-BE49-F238E27FC236}">
                <a16:creationId xmlns:a16="http://schemas.microsoft.com/office/drawing/2014/main" id="{29FE2419-AE48-461F-9E9E-5B025123C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C7ED5-A008-4E24-B5EF-E511CC2E9EAF}"/>
              </a:ext>
            </a:extLst>
          </p:cNvPr>
          <p:cNvSpPr>
            <a:spLocks noGrp="1"/>
          </p:cNvSpPr>
          <p:nvPr>
            <p:ph type="sldNum" sz="quarter" idx="12"/>
          </p:nvPr>
        </p:nvSpPr>
        <p:spPr/>
        <p:txBody>
          <a:bodyPr/>
          <a:lstStyle/>
          <a:p>
            <a:fld id="{E083F212-BBB6-4741-9F86-C6E8053D4D37}" type="slidenum">
              <a:rPr lang="en-US" smtClean="0"/>
              <a:t>‹#›</a:t>
            </a:fld>
            <a:endParaRPr lang="en-US"/>
          </a:p>
        </p:txBody>
      </p:sp>
    </p:spTree>
    <p:extLst>
      <p:ext uri="{BB962C8B-B14F-4D97-AF65-F5344CB8AC3E}">
        <p14:creationId xmlns:p14="http://schemas.microsoft.com/office/powerpoint/2010/main" val="7725970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2413" cy="2386012"/>
          </a:xfrm>
        </p:spPr>
        <p:txBody>
          <a:bodyPr/>
          <a:lstStyle/>
          <a:p>
            <a:r>
              <a:rPr lang="en-US"/>
              <a:t>Click to edit Master title style</a:t>
            </a:r>
          </a:p>
        </p:txBody>
      </p:sp>
      <p:sp>
        <p:nvSpPr>
          <p:cNvPr id="3" name="Rectangle 2">
            <a:extLst>
              <a:ext uri="{FF2B5EF4-FFF2-40B4-BE49-F238E27FC236}">
                <a16:creationId xmlns:a16="http://schemas.microsoft.com/office/drawing/2014/main" id="{73B46F8B-6C13-6349-BA10-B5A4FCB0BFAE}"/>
              </a:ext>
            </a:extLst>
          </p:cNvPr>
          <p:cNvSpPr>
            <a:spLocks noGrp="1" noChangeArrowheads="1"/>
          </p:cNvSpPr>
          <p:nvPr>
            <p:ph type="dt" idx="10"/>
          </p:nvPr>
        </p:nvSpPr>
        <p:spPr>
          <a:ln/>
        </p:spPr>
        <p:txBody>
          <a:bodyPr/>
          <a:lstStyle>
            <a:lvl1pPr>
              <a:defRPr/>
            </a:lvl1pPr>
          </a:lstStyle>
          <a:p>
            <a:r>
              <a:rPr lang="en-GB" altLang="en-US"/>
              <a:t>11/5/17</a:t>
            </a:r>
            <a:endParaRPr lang="en-US" altLang="en-US"/>
          </a:p>
        </p:txBody>
      </p:sp>
      <p:sp>
        <p:nvSpPr>
          <p:cNvPr id="4" name="Rectangle 4">
            <a:extLst>
              <a:ext uri="{FF2B5EF4-FFF2-40B4-BE49-F238E27FC236}">
                <a16:creationId xmlns:a16="http://schemas.microsoft.com/office/drawing/2014/main" id="{AAFD3FD3-871B-9747-96B1-2ADD66C56BFC}"/>
              </a:ext>
            </a:extLst>
          </p:cNvPr>
          <p:cNvSpPr>
            <a:spLocks noGrp="1" noChangeArrowheads="1"/>
          </p:cNvSpPr>
          <p:nvPr>
            <p:ph type="sldNum" idx="11"/>
          </p:nvPr>
        </p:nvSpPr>
        <p:spPr>
          <a:ln/>
        </p:spPr>
        <p:txBody>
          <a:bodyPr/>
          <a:lstStyle>
            <a:lvl1pPr>
              <a:defRPr/>
            </a:lvl1pPr>
          </a:lstStyle>
          <a:p>
            <a:fld id="{380939F0-6F49-EE4E-AE9E-45CEBBD659BE}" type="slidenum">
              <a:rPr lang="en-US" altLang="en-US"/>
              <a:pPr/>
              <a:t>‹#›</a:t>
            </a:fld>
            <a:endParaRPr lang="en-US" altLang="en-US"/>
          </a:p>
        </p:txBody>
      </p:sp>
    </p:spTree>
    <p:extLst>
      <p:ext uri="{BB962C8B-B14F-4D97-AF65-F5344CB8AC3E}">
        <p14:creationId xmlns:p14="http://schemas.microsoft.com/office/powerpoint/2010/main" val="34047059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7522-6856-0443-9BE0-C4ACF06AC1F3}"/>
              </a:ext>
            </a:extLst>
          </p:cNvPr>
          <p:cNvSpPr>
            <a:spLocks noGrp="1"/>
          </p:cNvSpPr>
          <p:nvPr>
            <p:ph type="title"/>
          </p:nvPr>
        </p:nvSpPr>
        <p:spPr>
          <a:xfrm>
            <a:off x="609521" y="274641"/>
            <a:ext cx="10955499" cy="11271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4C4E3FF-5C4C-5D44-989A-A17446E64D0B}"/>
              </a:ext>
            </a:extLst>
          </p:cNvPr>
          <p:cNvSpPr>
            <a:spLocks noGrp="1"/>
          </p:cNvSpPr>
          <p:nvPr>
            <p:ph sz="quarter" idx="1"/>
          </p:nvPr>
        </p:nvSpPr>
        <p:spPr>
          <a:xfrm>
            <a:off x="609521" y="1600203"/>
            <a:ext cx="2607923"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552FE-4B6D-2443-B2EE-ACA4536CB5AC}"/>
              </a:ext>
            </a:extLst>
          </p:cNvPr>
          <p:cNvSpPr>
            <a:spLocks noGrp="1"/>
          </p:cNvSpPr>
          <p:nvPr>
            <p:ph sz="quarter" idx="2"/>
          </p:nvPr>
        </p:nvSpPr>
        <p:spPr>
          <a:xfrm>
            <a:off x="3369824" y="1600203"/>
            <a:ext cx="2607923" cy="1008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CEC81-0936-974B-8FCA-9C8D58E09E42}"/>
              </a:ext>
            </a:extLst>
          </p:cNvPr>
          <p:cNvSpPr>
            <a:spLocks noGrp="1"/>
          </p:cNvSpPr>
          <p:nvPr>
            <p:ph type="body" sz="half" idx="3"/>
          </p:nvPr>
        </p:nvSpPr>
        <p:spPr>
          <a:xfrm>
            <a:off x="609521" y="2760663"/>
            <a:ext cx="5368227" cy="1009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DEAB0F9-C1E9-2F4F-AFB1-EFF339330AA6}"/>
              </a:ext>
            </a:extLst>
          </p:cNvPr>
          <p:cNvSpPr>
            <a:spLocks noGrp="1"/>
          </p:cNvSpPr>
          <p:nvPr>
            <p:ph type="sldNum" idx="10"/>
          </p:nvPr>
        </p:nvSpPr>
        <p:spPr>
          <a:xfrm>
            <a:off x="8736461" y="6356350"/>
            <a:ext cx="2826971" cy="349250"/>
          </a:xfrm>
        </p:spPr>
        <p:txBody>
          <a:bodyPr/>
          <a:lstStyle>
            <a:lvl1pPr>
              <a:defRPr/>
            </a:lvl1pPr>
          </a:lstStyle>
          <a:p>
            <a:fld id="{64244DA7-E34E-7B49-9142-5617454AE9B8}" type="slidenum">
              <a:rPr lang="en-US" altLang="en-US"/>
              <a:pPr/>
              <a:t>‹#›</a:t>
            </a:fld>
            <a:endParaRPr lang="en-US" altLang="en-US"/>
          </a:p>
        </p:txBody>
      </p:sp>
    </p:spTree>
    <p:extLst>
      <p:ext uri="{BB962C8B-B14F-4D97-AF65-F5344CB8AC3E}">
        <p14:creationId xmlns:p14="http://schemas.microsoft.com/office/powerpoint/2010/main" val="369204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F21AB-9F5F-E3BD-C480-1233EF96C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20CAF-4D25-022A-DF44-4C48F623D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76D8D-779C-492F-AC53-BBB391087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00DD1-790F-4172-9A87-00CBDD78C0ED}" type="datetimeFigureOut">
              <a:rPr lang="en-US" smtClean="0"/>
              <a:t>7/13/2023</a:t>
            </a:fld>
            <a:endParaRPr lang="en-US"/>
          </a:p>
        </p:txBody>
      </p:sp>
      <p:sp>
        <p:nvSpPr>
          <p:cNvPr id="5" name="Footer Placeholder 4">
            <a:extLst>
              <a:ext uri="{FF2B5EF4-FFF2-40B4-BE49-F238E27FC236}">
                <a16:creationId xmlns:a16="http://schemas.microsoft.com/office/drawing/2014/main" id="{7AEC050E-C0A9-9A2D-F860-755F266B05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A09140-520B-9BB4-52FE-CE750F913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B23B3-656E-4744-A178-1022A51CD0C2}" type="slidenum">
              <a:rPr lang="en-US" smtClean="0"/>
              <a:t>‹#›</a:t>
            </a:fld>
            <a:endParaRPr lang="en-US"/>
          </a:p>
        </p:txBody>
      </p:sp>
    </p:spTree>
    <p:extLst>
      <p:ext uri="{BB962C8B-B14F-4D97-AF65-F5344CB8AC3E}">
        <p14:creationId xmlns:p14="http://schemas.microsoft.com/office/powerpoint/2010/main" val="46985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2010F-DFDD-49B3-A900-F4ABA93DD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ED75EC-6241-424A-86E2-9D15DC0A3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4646E-4A40-44AE-BD16-A68CE0A35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207F9-93C3-4919-AB48-5A98046B4AAF}" type="datetimeFigureOut">
              <a:rPr lang="en-US" smtClean="0"/>
              <a:t>7/13/2023</a:t>
            </a:fld>
            <a:endParaRPr lang="en-US"/>
          </a:p>
        </p:txBody>
      </p:sp>
      <p:sp>
        <p:nvSpPr>
          <p:cNvPr id="5" name="Footer Placeholder 4">
            <a:extLst>
              <a:ext uri="{FF2B5EF4-FFF2-40B4-BE49-F238E27FC236}">
                <a16:creationId xmlns:a16="http://schemas.microsoft.com/office/drawing/2014/main" id="{72616D8A-AD63-4707-9C6E-2CD260DF1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A9B282-D983-4F6D-8EE1-0CD09FBD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C02B-D063-4006-97EF-14285EED95F9}" type="slidenum">
              <a:rPr lang="en-US" smtClean="0"/>
              <a:t>‹#›</a:t>
            </a:fld>
            <a:endParaRPr lang="en-US"/>
          </a:p>
        </p:txBody>
      </p:sp>
    </p:spTree>
    <p:extLst>
      <p:ext uri="{BB962C8B-B14F-4D97-AF65-F5344CB8AC3E}">
        <p14:creationId xmlns:p14="http://schemas.microsoft.com/office/powerpoint/2010/main" val="35712447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9A29A-7A6B-9044-84DB-3EF4562BC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2D1BD-06BC-B548-9527-F05FE1736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4F76-0AEA-C247-823F-7FC5D8AF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A2E1-A475-4A4D-9B58-CA1DBCC030BF}" type="datetimeFigureOut">
              <a:rPr lang="en-US" smtClean="0"/>
              <a:t>7/13/2023</a:t>
            </a:fld>
            <a:endParaRPr lang="en-US"/>
          </a:p>
        </p:txBody>
      </p:sp>
      <p:sp>
        <p:nvSpPr>
          <p:cNvPr id="5" name="Footer Placeholder 4">
            <a:extLst>
              <a:ext uri="{FF2B5EF4-FFF2-40B4-BE49-F238E27FC236}">
                <a16:creationId xmlns:a16="http://schemas.microsoft.com/office/drawing/2014/main" id="{3222474D-72A9-A246-88D9-F1E1FDBBC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4F590-EEA2-9040-8D0A-63C4A6B64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B836F-902E-AA48-A59D-EFDE402FBDCC}" type="slidenum">
              <a:rPr lang="en-US" smtClean="0"/>
              <a:t>‹#›</a:t>
            </a:fld>
            <a:endParaRPr lang="en-US"/>
          </a:p>
        </p:txBody>
      </p:sp>
    </p:spTree>
    <p:extLst>
      <p:ext uri="{BB962C8B-B14F-4D97-AF65-F5344CB8AC3E}">
        <p14:creationId xmlns:p14="http://schemas.microsoft.com/office/powerpoint/2010/main" val="36824845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20D9947-E716-3F45-BF2C-9B548D6FB351}"/>
              </a:ext>
            </a:extLst>
          </p:cNvPr>
          <p:cNvSpPr>
            <a:spLocks noGrp="1" noChangeArrowheads="1"/>
          </p:cNvSpPr>
          <p:nvPr>
            <p:ph type="title"/>
          </p:nvPr>
        </p:nvSpPr>
        <p:spPr bwMode="auto">
          <a:xfrm>
            <a:off x="1522810" y="1122363"/>
            <a:ext cx="9124151" cy="236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altLang="en-US"/>
              <a:t>Click to edit the title text format</a:t>
            </a:r>
          </a:p>
        </p:txBody>
      </p:sp>
      <p:sp>
        <p:nvSpPr>
          <p:cNvPr id="2" name="Rectangle 2">
            <a:extLst>
              <a:ext uri="{FF2B5EF4-FFF2-40B4-BE49-F238E27FC236}">
                <a16:creationId xmlns:a16="http://schemas.microsoft.com/office/drawing/2014/main" id="{D17F602E-69FC-7940-AFFE-CECC0F6DE34A}"/>
              </a:ext>
            </a:extLst>
          </p:cNvPr>
          <p:cNvSpPr>
            <a:spLocks noGrp="1" noChangeArrowheads="1"/>
          </p:cNvSpPr>
          <p:nvPr>
            <p:ph type="dt"/>
          </p:nvPr>
        </p:nvSpPr>
        <p:spPr bwMode="auto">
          <a:xfrm>
            <a:off x="838419" y="6356351"/>
            <a:ext cx="272327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r>
              <a:rPr lang="en-GB" altLang="en-US"/>
              <a:t>11/5/17</a:t>
            </a:r>
          </a:p>
        </p:txBody>
      </p:sp>
      <p:sp>
        <p:nvSpPr>
          <p:cNvPr id="1028" name="Text Box 3">
            <a:extLst>
              <a:ext uri="{FF2B5EF4-FFF2-40B4-BE49-F238E27FC236}">
                <a16:creationId xmlns:a16="http://schemas.microsoft.com/office/drawing/2014/main" id="{C2B6BBB2-AFCA-D543-863C-BE9F54562353}"/>
              </a:ext>
            </a:extLst>
          </p:cNvPr>
          <p:cNvSpPr txBox="1">
            <a:spLocks noChangeArrowheads="1"/>
          </p:cNvSpPr>
          <p:nvPr/>
        </p:nvSpPr>
        <p:spPr bwMode="auto">
          <a:xfrm>
            <a:off x="4038065" y="6356351"/>
            <a:ext cx="411428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sz="1800"/>
          </a:p>
        </p:txBody>
      </p:sp>
      <p:sp>
        <p:nvSpPr>
          <p:cNvPr id="3" name="Rectangle 4">
            <a:extLst>
              <a:ext uri="{FF2B5EF4-FFF2-40B4-BE49-F238E27FC236}">
                <a16:creationId xmlns:a16="http://schemas.microsoft.com/office/drawing/2014/main" id="{0D7662AF-72B5-FF44-97D7-1FE8F73DB640}"/>
              </a:ext>
            </a:extLst>
          </p:cNvPr>
          <p:cNvSpPr>
            <a:spLocks noGrp="1" noChangeArrowheads="1"/>
          </p:cNvSpPr>
          <p:nvPr>
            <p:ph type="sldNum"/>
          </p:nvPr>
        </p:nvSpPr>
        <p:spPr bwMode="auto">
          <a:xfrm>
            <a:off x="8609668" y="6356351"/>
            <a:ext cx="272327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fld id="{57FE5D87-9AC3-7441-978B-C7AC9866D763}" type="slidenum">
              <a:rPr lang="en-US" altLang="en-US"/>
              <a:pPr>
                <a:defRPr/>
              </a:pPr>
              <a:t>‹#›</a:t>
            </a:fld>
            <a:endParaRPr lang="en-US" altLang="en-US"/>
          </a:p>
        </p:txBody>
      </p:sp>
      <p:sp>
        <p:nvSpPr>
          <p:cNvPr id="1030" name="Rectangle 5">
            <a:extLst>
              <a:ext uri="{FF2B5EF4-FFF2-40B4-BE49-F238E27FC236}">
                <a16:creationId xmlns:a16="http://schemas.microsoft.com/office/drawing/2014/main" id="{DCBE1828-0EB0-BE44-B30D-D9F84B5D5AF8}"/>
              </a:ext>
            </a:extLst>
          </p:cNvPr>
          <p:cNvSpPr>
            <a:spLocks noGrp="1" noChangeArrowheads="1"/>
          </p:cNvSpPr>
          <p:nvPr>
            <p:ph type="body" idx="1"/>
          </p:nvPr>
        </p:nvSpPr>
        <p:spPr bwMode="auto">
          <a:xfrm>
            <a:off x="609760" y="1604963"/>
            <a:ext cx="10953427" cy="450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322299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sldNum="0" hdr="0" ftr="0" dt="0"/>
  <p:txStyles>
    <p:titleStyle>
      <a:lvl1pPr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eaLnBrk="0" fontAlgn="base" hangingPunct="0">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92000"/>
        </a:lnSpc>
        <a:spcBef>
          <a:spcPct val="0"/>
        </a:spcBef>
        <a:spcAft>
          <a:spcPts val="14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57200" rtl="0" eaLnBrk="0" fontAlgn="base" hangingPunct="0">
        <a:lnSpc>
          <a:spcPct val="92000"/>
        </a:lnSpc>
        <a:spcBef>
          <a:spcPct val="0"/>
        </a:spcBef>
        <a:spcAft>
          <a:spcPts val="1138"/>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57200" rtl="0" eaLnBrk="0" fontAlgn="base" hangingPunct="0">
        <a:lnSpc>
          <a:spcPct val="92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57200" rtl="0" eaLnBrk="0" fontAlgn="base" hangingPunct="0">
        <a:lnSpc>
          <a:spcPct val="92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57200" rtl="0" eaLnBrk="0" fontAlgn="base" hangingPunct="0">
        <a:lnSpc>
          <a:spcPct val="9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5CE8A-497E-47C9-AA7F-4857912A2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A75AD-96BC-467F-A134-A0B6B4836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C4F49-A349-4EDC-8013-E6B43D186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FA73FCD7-26A8-491B-97D6-5EFED9C1F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ACADE-5E57-4A26-854E-F39EBC3C7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89C0A-6262-4C33-84DC-59DA8409681E}" type="slidenum">
              <a:rPr lang="en-US" smtClean="0"/>
              <a:t>‹#›</a:t>
            </a:fld>
            <a:endParaRPr lang="en-US"/>
          </a:p>
        </p:txBody>
      </p:sp>
    </p:spTree>
    <p:extLst>
      <p:ext uri="{BB962C8B-B14F-4D97-AF65-F5344CB8AC3E}">
        <p14:creationId xmlns:p14="http://schemas.microsoft.com/office/powerpoint/2010/main" val="24281594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9A29A-7A6B-9044-84DB-3EF4562BC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2D1BD-06BC-B548-9527-F05FE1736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4F76-0AEA-C247-823F-7FC5D8AF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A2E1-A475-4A4D-9B58-CA1DBCC030BF}" type="datetimeFigureOut">
              <a:rPr lang="en-US" smtClean="0"/>
              <a:t>7/16/2023</a:t>
            </a:fld>
            <a:endParaRPr lang="en-US"/>
          </a:p>
        </p:txBody>
      </p:sp>
      <p:sp>
        <p:nvSpPr>
          <p:cNvPr id="5" name="Footer Placeholder 4">
            <a:extLst>
              <a:ext uri="{FF2B5EF4-FFF2-40B4-BE49-F238E27FC236}">
                <a16:creationId xmlns:a16="http://schemas.microsoft.com/office/drawing/2014/main" id="{3222474D-72A9-A246-88D9-F1E1FDBBC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4F590-EEA2-9040-8D0A-63C4A6B64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B836F-902E-AA48-A59D-EFDE402FBDCC}" type="slidenum">
              <a:rPr lang="en-US" smtClean="0"/>
              <a:t>‹#›</a:t>
            </a:fld>
            <a:endParaRPr lang="en-US"/>
          </a:p>
        </p:txBody>
      </p:sp>
    </p:spTree>
    <p:extLst>
      <p:ext uri="{BB962C8B-B14F-4D97-AF65-F5344CB8AC3E}">
        <p14:creationId xmlns:p14="http://schemas.microsoft.com/office/powerpoint/2010/main" val="327827230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5CE8A-497E-47C9-AA7F-4857912A2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A75AD-96BC-467F-A134-A0B6B4836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C4F49-A349-4EDC-8013-E6B43D186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E4C3-1C9B-4CE4-895B-6B0AD759ECD8}" type="datetimeFigureOut">
              <a:rPr lang="en-US" smtClean="0"/>
              <a:t>7/13/2023</a:t>
            </a:fld>
            <a:endParaRPr lang="en-US"/>
          </a:p>
        </p:txBody>
      </p:sp>
      <p:sp>
        <p:nvSpPr>
          <p:cNvPr id="5" name="Footer Placeholder 4">
            <a:extLst>
              <a:ext uri="{FF2B5EF4-FFF2-40B4-BE49-F238E27FC236}">
                <a16:creationId xmlns:a16="http://schemas.microsoft.com/office/drawing/2014/main" id="{FA73FCD7-26A8-491B-97D6-5EFED9C1F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ACADE-5E57-4A26-854E-F39EBC3C7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89C0A-6262-4C33-84DC-59DA8409681E}" type="slidenum">
              <a:rPr lang="en-US" smtClean="0"/>
              <a:t>‹#›</a:t>
            </a:fld>
            <a:endParaRPr lang="en-US"/>
          </a:p>
        </p:txBody>
      </p:sp>
    </p:spTree>
    <p:extLst>
      <p:ext uri="{BB962C8B-B14F-4D97-AF65-F5344CB8AC3E}">
        <p14:creationId xmlns:p14="http://schemas.microsoft.com/office/powerpoint/2010/main" val="37061717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23CF3-5FB5-4FF4-84AD-F7E9E9277EF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D5273-ADCD-4FDF-8C15-09F32B299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414DE-BEE5-4193-8669-538DA1AEA4C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665457-880B-4506-BD88-006503B792D8}" type="datetimeFigureOut">
              <a:rPr lang="en-US" smtClean="0"/>
              <a:t>7/16/2023</a:t>
            </a:fld>
            <a:endParaRPr lang="en-US"/>
          </a:p>
        </p:txBody>
      </p:sp>
      <p:sp>
        <p:nvSpPr>
          <p:cNvPr id="5" name="Footer Placeholder 4">
            <a:extLst>
              <a:ext uri="{FF2B5EF4-FFF2-40B4-BE49-F238E27FC236}">
                <a16:creationId xmlns:a16="http://schemas.microsoft.com/office/drawing/2014/main" id="{F488933D-67B5-4933-8737-5B6779C999C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3D7997-63DE-4073-BCA9-CA066BECCC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83F212-BBB6-4741-9F86-C6E8053D4D37}" type="slidenum">
              <a:rPr lang="en-US" smtClean="0"/>
              <a:t>‹#›</a:t>
            </a:fld>
            <a:endParaRPr lang="en-US"/>
          </a:p>
        </p:txBody>
      </p:sp>
    </p:spTree>
    <p:extLst>
      <p:ext uri="{BB962C8B-B14F-4D97-AF65-F5344CB8AC3E}">
        <p14:creationId xmlns:p14="http://schemas.microsoft.com/office/powerpoint/2010/main" val="44858366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tiff"/></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90.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Erika.szymanski@colostate.edu" TargetMode="External"/><Relationship Id="rId1" Type="http://schemas.openxmlformats.org/officeDocument/2006/relationships/slideLayout" Target="../slideLayouts/slideLayout4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clip art pebbles 10 free Cliparts | Download images on Clipground 2021">
            <a:extLst>
              <a:ext uri="{FF2B5EF4-FFF2-40B4-BE49-F238E27FC236}">
                <a16:creationId xmlns:a16="http://schemas.microsoft.com/office/drawing/2014/main" id="{BC455CD1-257E-FE1E-0A05-83938B10B1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22" t="6397" r="17897" b="12633"/>
          <a:stretch/>
        </p:blipFill>
        <p:spPr bwMode="auto">
          <a:xfrm>
            <a:off x="0" y="2531139"/>
            <a:ext cx="4855029" cy="37975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B66F1E-2E25-E0C3-2A27-2097CB6FFF3E}"/>
              </a:ext>
            </a:extLst>
          </p:cNvPr>
          <p:cNvSpPr>
            <a:spLocks noGrp="1"/>
          </p:cNvSpPr>
          <p:nvPr>
            <p:ph type="ctrTitle"/>
          </p:nvPr>
        </p:nvSpPr>
        <p:spPr/>
        <p:txBody>
          <a:bodyPr>
            <a:normAutofit/>
          </a:bodyPr>
          <a:lstStyle/>
          <a:p>
            <a:pPr algn="r"/>
            <a:r>
              <a:rPr lang="en-US" dirty="0"/>
              <a:t>A </a:t>
            </a:r>
            <a:r>
              <a:rPr lang="en-US" dirty="0">
                <a:solidFill>
                  <a:schemeClr val="accent4">
                    <a:lumMod val="75000"/>
                  </a:schemeClr>
                </a:solidFill>
              </a:rPr>
              <a:t>topic </a:t>
            </a:r>
            <a:r>
              <a:rPr lang="en-US" dirty="0"/>
              <a:t>is not an </a:t>
            </a:r>
            <a:r>
              <a:rPr lang="en-US" dirty="0">
                <a:solidFill>
                  <a:schemeClr val="accent6">
                    <a:lumMod val="75000"/>
                  </a:schemeClr>
                </a:solidFill>
              </a:rPr>
              <a:t>argument</a:t>
            </a:r>
            <a:r>
              <a:rPr lang="en-US" dirty="0"/>
              <a:t> (but you need both)</a:t>
            </a:r>
          </a:p>
        </p:txBody>
      </p:sp>
      <p:sp>
        <p:nvSpPr>
          <p:cNvPr id="3" name="Subtitle 2">
            <a:extLst>
              <a:ext uri="{FF2B5EF4-FFF2-40B4-BE49-F238E27FC236}">
                <a16:creationId xmlns:a16="http://schemas.microsoft.com/office/drawing/2014/main" id="{6B3C8B02-1CE2-9672-5593-F326C3351702}"/>
              </a:ext>
            </a:extLst>
          </p:cNvPr>
          <p:cNvSpPr>
            <a:spLocks noGrp="1"/>
          </p:cNvSpPr>
          <p:nvPr>
            <p:ph type="subTitle" idx="1"/>
          </p:nvPr>
        </p:nvSpPr>
        <p:spPr/>
        <p:txBody>
          <a:bodyPr/>
          <a:lstStyle/>
          <a:p>
            <a:pPr algn="r"/>
            <a:r>
              <a:rPr lang="en-US" dirty="0"/>
              <a:t>Erika Szymanski</a:t>
            </a:r>
          </a:p>
          <a:p>
            <a:pPr algn="r"/>
            <a:r>
              <a:rPr lang="en-US" dirty="0"/>
              <a:t>Nishimura lab summer science writing workshop</a:t>
            </a:r>
          </a:p>
          <a:p>
            <a:pPr algn="r"/>
            <a:r>
              <a:rPr lang="en-US" dirty="0"/>
              <a:t>Colorado State University 2023</a:t>
            </a:r>
          </a:p>
        </p:txBody>
      </p:sp>
    </p:spTree>
    <p:extLst>
      <p:ext uri="{BB962C8B-B14F-4D97-AF65-F5344CB8AC3E}">
        <p14:creationId xmlns:p14="http://schemas.microsoft.com/office/powerpoint/2010/main" val="168748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912C-A502-4FA9-AD8F-2AE068B55028}"/>
              </a:ext>
            </a:extLst>
          </p:cNvPr>
          <p:cNvSpPr>
            <a:spLocks noGrp="1"/>
          </p:cNvSpPr>
          <p:nvPr>
            <p:ph type="title"/>
          </p:nvPr>
        </p:nvSpPr>
        <p:spPr>
          <a:xfrm>
            <a:off x="863601" y="1122363"/>
            <a:ext cx="9142413" cy="960437"/>
          </a:xfrm>
        </p:spPr>
        <p:txBody>
          <a:bodyPr>
            <a:noAutofit/>
          </a:bodyPr>
          <a:lstStyle/>
          <a:p>
            <a:r>
              <a:rPr lang="en-US" sz="5900" b="1" dirty="0">
                <a:solidFill>
                  <a:srgbClr val="6600CC"/>
                </a:solidFill>
              </a:rPr>
              <a:t>Rhetoric</a:t>
            </a:r>
            <a:r>
              <a:rPr lang="en-US" sz="5900" dirty="0"/>
              <a:t>ian</a:t>
            </a:r>
          </a:p>
        </p:txBody>
      </p:sp>
      <p:sp>
        <p:nvSpPr>
          <p:cNvPr id="3" name="Title 1">
            <a:extLst>
              <a:ext uri="{FF2B5EF4-FFF2-40B4-BE49-F238E27FC236}">
                <a16:creationId xmlns:a16="http://schemas.microsoft.com/office/drawing/2014/main" id="{775ACBE7-30C2-4BA8-A1CA-CB4B0108BA34}"/>
              </a:ext>
            </a:extLst>
          </p:cNvPr>
          <p:cNvSpPr txBox="1">
            <a:spLocks/>
          </p:cNvSpPr>
          <p:nvPr/>
        </p:nvSpPr>
        <p:spPr>
          <a:xfrm>
            <a:off x="863601" y="2415383"/>
            <a:ext cx="10668001" cy="9604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00" dirty="0">
                <a:solidFill>
                  <a:srgbClr val="6600CC"/>
                </a:solidFill>
              </a:rPr>
              <a:t>Rhetoric</a:t>
            </a:r>
          </a:p>
        </p:txBody>
      </p:sp>
      <p:sp>
        <p:nvSpPr>
          <p:cNvPr id="4" name="Rectangle 3">
            <a:extLst>
              <a:ext uri="{FF2B5EF4-FFF2-40B4-BE49-F238E27FC236}">
                <a16:creationId xmlns:a16="http://schemas.microsoft.com/office/drawing/2014/main" id="{3B82C78E-4801-4494-B09C-1F0FD5F1FF6B}"/>
              </a:ext>
            </a:extLst>
          </p:cNvPr>
          <p:cNvSpPr/>
          <p:nvPr/>
        </p:nvSpPr>
        <p:spPr>
          <a:xfrm>
            <a:off x="4279106" y="4559300"/>
            <a:ext cx="7138194" cy="1908215"/>
          </a:xfrm>
          <a:prstGeom prst="rect">
            <a:avLst/>
          </a:prstGeom>
        </p:spPr>
        <p:txBody>
          <a:bodyPr wrap="square">
            <a:spAutoFit/>
          </a:bodyPr>
          <a:lstStyle/>
          <a:p>
            <a:r>
              <a:rPr lang="en-US" sz="5900" dirty="0">
                <a:solidFill>
                  <a:srgbClr val="990066"/>
                </a:solidFill>
                <a:latin typeface="+mj-lt"/>
                <a:sym typeface="Wingdings" panose="05000000000000000000" pitchFamily="2" charset="2"/>
              </a:rPr>
              <a:t>Strategic language use</a:t>
            </a:r>
          </a:p>
          <a:p>
            <a:r>
              <a:rPr lang="en-US" sz="5900" dirty="0">
                <a:solidFill>
                  <a:srgbClr val="990066"/>
                </a:solidFill>
                <a:latin typeface="+mj-lt"/>
                <a:sym typeface="Wingdings" panose="05000000000000000000" pitchFamily="2" charset="2"/>
              </a:rPr>
              <a:t>(Words as tools)</a:t>
            </a:r>
            <a:endParaRPr lang="en-US" sz="5900" dirty="0">
              <a:solidFill>
                <a:srgbClr val="990066"/>
              </a:solidFill>
              <a:latin typeface="+mj-lt"/>
            </a:endParaRPr>
          </a:p>
        </p:txBody>
      </p:sp>
      <p:cxnSp>
        <p:nvCxnSpPr>
          <p:cNvPr id="6" name="Straight Arrow Connector 5">
            <a:extLst>
              <a:ext uri="{FF2B5EF4-FFF2-40B4-BE49-F238E27FC236}">
                <a16:creationId xmlns:a16="http://schemas.microsoft.com/office/drawing/2014/main" id="{FEF7D16D-A7F6-469D-A57D-33EEA9EE5D81}"/>
              </a:ext>
            </a:extLst>
          </p:cNvPr>
          <p:cNvCxnSpPr>
            <a:cxnSpLocks/>
          </p:cNvCxnSpPr>
          <p:nvPr/>
        </p:nvCxnSpPr>
        <p:spPr>
          <a:xfrm>
            <a:off x="2273698" y="3375820"/>
            <a:ext cx="1841103" cy="16914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22AFF-9FAD-FE27-4512-3A3B8BFB7F08}"/>
              </a:ext>
            </a:extLst>
          </p:cNvPr>
          <p:cNvSpPr>
            <a:spLocks noGrp="1"/>
          </p:cNvSpPr>
          <p:nvPr>
            <p:ph idx="1"/>
          </p:nvPr>
        </p:nvSpPr>
        <p:spPr>
          <a:xfrm>
            <a:off x="838200" y="1510506"/>
            <a:ext cx="10515600" cy="3836988"/>
          </a:xfrm>
        </p:spPr>
        <p:txBody>
          <a:bodyPr>
            <a:noAutofit/>
          </a:bodyPr>
          <a:lstStyle/>
          <a:p>
            <a:pPr marL="0" indent="0">
              <a:buNone/>
            </a:pPr>
            <a:r>
              <a:rPr lang="en-US" sz="3200" b="1" dirty="0">
                <a:solidFill>
                  <a:schemeClr val="accent4">
                    <a:lumMod val="75000"/>
                  </a:schemeClr>
                </a:solidFill>
                <a:latin typeface="Century Gothic" panose="020B0502020202020204" pitchFamily="34" charset="0"/>
              </a:rPr>
              <a:t>Aristotelian			The art of persuasion</a:t>
            </a:r>
          </a:p>
          <a:p>
            <a:pPr marL="0" indent="0">
              <a:buNone/>
            </a:pPr>
            <a:r>
              <a:rPr lang="en-US" sz="3200" b="1" dirty="0">
                <a:solidFill>
                  <a:schemeClr val="accent4">
                    <a:lumMod val="75000"/>
                  </a:schemeClr>
                </a:solidFill>
                <a:latin typeface="Century Gothic" panose="020B0502020202020204" pitchFamily="34" charset="0"/>
              </a:rPr>
              <a:t>rhetoric		</a:t>
            </a:r>
          </a:p>
          <a:p>
            <a:pPr marL="0" indent="0">
              <a:buNone/>
            </a:pPr>
            <a:endParaRPr lang="en-US" sz="3200" b="1" dirty="0">
              <a:solidFill>
                <a:schemeClr val="accent4">
                  <a:lumMod val="75000"/>
                </a:schemeClr>
              </a:solidFill>
              <a:latin typeface="Century Gothic" panose="020B0502020202020204" pitchFamily="34" charset="0"/>
            </a:endParaRPr>
          </a:p>
          <a:p>
            <a:pPr marL="0" indent="0">
              <a:buNone/>
            </a:pPr>
            <a:endParaRPr lang="en-US" sz="3200" b="1" dirty="0">
              <a:solidFill>
                <a:schemeClr val="accent4">
                  <a:lumMod val="75000"/>
                </a:schemeClr>
              </a:solidFill>
              <a:latin typeface="Century Gothic" panose="020B0502020202020204" pitchFamily="34" charset="0"/>
            </a:endParaRPr>
          </a:p>
          <a:p>
            <a:pPr marL="0" indent="0">
              <a:buNone/>
            </a:pPr>
            <a:r>
              <a:rPr lang="en-US" sz="3200" b="1" dirty="0">
                <a:solidFill>
                  <a:schemeClr val="accent1">
                    <a:lumMod val="75000"/>
                  </a:schemeClr>
                </a:solidFill>
                <a:latin typeface="Century Gothic" panose="020B0502020202020204" pitchFamily="34" charset="0"/>
              </a:rPr>
              <a:t>Contemporary 		Strategic communication	</a:t>
            </a:r>
          </a:p>
          <a:p>
            <a:pPr marL="0" indent="0">
              <a:buNone/>
            </a:pPr>
            <a:r>
              <a:rPr lang="en-US" sz="3200" b="1" dirty="0">
                <a:solidFill>
                  <a:schemeClr val="accent1">
                    <a:lumMod val="75000"/>
                  </a:schemeClr>
                </a:solidFill>
                <a:latin typeface="Century Gothic" panose="020B0502020202020204" pitchFamily="34" charset="0"/>
              </a:rPr>
              <a:t>Rhetoric				(the art of communicating so					 as to be </a:t>
            </a:r>
            <a:r>
              <a:rPr lang="en-US" sz="3200" b="1" dirty="0">
                <a:solidFill>
                  <a:schemeClr val="accent3">
                    <a:lumMod val="75000"/>
                  </a:schemeClr>
                </a:solidFill>
                <a:latin typeface="Century Gothic" panose="020B0502020202020204" pitchFamily="34" charset="0"/>
              </a:rPr>
              <a:t>taken into account</a:t>
            </a:r>
            <a:r>
              <a:rPr lang="en-US" sz="3200" b="1" dirty="0">
                <a:solidFill>
                  <a:schemeClr val="accent1">
                    <a:lumMod val="75000"/>
                  </a:schemeClr>
                </a:solidFill>
                <a:latin typeface="Century Gothic" panose="020B0502020202020204" pitchFamily="34" charset="0"/>
              </a:rPr>
              <a:t>)</a:t>
            </a:r>
            <a:endParaRPr lang="en-US" sz="3200" dirty="0">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88304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1BA5-0688-442B-9606-B9C038C8990C}"/>
              </a:ext>
            </a:extLst>
          </p:cNvPr>
          <p:cNvSpPr>
            <a:spLocks noGrp="1"/>
          </p:cNvSpPr>
          <p:nvPr>
            <p:ph type="title"/>
          </p:nvPr>
        </p:nvSpPr>
        <p:spPr>
          <a:xfrm>
            <a:off x="1524794" y="2235994"/>
            <a:ext cx="9142413" cy="2386012"/>
          </a:xfrm>
        </p:spPr>
        <p:txBody>
          <a:bodyPr>
            <a:noAutofit/>
          </a:bodyPr>
          <a:lstStyle/>
          <a:p>
            <a:pPr algn="ctr"/>
            <a:r>
              <a:rPr lang="en-US" sz="15000" dirty="0">
                <a:solidFill>
                  <a:schemeClr val="accent1">
                    <a:lumMod val="75000"/>
                  </a:schemeClr>
                </a:solidFill>
                <a:latin typeface="Aharoni" panose="02010803020104030203" pitchFamily="2" charset="-79"/>
                <a:cs typeface="Aharoni" panose="02010803020104030203" pitchFamily="2" charset="-79"/>
              </a:rPr>
              <a:t>So what?</a:t>
            </a:r>
          </a:p>
        </p:txBody>
      </p:sp>
    </p:spTree>
    <p:extLst>
      <p:ext uri="{BB962C8B-B14F-4D97-AF65-F5344CB8AC3E}">
        <p14:creationId xmlns:p14="http://schemas.microsoft.com/office/powerpoint/2010/main" val="282937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22AFF-9FAD-FE27-4512-3A3B8BFB7F08}"/>
              </a:ext>
            </a:extLst>
          </p:cNvPr>
          <p:cNvSpPr>
            <a:spLocks noGrp="1"/>
          </p:cNvSpPr>
          <p:nvPr>
            <p:ph idx="1"/>
          </p:nvPr>
        </p:nvSpPr>
        <p:spPr>
          <a:xfrm>
            <a:off x="838200" y="1212532"/>
            <a:ext cx="10515600" cy="4432935"/>
          </a:xfrm>
        </p:spPr>
        <p:txBody>
          <a:bodyPr>
            <a:noAutofit/>
          </a:bodyPr>
          <a:lstStyle/>
          <a:p>
            <a:pPr marL="0" indent="0">
              <a:buNone/>
            </a:pPr>
            <a:r>
              <a:rPr lang="en-US" sz="3200" b="1" dirty="0">
                <a:solidFill>
                  <a:schemeClr val="accent4">
                    <a:lumMod val="75000"/>
                  </a:schemeClr>
                </a:solidFill>
                <a:latin typeface="Century Gothic" panose="020B0502020202020204" pitchFamily="34" charset="0"/>
              </a:rPr>
              <a:t>Topic:</a:t>
            </a:r>
            <a:r>
              <a:rPr lang="en-US" sz="3200" dirty="0">
                <a:solidFill>
                  <a:schemeClr val="accent4">
                    <a:lumMod val="75000"/>
                  </a:schemeClr>
                </a:solidFill>
                <a:latin typeface="Century Gothic" panose="020B0502020202020204" pitchFamily="34" charset="0"/>
              </a:rPr>
              <a:t> </a:t>
            </a:r>
            <a:r>
              <a:rPr lang="en-US" sz="3200" dirty="0">
                <a:latin typeface="Century Gothic" panose="020B0502020202020204" pitchFamily="34" charset="0"/>
              </a:rPr>
              <a:t>elephants, elephant genetics, impacts of war on animal evolution </a:t>
            </a:r>
          </a:p>
          <a:p>
            <a:pPr marL="0" indent="0">
              <a:buNone/>
            </a:pPr>
            <a:endParaRPr lang="en-US" sz="3200" dirty="0">
              <a:latin typeface="Century Gothic" panose="020B0502020202020204" pitchFamily="34" charset="0"/>
            </a:endParaRPr>
          </a:p>
          <a:p>
            <a:pPr marL="0" indent="0">
              <a:buNone/>
            </a:pPr>
            <a:r>
              <a:rPr lang="en-US" sz="3200" b="1" dirty="0">
                <a:solidFill>
                  <a:schemeClr val="accent1">
                    <a:lumMod val="75000"/>
                  </a:schemeClr>
                </a:solidFill>
                <a:latin typeface="Century Gothic" panose="020B0502020202020204" pitchFamily="34" charset="0"/>
              </a:rPr>
              <a:t>Argument</a:t>
            </a:r>
            <a:r>
              <a:rPr lang="en-US" sz="3200" b="1" dirty="0">
                <a:latin typeface="Century Gothic" panose="020B0502020202020204" pitchFamily="34" charset="0"/>
              </a:rPr>
              <a:t>:</a:t>
            </a:r>
            <a:r>
              <a:rPr lang="en-US" sz="3200" dirty="0">
                <a:latin typeface="Century Gothic" panose="020B0502020202020204" pitchFamily="34" charset="0"/>
              </a:rPr>
              <a:t> </a:t>
            </a:r>
            <a:r>
              <a:rPr lang="en-US" sz="3200" kern="100" dirty="0">
                <a:latin typeface="Century Gothic" panose="020B0502020202020204" pitchFamily="34" charset="0"/>
                <a:cs typeface="Times New Roman" panose="02020603050405020304" pitchFamily="18" charset="0"/>
              </a:rPr>
              <a:t>B</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ecause of intense hunting during the Mozambique civil war, the prevalence of an X-linked genetic trait for </a:t>
            </a:r>
            <a:r>
              <a:rPr lang="en-US" sz="3200" kern="100" dirty="0" err="1">
                <a:effectLst/>
                <a:latin typeface="Century Gothic" panose="020B0502020202020204" pitchFamily="34" charset="0"/>
                <a:ea typeface="Calibri" panose="020F0502020204030204" pitchFamily="34" charset="0"/>
                <a:cs typeface="Times New Roman" panose="02020603050405020304" pitchFamily="18" charset="0"/>
              </a:rPr>
              <a:t>tusklessness</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 has increased among the </a:t>
            </a:r>
            <a:r>
              <a:rPr lang="en-US" sz="3200" kern="100" dirty="0">
                <a:latin typeface="Century Gothic" panose="020B0502020202020204" pitchFamily="34" charset="0"/>
                <a:ea typeface="Calibri" panose="020F0502020204030204" pitchFamily="34" charset="0"/>
                <a:cs typeface="Times New Roman" panose="02020603050405020304" pitchFamily="18" charset="0"/>
              </a:rPr>
              <a:t>region’s </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African elephants over just a few decades, </a:t>
            </a:r>
            <a:r>
              <a:rPr lang="en-US" sz="3200" u="sng" kern="100" dirty="0">
                <a:effectLst/>
                <a:latin typeface="Century Gothic" panose="020B0502020202020204" pitchFamily="34" charset="0"/>
                <a:ea typeface="Calibri" panose="020F0502020204030204" pitchFamily="34" charset="0"/>
                <a:cs typeface="Times New Roman" panose="02020603050405020304" pitchFamily="18" charset="0"/>
              </a:rPr>
              <a:t>demonstrating how civil unrest can rapidl</a:t>
            </a:r>
            <a:r>
              <a:rPr lang="en-US" sz="3200" u="sng" kern="100" dirty="0">
                <a:latin typeface="Century Gothic" panose="020B0502020202020204" pitchFamily="34" charset="0"/>
                <a:ea typeface="Calibri" panose="020F0502020204030204" pitchFamily="34" charset="0"/>
                <a:cs typeface="Times New Roman" panose="02020603050405020304" pitchFamily="18" charset="0"/>
              </a:rPr>
              <a:t>y alter animal populations</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a:t>
            </a:r>
          </a:p>
          <a:p>
            <a:pPr marL="0" indent="0">
              <a:buNone/>
            </a:pPr>
            <a:r>
              <a:rPr lang="en-US" sz="3200" dirty="0">
                <a:solidFill>
                  <a:schemeClr val="accent4">
                    <a:lumMod val="75000"/>
                  </a:schemeClr>
                </a:solidFill>
                <a:latin typeface="Century Gothic" panose="020B0502020202020204" pitchFamily="34" charset="0"/>
              </a:rPr>
              <a:t>		</a:t>
            </a:r>
            <a:endParaRPr lang="en-US" sz="3200" dirty="0">
              <a:latin typeface="Century Gothic" panose="020B0502020202020204" pitchFamily="34" charset="0"/>
            </a:endParaRPr>
          </a:p>
        </p:txBody>
      </p:sp>
      <p:cxnSp>
        <p:nvCxnSpPr>
          <p:cNvPr id="4" name="Straight Arrow Connector 3">
            <a:extLst>
              <a:ext uri="{FF2B5EF4-FFF2-40B4-BE49-F238E27FC236}">
                <a16:creationId xmlns:a16="http://schemas.microsoft.com/office/drawing/2014/main" id="{E359E407-5380-B7B4-6116-DA915087B3E3}"/>
              </a:ext>
            </a:extLst>
          </p:cNvPr>
          <p:cNvCxnSpPr>
            <a:cxnSpLocks/>
          </p:cNvCxnSpPr>
          <p:nvPr/>
        </p:nvCxnSpPr>
        <p:spPr>
          <a:xfrm flipH="1" flipV="1">
            <a:off x="7474226" y="5176299"/>
            <a:ext cx="1049572" cy="469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59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F89C-9F70-477C-9E72-0FEB7B8E48C8}"/>
              </a:ext>
            </a:extLst>
          </p:cNvPr>
          <p:cNvSpPr>
            <a:spLocks noGrp="1"/>
          </p:cNvSpPr>
          <p:nvPr>
            <p:ph type="title"/>
          </p:nvPr>
        </p:nvSpPr>
        <p:spPr/>
        <p:txBody>
          <a:bodyPr/>
          <a:lstStyle/>
          <a:p>
            <a:r>
              <a:rPr lang="en-US" dirty="0"/>
              <a:t>This may seem obvious, but: </a:t>
            </a:r>
          </a:p>
        </p:txBody>
      </p:sp>
      <p:sp>
        <p:nvSpPr>
          <p:cNvPr id="3" name="Content Placeholder 2">
            <a:extLst>
              <a:ext uri="{FF2B5EF4-FFF2-40B4-BE49-F238E27FC236}">
                <a16:creationId xmlns:a16="http://schemas.microsoft.com/office/drawing/2014/main" id="{1267F517-DB2B-44FF-8A09-33F932ABB35C}"/>
              </a:ext>
            </a:extLst>
          </p:cNvPr>
          <p:cNvSpPr>
            <a:spLocks noGrp="1"/>
          </p:cNvSpPr>
          <p:nvPr>
            <p:ph idx="1"/>
          </p:nvPr>
        </p:nvSpPr>
        <p:spPr/>
        <p:txBody>
          <a:bodyPr>
            <a:normAutofit/>
          </a:bodyPr>
          <a:lstStyle/>
          <a:p>
            <a:pPr marL="0" indent="0">
              <a:buNone/>
            </a:pPr>
            <a:r>
              <a:rPr lang="en-US" dirty="0"/>
              <a:t>…</a:t>
            </a:r>
            <a:r>
              <a:rPr lang="en-US" dirty="0">
                <a:solidFill>
                  <a:schemeClr val="accent2">
                    <a:lumMod val="75000"/>
                  </a:schemeClr>
                </a:solidFill>
              </a:rPr>
              <a:t>losing sight of the argument is easy </a:t>
            </a:r>
            <a:r>
              <a:rPr lang="en-US" dirty="0"/>
              <a:t>when you’re caught up in a complex writing task such as writing a lit review. </a:t>
            </a:r>
          </a:p>
          <a:p>
            <a:pPr marL="0" indent="0">
              <a:buNone/>
            </a:pPr>
            <a:endParaRPr lang="en-US" dirty="0"/>
          </a:p>
          <a:p>
            <a:pPr marL="0" indent="0">
              <a:buNone/>
            </a:pPr>
            <a:r>
              <a:rPr lang="en-US" dirty="0"/>
              <a:t>…your argument and its audience should </a:t>
            </a:r>
            <a:r>
              <a:rPr lang="en-US" dirty="0">
                <a:solidFill>
                  <a:schemeClr val="accent2">
                    <a:lumMod val="75000"/>
                  </a:schemeClr>
                </a:solidFill>
              </a:rPr>
              <a:t>guide the choices you make </a:t>
            </a:r>
            <a:r>
              <a:rPr lang="en-US" dirty="0"/>
              <a:t>throughout your writing.</a:t>
            </a:r>
          </a:p>
          <a:p>
            <a:pPr marL="0" indent="0">
              <a:buNone/>
            </a:pPr>
            <a:endParaRPr lang="en-US" dirty="0"/>
          </a:p>
          <a:p>
            <a:pPr marL="0" indent="0">
              <a:buNone/>
            </a:pPr>
            <a:r>
              <a:rPr lang="en-US" dirty="0"/>
              <a:t>…you need to think them through at the very </a:t>
            </a:r>
            <a:r>
              <a:rPr lang="en-US" dirty="0">
                <a:solidFill>
                  <a:schemeClr val="accent2">
                    <a:lumMod val="75000"/>
                  </a:schemeClr>
                </a:solidFill>
              </a:rPr>
              <a:t>beginning</a:t>
            </a:r>
            <a:r>
              <a:rPr lang="en-US" dirty="0"/>
              <a:t> of the process.</a:t>
            </a:r>
          </a:p>
          <a:p>
            <a:pPr marL="0" indent="0">
              <a:buNone/>
            </a:pPr>
            <a:endParaRPr lang="en-US" dirty="0"/>
          </a:p>
          <a:p>
            <a:pPr marL="0" indent="0">
              <a:buNone/>
            </a:pPr>
            <a:r>
              <a:rPr lang="en-US" dirty="0"/>
              <a:t>…they remain true </a:t>
            </a:r>
            <a:r>
              <a:rPr lang="en-US" dirty="0">
                <a:solidFill>
                  <a:schemeClr val="accent2">
                    <a:lumMod val="75000"/>
                  </a:schemeClr>
                </a:solidFill>
              </a:rPr>
              <a:t>no matter what you’re writing</a:t>
            </a:r>
            <a:r>
              <a:rPr lang="en-US" dirty="0"/>
              <a:t>.</a:t>
            </a:r>
          </a:p>
        </p:txBody>
      </p:sp>
    </p:spTree>
    <p:extLst>
      <p:ext uri="{BB962C8B-B14F-4D97-AF65-F5344CB8AC3E}">
        <p14:creationId xmlns:p14="http://schemas.microsoft.com/office/powerpoint/2010/main" val="380085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8F9D-85CC-4CA5-B620-92030C923DDC}"/>
              </a:ext>
            </a:extLst>
          </p:cNvPr>
          <p:cNvSpPr>
            <a:spLocks noGrp="1"/>
          </p:cNvSpPr>
          <p:nvPr>
            <p:ph type="title"/>
          </p:nvPr>
        </p:nvSpPr>
        <p:spPr>
          <a:xfrm>
            <a:off x="4023360" y="1549400"/>
            <a:ext cx="7960360" cy="3759200"/>
          </a:xfrm>
        </p:spPr>
        <p:txBody>
          <a:bodyPr>
            <a:normAutofit/>
          </a:bodyPr>
          <a:lstStyle/>
          <a:p>
            <a:r>
              <a:rPr lang="en-US" b="1" dirty="0">
                <a:solidFill>
                  <a:schemeClr val="accent3">
                    <a:lumMod val="75000"/>
                  </a:schemeClr>
                </a:solidFill>
              </a:rPr>
              <a:t>The same rhetorical principles apply across all communication contexts, and they always center audience and purpose.</a:t>
            </a:r>
          </a:p>
        </p:txBody>
      </p:sp>
      <p:sp>
        <p:nvSpPr>
          <p:cNvPr id="5" name="TextBox 4">
            <a:extLst>
              <a:ext uri="{FF2B5EF4-FFF2-40B4-BE49-F238E27FC236}">
                <a16:creationId xmlns:a16="http://schemas.microsoft.com/office/drawing/2014/main" id="{FF1FC8B9-807B-D697-CBC5-F2ECA634F435}"/>
              </a:ext>
            </a:extLst>
          </p:cNvPr>
          <p:cNvSpPr txBox="1"/>
          <p:nvPr/>
        </p:nvSpPr>
        <p:spPr>
          <a:xfrm rot="16200000">
            <a:off x="-2005167" y="2780154"/>
            <a:ext cx="4813165" cy="769441"/>
          </a:xfrm>
          <a:prstGeom prst="rect">
            <a:avLst/>
          </a:prstGeom>
          <a:noFill/>
        </p:spPr>
        <p:txBody>
          <a:bodyPr wrap="square">
            <a:spAutoFit/>
          </a:bodyPr>
          <a:lstStyle/>
          <a:p>
            <a:r>
              <a:rPr lang="en-US" sz="4400" b="1" dirty="0">
                <a:solidFill>
                  <a:schemeClr val="accent3">
                    <a:lumMod val="75000"/>
                  </a:schemeClr>
                </a:solidFill>
                <a:latin typeface="Century Gothic" panose="020B0502020202020204" pitchFamily="34" charset="0"/>
              </a:rPr>
              <a:t>Central principle </a:t>
            </a:r>
            <a:endParaRPr lang="en-US" sz="4400" dirty="0">
              <a:solidFill>
                <a:schemeClr val="accent3">
                  <a:lumMod val="75000"/>
                </a:schemeClr>
              </a:solidFill>
              <a:latin typeface="Century Gothic" panose="020B0502020202020204" pitchFamily="34" charset="0"/>
            </a:endParaRPr>
          </a:p>
        </p:txBody>
      </p:sp>
    </p:spTree>
    <p:extLst>
      <p:ext uri="{BB962C8B-B14F-4D97-AF65-F5344CB8AC3E}">
        <p14:creationId xmlns:p14="http://schemas.microsoft.com/office/powerpoint/2010/main" val="353852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8F9D-85CC-4CA5-B620-92030C923DDC}"/>
              </a:ext>
            </a:extLst>
          </p:cNvPr>
          <p:cNvSpPr>
            <a:spLocks noGrp="1"/>
          </p:cNvSpPr>
          <p:nvPr>
            <p:ph type="title"/>
          </p:nvPr>
        </p:nvSpPr>
        <p:spPr>
          <a:xfrm>
            <a:off x="5537865" y="2425821"/>
            <a:ext cx="6638698" cy="2257999"/>
          </a:xfrm>
        </p:spPr>
        <p:txBody>
          <a:bodyPr>
            <a:normAutofit/>
          </a:bodyPr>
          <a:lstStyle/>
          <a:p>
            <a:r>
              <a:rPr lang="en-US" b="1" dirty="0">
                <a:solidFill>
                  <a:schemeClr val="accent3">
                    <a:lumMod val="75000"/>
                  </a:schemeClr>
                </a:solidFill>
              </a:rPr>
              <a:t>There is no such thing as “the general public” or a “general audience.”</a:t>
            </a:r>
          </a:p>
        </p:txBody>
      </p:sp>
      <p:sp>
        <p:nvSpPr>
          <p:cNvPr id="4" name="TextBox 3">
            <a:extLst>
              <a:ext uri="{FF2B5EF4-FFF2-40B4-BE49-F238E27FC236}">
                <a16:creationId xmlns:a16="http://schemas.microsoft.com/office/drawing/2014/main" id="{97865997-5234-141B-A469-BE29BC666ACF}"/>
              </a:ext>
            </a:extLst>
          </p:cNvPr>
          <p:cNvSpPr txBox="1"/>
          <p:nvPr/>
        </p:nvSpPr>
        <p:spPr>
          <a:xfrm rot="16200000">
            <a:off x="-2005167" y="2780154"/>
            <a:ext cx="4813165" cy="769441"/>
          </a:xfrm>
          <a:prstGeom prst="rect">
            <a:avLst/>
          </a:prstGeom>
          <a:noFill/>
        </p:spPr>
        <p:txBody>
          <a:bodyPr wrap="square">
            <a:spAutoFit/>
          </a:bodyPr>
          <a:lstStyle/>
          <a:p>
            <a:r>
              <a:rPr lang="en-US" sz="4400" b="1" dirty="0">
                <a:solidFill>
                  <a:schemeClr val="accent3">
                    <a:lumMod val="75000"/>
                  </a:schemeClr>
                </a:solidFill>
                <a:latin typeface="Century Gothic" panose="020B0502020202020204" pitchFamily="34" charset="0"/>
              </a:rPr>
              <a:t>Central principle </a:t>
            </a:r>
            <a:endParaRPr lang="en-US" sz="4400" dirty="0">
              <a:solidFill>
                <a:schemeClr val="accent3">
                  <a:lumMod val="75000"/>
                </a:schemeClr>
              </a:solidFill>
              <a:latin typeface="Century Gothic" panose="020B0502020202020204" pitchFamily="34" charset="0"/>
            </a:endParaRPr>
          </a:p>
        </p:txBody>
      </p:sp>
      <p:grpSp>
        <p:nvGrpSpPr>
          <p:cNvPr id="3" name="Group 2">
            <a:extLst>
              <a:ext uri="{FF2B5EF4-FFF2-40B4-BE49-F238E27FC236}">
                <a16:creationId xmlns:a16="http://schemas.microsoft.com/office/drawing/2014/main" id="{557E9B57-A48D-DBD1-7565-9624E67862D9}"/>
              </a:ext>
            </a:extLst>
          </p:cNvPr>
          <p:cNvGrpSpPr/>
          <p:nvPr/>
        </p:nvGrpSpPr>
        <p:grpSpPr>
          <a:xfrm>
            <a:off x="1463040" y="2069995"/>
            <a:ext cx="3600107" cy="2718010"/>
            <a:chOff x="2286005" y="1364225"/>
            <a:chExt cx="7207870" cy="5292320"/>
          </a:xfrm>
        </p:grpSpPr>
        <p:grpSp>
          <p:nvGrpSpPr>
            <p:cNvPr id="5" name="Group 4">
              <a:extLst>
                <a:ext uri="{FF2B5EF4-FFF2-40B4-BE49-F238E27FC236}">
                  <a16:creationId xmlns:a16="http://schemas.microsoft.com/office/drawing/2014/main" id="{D65AF320-002A-7183-AF4F-207D114E8C10}"/>
                </a:ext>
              </a:extLst>
            </p:cNvPr>
            <p:cNvGrpSpPr/>
            <p:nvPr/>
          </p:nvGrpSpPr>
          <p:grpSpPr>
            <a:xfrm>
              <a:off x="4711463" y="2054061"/>
              <a:ext cx="462021" cy="1111463"/>
              <a:chOff x="5299287" y="1718159"/>
              <a:chExt cx="462021" cy="1111463"/>
            </a:xfrm>
          </p:grpSpPr>
          <p:sp>
            <p:nvSpPr>
              <p:cNvPr id="232" name="Oval 231">
                <a:extLst>
                  <a:ext uri="{FF2B5EF4-FFF2-40B4-BE49-F238E27FC236}">
                    <a16:creationId xmlns:a16="http://schemas.microsoft.com/office/drawing/2014/main" id="{AE4CFD77-9CEB-8D42-6394-45D32D290622}"/>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33" name="Straight Connector 232">
                <a:extLst>
                  <a:ext uri="{FF2B5EF4-FFF2-40B4-BE49-F238E27FC236}">
                    <a16:creationId xmlns:a16="http://schemas.microsoft.com/office/drawing/2014/main" id="{BCB137ED-0D71-3E40-85A2-4C9538A4AFC0}"/>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812E370-2708-80AA-5E69-1E2C701193CC}"/>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261B3D-7091-025B-332D-BA5421BCB671}"/>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218EA35-E64D-1539-3E25-16440AF41DD1}"/>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15A7C6B-A8DE-2119-67EB-8FB828E23248}"/>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5473851-2169-C100-7D74-B439848A5897}"/>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AA0D2C4-1264-5F7E-21C9-6675C0DD6633}"/>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6EA4973F-71BA-591C-296E-C8CACD56EF42}"/>
                </a:ext>
              </a:extLst>
            </p:cNvPr>
            <p:cNvGrpSpPr/>
            <p:nvPr/>
          </p:nvGrpSpPr>
          <p:grpSpPr>
            <a:xfrm>
              <a:off x="2588260" y="2842737"/>
              <a:ext cx="462021" cy="1111463"/>
              <a:chOff x="5299287" y="1718159"/>
              <a:chExt cx="462021" cy="1111463"/>
            </a:xfrm>
          </p:grpSpPr>
          <p:sp>
            <p:nvSpPr>
              <p:cNvPr id="224" name="Oval 223">
                <a:extLst>
                  <a:ext uri="{FF2B5EF4-FFF2-40B4-BE49-F238E27FC236}">
                    <a16:creationId xmlns:a16="http://schemas.microsoft.com/office/drawing/2014/main" id="{C4CEAE2C-D8EF-D9DF-DBA2-486C82AEF784}"/>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25" name="Straight Connector 224">
                <a:extLst>
                  <a:ext uri="{FF2B5EF4-FFF2-40B4-BE49-F238E27FC236}">
                    <a16:creationId xmlns:a16="http://schemas.microsoft.com/office/drawing/2014/main" id="{225B86AE-1CEC-F011-104F-FB6FC9559CFA}"/>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2E67381-89C8-800A-3C90-9B618525A737}"/>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5D4A094E-DADF-27F4-7E0C-6FF262881200}"/>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5B6B17F-7E35-22EA-4961-C860DBBCC59D}"/>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DE10B95-5BAD-6705-EFA8-CB438BD9E988}"/>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7D4E847-3E09-0E83-4293-4C292E4C3014}"/>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A29DAAA-C536-BBC8-4C99-B71EEB0AA6A7}"/>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A4C2110-4DE2-4E5F-1E1D-EA868094AFCD}"/>
                </a:ext>
              </a:extLst>
            </p:cNvPr>
            <p:cNvGrpSpPr/>
            <p:nvPr/>
          </p:nvGrpSpPr>
          <p:grpSpPr>
            <a:xfrm>
              <a:off x="3635848" y="4189671"/>
              <a:ext cx="462021" cy="1111463"/>
              <a:chOff x="5299287" y="1718159"/>
              <a:chExt cx="462021" cy="1111463"/>
            </a:xfrm>
          </p:grpSpPr>
          <p:sp>
            <p:nvSpPr>
              <p:cNvPr id="216" name="Oval 215">
                <a:extLst>
                  <a:ext uri="{FF2B5EF4-FFF2-40B4-BE49-F238E27FC236}">
                    <a16:creationId xmlns:a16="http://schemas.microsoft.com/office/drawing/2014/main" id="{6CD2D9DE-3C66-A9A3-1E75-F9C31AE0D7FA}"/>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17" name="Straight Connector 216">
                <a:extLst>
                  <a:ext uri="{FF2B5EF4-FFF2-40B4-BE49-F238E27FC236}">
                    <a16:creationId xmlns:a16="http://schemas.microsoft.com/office/drawing/2014/main" id="{EC17EFA9-6E11-A997-44FE-23689C53AA64}"/>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F30D242-8C3E-FE62-A4CA-4DEE375EBDEB}"/>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DF377C9-BCB1-823F-39BA-7A63E5F9F0C6}"/>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0D03C16-D018-CEEC-4FE9-81312146856C}"/>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FDCFFD4-5EDE-2706-8578-BCDCE51B2056}"/>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C9609F8-1342-C77C-387D-4F9C8303F16E}"/>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55DC69C-CF5F-0F29-B22B-3A011D543DDE}"/>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26E4634-C2CC-99BA-175E-6C7A7C1F2595}"/>
                </a:ext>
              </a:extLst>
            </p:cNvPr>
            <p:cNvGrpSpPr/>
            <p:nvPr/>
          </p:nvGrpSpPr>
          <p:grpSpPr>
            <a:xfrm>
              <a:off x="5168663" y="2511261"/>
              <a:ext cx="462021" cy="1111463"/>
              <a:chOff x="5299287" y="1718159"/>
              <a:chExt cx="462021" cy="1111463"/>
            </a:xfrm>
          </p:grpSpPr>
          <p:sp>
            <p:nvSpPr>
              <p:cNvPr id="208" name="Oval 207">
                <a:extLst>
                  <a:ext uri="{FF2B5EF4-FFF2-40B4-BE49-F238E27FC236}">
                    <a16:creationId xmlns:a16="http://schemas.microsoft.com/office/drawing/2014/main" id="{64B63EE6-E861-8CDA-0A9B-520AEF0C73CE}"/>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09" name="Straight Connector 208">
                <a:extLst>
                  <a:ext uri="{FF2B5EF4-FFF2-40B4-BE49-F238E27FC236}">
                    <a16:creationId xmlns:a16="http://schemas.microsoft.com/office/drawing/2014/main" id="{BEEA8EE3-85AA-7BB1-8DC1-AC1CA7BD4C50}"/>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1EB82A3-4AFB-7AEA-3B39-1178DA347CCA}"/>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2693A0E-067E-DF26-76B4-1C078C301193}"/>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1D4B619-A02F-9D91-8D8E-F9D5E340351B}"/>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4E00DA5-078F-F2D5-AE9D-BA643E128804}"/>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E8707FF-9F0C-FEA7-470A-750CDB50EEFF}"/>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2667A4D-4365-10F3-38DD-7D9A679F1502}"/>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719DD53-13C5-30CA-3D59-3859206D4772}"/>
                </a:ext>
              </a:extLst>
            </p:cNvPr>
            <p:cNvGrpSpPr/>
            <p:nvPr/>
          </p:nvGrpSpPr>
          <p:grpSpPr>
            <a:xfrm>
              <a:off x="4259232" y="3447372"/>
              <a:ext cx="462021" cy="1111463"/>
              <a:chOff x="5299287" y="1718159"/>
              <a:chExt cx="462021" cy="1111463"/>
            </a:xfrm>
          </p:grpSpPr>
          <p:sp>
            <p:nvSpPr>
              <p:cNvPr id="200" name="Oval 199">
                <a:extLst>
                  <a:ext uri="{FF2B5EF4-FFF2-40B4-BE49-F238E27FC236}">
                    <a16:creationId xmlns:a16="http://schemas.microsoft.com/office/drawing/2014/main" id="{6C9BC606-C3D6-8FFC-12E1-69A26A1C328C}"/>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01" name="Straight Connector 200">
                <a:extLst>
                  <a:ext uri="{FF2B5EF4-FFF2-40B4-BE49-F238E27FC236}">
                    <a16:creationId xmlns:a16="http://schemas.microsoft.com/office/drawing/2014/main" id="{19F90858-9AD9-6787-F31D-A16679CB1D69}"/>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D6ECFF9-D28A-296E-14D3-853DA20975AA}"/>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2F6EA2B-BEF5-DA45-D4CE-5AC9ECE95E64}"/>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A975E26-3E9B-0770-FAEC-F5476ADDE049}"/>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643CC21-F5C7-16F0-9D85-78F686BB09BF}"/>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D8A516A-4007-A2DA-0860-CA6C18B95F43}"/>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D26AFEE-EB3A-B148-95CD-CB3F558F83C3}"/>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FD2689B-0A41-3BEE-884D-60331CCB0920}"/>
                </a:ext>
              </a:extLst>
            </p:cNvPr>
            <p:cNvGrpSpPr/>
            <p:nvPr/>
          </p:nvGrpSpPr>
          <p:grpSpPr>
            <a:xfrm>
              <a:off x="5006364" y="3889314"/>
              <a:ext cx="462021" cy="1111463"/>
              <a:chOff x="5299287" y="1718159"/>
              <a:chExt cx="462021" cy="1111463"/>
            </a:xfrm>
          </p:grpSpPr>
          <p:sp>
            <p:nvSpPr>
              <p:cNvPr id="192" name="Oval 191">
                <a:extLst>
                  <a:ext uri="{FF2B5EF4-FFF2-40B4-BE49-F238E27FC236}">
                    <a16:creationId xmlns:a16="http://schemas.microsoft.com/office/drawing/2014/main" id="{9A354FFD-73E7-05CF-59B0-74F775087FDF}"/>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93" name="Straight Connector 192">
                <a:extLst>
                  <a:ext uri="{FF2B5EF4-FFF2-40B4-BE49-F238E27FC236}">
                    <a16:creationId xmlns:a16="http://schemas.microsoft.com/office/drawing/2014/main" id="{5452012D-923F-7A90-0CF3-6ED1540FFAFA}"/>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31A829C-586A-AD6C-5F54-8F8FCBA96C54}"/>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48D5023-2C97-3047-A617-3BE0D0D8946C}"/>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3EB4492-456A-8487-3943-2EF456A38FD2}"/>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4DC3A8E-4F05-DBD8-D62B-06D6E6C3A9B1}"/>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EF01DBB-8098-567C-62EB-CFD4E6386828}"/>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2EDC835-4629-9CE6-EBB1-244EA5FD3803}"/>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ED411C2-DCB3-7134-D1EC-D7218ED074E4}"/>
                </a:ext>
              </a:extLst>
            </p:cNvPr>
            <p:cNvGrpSpPr/>
            <p:nvPr/>
          </p:nvGrpSpPr>
          <p:grpSpPr>
            <a:xfrm>
              <a:off x="2901008" y="4282616"/>
              <a:ext cx="462021" cy="1111463"/>
              <a:chOff x="5299287" y="1718159"/>
              <a:chExt cx="462021" cy="1111463"/>
            </a:xfrm>
          </p:grpSpPr>
          <p:sp>
            <p:nvSpPr>
              <p:cNvPr id="184" name="Oval 183">
                <a:extLst>
                  <a:ext uri="{FF2B5EF4-FFF2-40B4-BE49-F238E27FC236}">
                    <a16:creationId xmlns:a16="http://schemas.microsoft.com/office/drawing/2014/main" id="{8110C2C7-EBF8-DC6D-C258-910E214D7A52}"/>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85" name="Straight Connector 184">
                <a:extLst>
                  <a:ext uri="{FF2B5EF4-FFF2-40B4-BE49-F238E27FC236}">
                    <a16:creationId xmlns:a16="http://schemas.microsoft.com/office/drawing/2014/main" id="{1C705FC6-AE16-4B0E-B340-673EBEB8570D}"/>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0D02C6E-F5E2-FC8B-548C-CA98F12E492A}"/>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533B3BE-664E-0E9C-0522-CFA19F093DA5}"/>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7C46248-7AE5-1621-209B-2A5E1890A564}"/>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C3B16BE-E119-55EE-6792-26EA4AF3A54C}"/>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51E97BA-B140-5991-9189-067051F6F4ED}"/>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9DE4F9F-591E-7ACE-1957-DF756FA15E32}"/>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02538E6-B361-4174-0E52-608195CC083A}"/>
                </a:ext>
              </a:extLst>
            </p:cNvPr>
            <p:cNvGrpSpPr/>
            <p:nvPr/>
          </p:nvGrpSpPr>
          <p:grpSpPr>
            <a:xfrm>
              <a:off x="3940921" y="2245711"/>
              <a:ext cx="462021" cy="1111463"/>
              <a:chOff x="5299287" y="1718159"/>
              <a:chExt cx="462021" cy="1111463"/>
            </a:xfrm>
          </p:grpSpPr>
          <p:sp>
            <p:nvSpPr>
              <p:cNvPr id="176" name="Oval 175">
                <a:extLst>
                  <a:ext uri="{FF2B5EF4-FFF2-40B4-BE49-F238E27FC236}">
                    <a16:creationId xmlns:a16="http://schemas.microsoft.com/office/drawing/2014/main" id="{4572C40D-B949-4642-D268-84709F6D6BC4}"/>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77" name="Straight Connector 176">
                <a:extLst>
                  <a:ext uri="{FF2B5EF4-FFF2-40B4-BE49-F238E27FC236}">
                    <a16:creationId xmlns:a16="http://schemas.microsoft.com/office/drawing/2014/main" id="{E2A4E172-0869-1D9D-DADE-3AA5335CD476}"/>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2599D06-E005-9ABE-95E4-7888C65267D3}"/>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41D9AB7-CBD1-71C7-C99F-16F398E2AE7F}"/>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7707C89-AE47-36DF-B1F0-0FD1D48BB05F}"/>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3559CFF-F665-C8B3-4D6C-83B24B5B7BAA}"/>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95C3103-C3E4-6ABD-B86C-545A4C4F55FD}"/>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89BB251-BE8F-8555-8D12-FD35CC93B506}"/>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71D4F4C-85DB-7D72-53D5-51B2CA798790}"/>
                </a:ext>
              </a:extLst>
            </p:cNvPr>
            <p:cNvGrpSpPr/>
            <p:nvPr/>
          </p:nvGrpSpPr>
          <p:grpSpPr>
            <a:xfrm>
              <a:off x="3215381" y="2964353"/>
              <a:ext cx="462021" cy="1111463"/>
              <a:chOff x="5299287" y="1718159"/>
              <a:chExt cx="462021" cy="1111463"/>
            </a:xfrm>
          </p:grpSpPr>
          <p:sp>
            <p:nvSpPr>
              <p:cNvPr id="168" name="Oval 167">
                <a:extLst>
                  <a:ext uri="{FF2B5EF4-FFF2-40B4-BE49-F238E27FC236}">
                    <a16:creationId xmlns:a16="http://schemas.microsoft.com/office/drawing/2014/main" id="{C54C6032-3173-3293-2ECF-46F4280CFBA7}"/>
                  </a:ext>
                </a:extLst>
              </p:cNvPr>
              <p:cNvSpPr/>
              <p:nvPr/>
            </p:nvSpPr>
            <p:spPr>
              <a:xfrm>
                <a:off x="5403990" y="1718159"/>
                <a:ext cx="265785" cy="27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69" name="Straight Connector 168">
                <a:extLst>
                  <a:ext uri="{FF2B5EF4-FFF2-40B4-BE49-F238E27FC236}">
                    <a16:creationId xmlns:a16="http://schemas.microsoft.com/office/drawing/2014/main" id="{93136E0F-98BA-BC78-03A5-C21DD1E5D189}"/>
                  </a:ext>
                </a:extLst>
              </p:cNvPr>
              <p:cNvCxnSpPr>
                <a:cxnSpLocks/>
              </p:cNvCxnSpPr>
              <p:nvPr/>
            </p:nvCxnSpPr>
            <p:spPr>
              <a:xfrm>
                <a:off x="5532855" y="2014816"/>
                <a:ext cx="0" cy="42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4D50319-3ABC-0808-9C71-5CE87057D6BC}"/>
                  </a:ext>
                </a:extLst>
              </p:cNvPr>
              <p:cNvCxnSpPr>
                <a:cxnSpLocks/>
              </p:cNvCxnSpPr>
              <p:nvPr/>
            </p:nvCxnSpPr>
            <p:spPr>
              <a:xfrm flipH="1">
                <a:off x="5299287" y="2443026"/>
                <a:ext cx="233568" cy="386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0FCCEAC-E571-DF55-45AC-502B115D033D}"/>
                  </a:ext>
                </a:extLst>
              </p:cNvPr>
              <p:cNvCxnSpPr>
                <a:cxnSpLocks/>
              </p:cNvCxnSpPr>
              <p:nvPr/>
            </p:nvCxnSpPr>
            <p:spPr>
              <a:xfrm flipH="1">
                <a:off x="5335530" y="2135629"/>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C098634-D275-C78B-9D81-C52367467E12}"/>
                  </a:ext>
                </a:extLst>
              </p:cNvPr>
              <p:cNvCxnSpPr>
                <a:cxnSpLocks/>
              </p:cNvCxnSpPr>
              <p:nvPr/>
            </p:nvCxnSpPr>
            <p:spPr>
              <a:xfrm>
                <a:off x="5335530" y="2250734"/>
                <a:ext cx="177861" cy="99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F4ADC78-AC3C-1CE5-7F11-8DE1B531BEF8}"/>
                  </a:ext>
                </a:extLst>
              </p:cNvPr>
              <p:cNvCxnSpPr>
                <a:cxnSpLocks/>
              </p:cNvCxnSpPr>
              <p:nvPr/>
            </p:nvCxnSpPr>
            <p:spPr>
              <a:xfrm>
                <a:off x="5553246" y="2157397"/>
                <a:ext cx="208062" cy="114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C380236-CDF3-6B66-C97E-129EF1EB2601}"/>
                  </a:ext>
                </a:extLst>
              </p:cNvPr>
              <p:cNvCxnSpPr>
                <a:cxnSpLocks/>
              </p:cNvCxnSpPr>
              <p:nvPr/>
            </p:nvCxnSpPr>
            <p:spPr>
              <a:xfrm flipH="1">
                <a:off x="5564155" y="2272502"/>
                <a:ext cx="166954" cy="10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13B0CE3-A4A1-166D-4948-E04FFD71189B}"/>
                  </a:ext>
                </a:extLst>
              </p:cNvPr>
              <p:cNvCxnSpPr>
                <a:cxnSpLocks/>
              </p:cNvCxnSpPr>
              <p:nvPr/>
            </p:nvCxnSpPr>
            <p:spPr>
              <a:xfrm>
                <a:off x="5526333" y="2436801"/>
                <a:ext cx="233568" cy="3865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63E8D7D-0166-F5ED-441C-58CE240BAA2E}"/>
                </a:ext>
              </a:extLst>
            </p:cNvPr>
            <p:cNvGrpSpPr/>
            <p:nvPr/>
          </p:nvGrpSpPr>
          <p:grpSpPr>
            <a:xfrm>
              <a:off x="6692664" y="2206461"/>
              <a:ext cx="462021" cy="1111463"/>
              <a:chOff x="5299287" y="1718159"/>
              <a:chExt cx="462021" cy="1111463"/>
            </a:xfrm>
            <a:solidFill>
              <a:schemeClr val="accent4"/>
            </a:solidFill>
          </p:grpSpPr>
          <p:sp>
            <p:nvSpPr>
              <p:cNvPr id="160" name="Oval 159">
                <a:extLst>
                  <a:ext uri="{FF2B5EF4-FFF2-40B4-BE49-F238E27FC236}">
                    <a16:creationId xmlns:a16="http://schemas.microsoft.com/office/drawing/2014/main" id="{A1F80D1E-E5CC-1F52-EED4-0793EC8323EC}"/>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61" name="Straight Connector 160">
                <a:extLst>
                  <a:ext uri="{FF2B5EF4-FFF2-40B4-BE49-F238E27FC236}">
                    <a16:creationId xmlns:a16="http://schemas.microsoft.com/office/drawing/2014/main" id="{4FC6290B-1FF2-B35D-A8D2-13D7B7C85149}"/>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FEE30D3-489A-EF90-CE25-B44968F23929}"/>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2342DA0-530E-3EF7-437D-643F0855BD32}"/>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CDB5A42-A5C7-2310-68F0-90D1D0F6C8B4}"/>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FA45660-2FFF-F9B5-7274-62B617296FE2}"/>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AD94ADC-5613-449B-F8B4-4BC7B424DBCC}"/>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C2AD736-C633-938D-2901-F4809571C331}"/>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FDE6774-3B59-3408-60EF-6B6E0DDD0478}"/>
                </a:ext>
              </a:extLst>
            </p:cNvPr>
            <p:cNvGrpSpPr/>
            <p:nvPr/>
          </p:nvGrpSpPr>
          <p:grpSpPr>
            <a:xfrm>
              <a:off x="6994413" y="3021574"/>
              <a:ext cx="462021" cy="1111463"/>
              <a:chOff x="5299287" y="1718159"/>
              <a:chExt cx="462021" cy="1111463"/>
            </a:xfrm>
            <a:solidFill>
              <a:schemeClr val="accent4"/>
            </a:solidFill>
          </p:grpSpPr>
          <p:sp>
            <p:nvSpPr>
              <p:cNvPr id="152" name="Oval 151">
                <a:extLst>
                  <a:ext uri="{FF2B5EF4-FFF2-40B4-BE49-F238E27FC236}">
                    <a16:creationId xmlns:a16="http://schemas.microsoft.com/office/drawing/2014/main" id="{AE3EC2F5-6C45-53B6-5E9C-77B1A4432821}"/>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53" name="Straight Connector 152">
                <a:extLst>
                  <a:ext uri="{FF2B5EF4-FFF2-40B4-BE49-F238E27FC236}">
                    <a16:creationId xmlns:a16="http://schemas.microsoft.com/office/drawing/2014/main" id="{75C568D3-A46B-26EA-F66A-A5C36CD321BD}"/>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A1C69D6-3382-8D8F-031D-903B63D8C4B7}"/>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46E42F5-42DB-9439-4572-80A571F1F600}"/>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6C36A61-91AE-70D9-AF24-85E0449636E9}"/>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DC9F7FC-731E-55F0-12EC-BC6E49BB836D}"/>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20240-2C3E-E379-21F0-E495FBD89284}"/>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2F2A0E6-1FB1-0AB6-F23E-3DF2829B54C3}"/>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FF29896-53AC-5B8D-0FA2-6CCD14FCF3FC}"/>
                </a:ext>
              </a:extLst>
            </p:cNvPr>
            <p:cNvGrpSpPr/>
            <p:nvPr/>
          </p:nvGrpSpPr>
          <p:grpSpPr>
            <a:xfrm>
              <a:off x="5950403" y="1452360"/>
              <a:ext cx="462021" cy="1111463"/>
              <a:chOff x="5299287" y="1718159"/>
              <a:chExt cx="462021" cy="1111463"/>
            </a:xfrm>
            <a:solidFill>
              <a:schemeClr val="accent4"/>
            </a:solidFill>
          </p:grpSpPr>
          <p:sp>
            <p:nvSpPr>
              <p:cNvPr id="144" name="Oval 143">
                <a:extLst>
                  <a:ext uri="{FF2B5EF4-FFF2-40B4-BE49-F238E27FC236}">
                    <a16:creationId xmlns:a16="http://schemas.microsoft.com/office/drawing/2014/main" id="{3261DC88-DF95-2CE8-3545-FDB73E51616D}"/>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45" name="Straight Connector 144">
                <a:extLst>
                  <a:ext uri="{FF2B5EF4-FFF2-40B4-BE49-F238E27FC236}">
                    <a16:creationId xmlns:a16="http://schemas.microsoft.com/office/drawing/2014/main" id="{2A60F55F-4E8C-28AA-2951-FCCFA088CD2D}"/>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ED0B7C5-94DC-E924-AAA9-5B82CDC7E355}"/>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CAC0DC8-B445-1C6F-CDD4-23CDA1709598}"/>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8E8E50C-16ED-BD7A-3200-2C899BBC9516}"/>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CBA799C-84D0-924C-99BC-99D91E26072E}"/>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EACBD50-00A1-7E1E-C54D-549CD1A57689}"/>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8F84842-4698-1FFD-B317-42115D04AB91}"/>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495B8D0-5F77-6B34-D615-5B9CE914B306}"/>
                </a:ext>
              </a:extLst>
            </p:cNvPr>
            <p:cNvGrpSpPr/>
            <p:nvPr/>
          </p:nvGrpSpPr>
          <p:grpSpPr>
            <a:xfrm>
              <a:off x="6245203" y="5248425"/>
              <a:ext cx="462021" cy="1111463"/>
              <a:chOff x="5299287" y="1718159"/>
              <a:chExt cx="462021" cy="1111463"/>
            </a:xfrm>
            <a:solidFill>
              <a:schemeClr val="accent4"/>
            </a:solidFill>
          </p:grpSpPr>
          <p:sp>
            <p:nvSpPr>
              <p:cNvPr id="136" name="Oval 135">
                <a:extLst>
                  <a:ext uri="{FF2B5EF4-FFF2-40B4-BE49-F238E27FC236}">
                    <a16:creationId xmlns:a16="http://schemas.microsoft.com/office/drawing/2014/main" id="{5A7A52BC-4D7D-829F-1A66-179BBFFFBA4A}"/>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37" name="Straight Connector 136">
                <a:extLst>
                  <a:ext uri="{FF2B5EF4-FFF2-40B4-BE49-F238E27FC236}">
                    <a16:creationId xmlns:a16="http://schemas.microsoft.com/office/drawing/2014/main" id="{58A07BFD-169D-2E5A-DA9F-FFACC6EEC49B}"/>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D9DC5C2-81A0-55C9-63D0-09E5CF6184DE}"/>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7BE2D77-81AD-6686-340C-78A683CCA895}"/>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7CD95F6-779E-C2D7-F92B-86A72497F8D6}"/>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FFCAEF2-A428-335D-9D88-9AB7844E9EFB}"/>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2B7F855-7970-5D1B-81EB-EBF697EEBB70}"/>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E396051-BE32-0D91-BD3B-A01BBA0003F1}"/>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794ED3C-6F50-2C29-3E7C-1A398388479D}"/>
                </a:ext>
              </a:extLst>
            </p:cNvPr>
            <p:cNvGrpSpPr/>
            <p:nvPr/>
          </p:nvGrpSpPr>
          <p:grpSpPr>
            <a:xfrm>
              <a:off x="6004765" y="3581356"/>
              <a:ext cx="462021" cy="1111463"/>
              <a:chOff x="5299287" y="1718159"/>
              <a:chExt cx="462021" cy="1111463"/>
            </a:xfrm>
            <a:solidFill>
              <a:schemeClr val="accent4"/>
            </a:solidFill>
          </p:grpSpPr>
          <p:sp>
            <p:nvSpPr>
              <p:cNvPr id="128" name="Oval 127">
                <a:extLst>
                  <a:ext uri="{FF2B5EF4-FFF2-40B4-BE49-F238E27FC236}">
                    <a16:creationId xmlns:a16="http://schemas.microsoft.com/office/drawing/2014/main" id="{2F5353B5-9A98-D245-8872-F53F9798B9D2}"/>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29" name="Straight Connector 128">
                <a:extLst>
                  <a:ext uri="{FF2B5EF4-FFF2-40B4-BE49-F238E27FC236}">
                    <a16:creationId xmlns:a16="http://schemas.microsoft.com/office/drawing/2014/main" id="{76A6CF06-64A7-7543-7386-B7546DD85C4B}"/>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5A56F30-6075-ACF3-99D6-B73F59F2DCBB}"/>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48F1F65-5A8D-CDC0-D401-858F5A6F53E6}"/>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EEF4220-0ED4-BC6B-9A54-2F787D1DF7A3}"/>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E70591E-23DB-7460-D870-6F68DB740A27}"/>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C32D5AE-BCC5-774B-3055-B1547C7FB7BE}"/>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CE20F7E-29D1-47CA-139E-ABB8CFA790A2}"/>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AECCFCD-4C03-9C99-C66A-5AB2474B9D55}"/>
                </a:ext>
              </a:extLst>
            </p:cNvPr>
            <p:cNvGrpSpPr/>
            <p:nvPr/>
          </p:nvGrpSpPr>
          <p:grpSpPr>
            <a:xfrm>
              <a:off x="7454664" y="2968461"/>
              <a:ext cx="462021" cy="1111463"/>
              <a:chOff x="5299287" y="1718159"/>
              <a:chExt cx="462021" cy="1111463"/>
            </a:xfrm>
            <a:solidFill>
              <a:schemeClr val="accent4"/>
            </a:solidFill>
          </p:grpSpPr>
          <p:sp>
            <p:nvSpPr>
              <p:cNvPr id="120" name="Oval 119">
                <a:extLst>
                  <a:ext uri="{FF2B5EF4-FFF2-40B4-BE49-F238E27FC236}">
                    <a16:creationId xmlns:a16="http://schemas.microsoft.com/office/drawing/2014/main" id="{940AA2C2-C645-5362-ADAE-C944F63BE516}"/>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21" name="Straight Connector 120">
                <a:extLst>
                  <a:ext uri="{FF2B5EF4-FFF2-40B4-BE49-F238E27FC236}">
                    <a16:creationId xmlns:a16="http://schemas.microsoft.com/office/drawing/2014/main" id="{4C8B1D16-A9A2-B1E6-5E80-2FDF98639C4E}"/>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9A7A949-8574-1954-29FD-643933071FCC}"/>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773B70F-4F0E-D365-EDE1-26B9FDBD2D7F}"/>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F3858E5-E44C-06C3-DFB1-31B5A5FCD242}"/>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61CBD44-B57E-1412-2F32-7B821071EC60}"/>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E1F5AD-B619-E448-9DDA-F2F4A7A2C021}"/>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E82A4F9-6FE6-8EF1-9C69-0500F9E35225}"/>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EBCC71D-0B77-F17C-BA2E-31178CC1587B}"/>
                </a:ext>
              </a:extLst>
            </p:cNvPr>
            <p:cNvGrpSpPr/>
            <p:nvPr/>
          </p:nvGrpSpPr>
          <p:grpSpPr>
            <a:xfrm>
              <a:off x="9031854" y="4175605"/>
              <a:ext cx="462021" cy="1111463"/>
              <a:chOff x="5299287" y="1718159"/>
              <a:chExt cx="462021" cy="1111463"/>
            </a:xfrm>
            <a:solidFill>
              <a:schemeClr val="accent4"/>
            </a:solidFill>
          </p:grpSpPr>
          <p:sp>
            <p:nvSpPr>
              <p:cNvPr id="112" name="Oval 111">
                <a:extLst>
                  <a:ext uri="{FF2B5EF4-FFF2-40B4-BE49-F238E27FC236}">
                    <a16:creationId xmlns:a16="http://schemas.microsoft.com/office/drawing/2014/main" id="{1DF9708A-A1D1-E1E8-6BC1-93605471D332}"/>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13" name="Straight Connector 112">
                <a:extLst>
                  <a:ext uri="{FF2B5EF4-FFF2-40B4-BE49-F238E27FC236}">
                    <a16:creationId xmlns:a16="http://schemas.microsoft.com/office/drawing/2014/main" id="{2D62A204-91EF-162D-AFE2-D12ADE776C43}"/>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A4A060F-BC44-1A29-5AF3-989E32DD95A7}"/>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FAF9670-21DC-1DD7-9EF6-4CEC728BF46C}"/>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DE3FAF6-C9AF-4684-8E8E-3C1DE0F77889}"/>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0387FAD-D2BB-DCE3-FDE0-5172F8AB83D2}"/>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8140DFE-7854-2BF7-67EA-36498160EC7F}"/>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8044B13-C94F-3A6C-74D5-FE3A83CF9927}"/>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F5E93C1-704C-D9F6-DEB3-5CC5CD364671}"/>
                </a:ext>
              </a:extLst>
            </p:cNvPr>
            <p:cNvGrpSpPr/>
            <p:nvPr/>
          </p:nvGrpSpPr>
          <p:grpSpPr>
            <a:xfrm>
              <a:off x="8673864" y="2461633"/>
              <a:ext cx="462021" cy="1111463"/>
              <a:chOff x="5299287" y="1718159"/>
              <a:chExt cx="462021" cy="1111463"/>
            </a:xfrm>
            <a:solidFill>
              <a:schemeClr val="accent4"/>
            </a:solidFill>
          </p:grpSpPr>
          <p:sp>
            <p:nvSpPr>
              <p:cNvPr id="104" name="Oval 103">
                <a:extLst>
                  <a:ext uri="{FF2B5EF4-FFF2-40B4-BE49-F238E27FC236}">
                    <a16:creationId xmlns:a16="http://schemas.microsoft.com/office/drawing/2014/main" id="{FA096A79-4F8C-3B74-9255-781DE101FBBA}"/>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105" name="Straight Connector 104">
                <a:extLst>
                  <a:ext uri="{FF2B5EF4-FFF2-40B4-BE49-F238E27FC236}">
                    <a16:creationId xmlns:a16="http://schemas.microsoft.com/office/drawing/2014/main" id="{24DCE6BE-C1F7-A7B9-0392-8E963AF75BE9}"/>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FBFEDA6-91AF-7B68-745C-31F1536D09BD}"/>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C80D0C-7C40-A696-2D38-053BB7A8BD55}"/>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68C12A0-B747-F63A-E719-A7D9A4DF6BCA}"/>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0D10BD3-CE08-7145-BF9C-A4854E56E46D}"/>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DFA1659-B7E7-5B7E-02AF-6CCE78DF1A61}"/>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C64B7B5-4267-C5AB-FA3C-A6E3799CEAE6}"/>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BE7781E2-8641-68B6-C591-720CE09774F0}"/>
                </a:ext>
              </a:extLst>
            </p:cNvPr>
            <p:cNvGrpSpPr/>
            <p:nvPr/>
          </p:nvGrpSpPr>
          <p:grpSpPr>
            <a:xfrm>
              <a:off x="7911864" y="3425661"/>
              <a:ext cx="462021" cy="1111463"/>
              <a:chOff x="5299287" y="1718159"/>
              <a:chExt cx="462021" cy="1111463"/>
            </a:xfrm>
            <a:solidFill>
              <a:schemeClr val="accent4"/>
            </a:solidFill>
          </p:grpSpPr>
          <p:sp>
            <p:nvSpPr>
              <p:cNvPr id="96" name="Oval 95">
                <a:extLst>
                  <a:ext uri="{FF2B5EF4-FFF2-40B4-BE49-F238E27FC236}">
                    <a16:creationId xmlns:a16="http://schemas.microsoft.com/office/drawing/2014/main" id="{D61E310B-21B3-744F-5B09-D95721535193}"/>
                  </a:ext>
                </a:extLst>
              </p:cNvPr>
              <p:cNvSpPr/>
              <p:nvPr/>
            </p:nvSpPr>
            <p:spPr>
              <a:xfrm>
                <a:off x="5403990" y="1718159"/>
                <a:ext cx="265785" cy="273839"/>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97" name="Straight Connector 96">
                <a:extLst>
                  <a:ext uri="{FF2B5EF4-FFF2-40B4-BE49-F238E27FC236}">
                    <a16:creationId xmlns:a16="http://schemas.microsoft.com/office/drawing/2014/main" id="{83766E98-BAC2-BA07-C857-C0A1BF6A5213}"/>
                  </a:ext>
                </a:extLst>
              </p:cNvPr>
              <p:cNvCxnSpPr>
                <a:cxnSpLocks/>
              </p:cNvCxnSpPr>
              <p:nvPr/>
            </p:nvCxnSpPr>
            <p:spPr>
              <a:xfrm>
                <a:off x="5532855" y="2014816"/>
                <a:ext cx="0" cy="42821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7FE76BC-C6D0-6E7A-BE68-EE6374360416}"/>
                  </a:ext>
                </a:extLst>
              </p:cNvPr>
              <p:cNvCxnSpPr>
                <a:cxnSpLocks/>
              </p:cNvCxnSpPr>
              <p:nvPr/>
            </p:nvCxnSpPr>
            <p:spPr>
              <a:xfrm flipH="1">
                <a:off x="5299287" y="2443026"/>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91DEF69-8220-3E19-546F-EEBE9E1B6D14}"/>
                  </a:ext>
                </a:extLst>
              </p:cNvPr>
              <p:cNvCxnSpPr>
                <a:cxnSpLocks/>
              </p:cNvCxnSpPr>
              <p:nvPr/>
            </p:nvCxnSpPr>
            <p:spPr>
              <a:xfrm flipH="1">
                <a:off x="5335530" y="2135629"/>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083E435-B24F-CF3E-1C39-2408944B849D}"/>
                  </a:ext>
                </a:extLst>
              </p:cNvPr>
              <p:cNvCxnSpPr>
                <a:cxnSpLocks/>
              </p:cNvCxnSpPr>
              <p:nvPr/>
            </p:nvCxnSpPr>
            <p:spPr>
              <a:xfrm>
                <a:off x="5335530" y="2250734"/>
                <a:ext cx="177861" cy="99667"/>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88E1573-7354-3B7C-8512-1A993B8A897B}"/>
                  </a:ext>
                </a:extLst>
              </p:cNvPr>
              <p:cNvCxnSpPr>
                <a:cxnSpLocks/>
              </p:cNvCxnSpPr>
              <p:nvPr/>
            </p:nvCxnSpPr>
            <p:spPr>
              <a:xfrm>
                <a:off x="5553246" y="2157397"/>
                <a:ext cx="208062" cy="114098"/>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61A7ABD-A975-719C-90D5-4404AC1FCFC2}"/>
                  </a:ext>
                </a:extLst>
              </p:cNvPr>
              <p:cNvCxnSpPr>
                <a:cxnSpLocks/>
              </p:cNvCxnSpPr>
              <p:nvPr/>
            </p:nvCxnSpPr>
            <p:spPr>
              <a:xfrm flipH="1">
                <a:off x="5564155" y="2272502"/>
                <a:ext cx="166954" cy="100584"/>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7852F2F-1B57-9887-46F2-B2CB1EAAED28}"/>
                  </a:ext>
                </a:extLst>
              </p:cNvPr>
              <p:cNvCxnSpPr>
                <a:cxnSpLocks/>
              </p:cNvCxnSpPr>
              <p:nvPr/>
            </p:nvCxnSpPr>
            <p:spPr>
              <a:xfrm>
                <a:off x="5526333" y="2436801"/>
                <a:ext cx="233568" cy="386596"/>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E8ED579-97E3-3B0B-C477-BBD612AA7F43}"/>
                </a:ext>
              </a:extLst>
            </p:cNvPr>
            <p:cNvGrpSpPr/>
            <p:nvPr/>
          </p:nvGrpSpPr>
          <p:grpSpPr>
            <a:xfrm>
              <a:off x="8248086" y="4527231"/>
              <a:ext cx="462021" cy="1111463"/>
              <a:chOff x="5299287" y="1718159"/>
              <a:chExt cx="462021" cy="1111463"/>
            </a:xfrm>
            <a:solidFill>
              <a:schemeClr val="accent3"/>
            </a:solidFill>
          </p:grpSpPr>
          <p:sp>
            <p:nvSpPr>
              <p:cNvPr id="88" name="Oval 87">
                <a:extLst>
                  <a:ext uri="{FF2B5EF4-FFF2-40B4-BE49-F238E27FC236}">
                    <a16:creationId xmlns:a16="http://schemas.microsoft.com/office/drawing/2014/main" id="{4FCF143C-2CCB-9CA3-4332-4B99F0F2E579}"/>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89" name="Straight Connector 88">
                <a:extLst>
                  <a:ext uri="{FF2B5EF4-FFF2-40B4-BE49-F238E27FC236}">
                    <a16:creationId xmlns:a16="http://schemas.microsoft.com/office/drawing/2014/main" id="{6B7EFC7B-933D-3CEB-EB07-ABB7E17E8375}"/>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974DDBB-A58F-CDC3-9594-9038BF65ACAE}"/>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B4C9327-B332-EF47-FD95-62B6686086E9}"/>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442C134-BF1C-6409-BFD7-7DBC6EB12341}"/>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EB0D7CC-9199-445A-AC6E-C819E90C20C1}"/>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EDCAA1D-51F0-71A3-35D3-9405668EDB24}"/>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F5C5819-3681-B1F7-7B5E-D19A4AE172D5}"/>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7441D68-28B1-AFC1-AEFE-150469AED5E6}"/>
                </a:ext>
              </a:extLst>
            </p:cNvPr>
            <p:cNvGrpSpPr/>
            <p:nvPr/>
          </p:nvGrpSpPr>
          <p:grpSpPr>
            <a:xfrm>
              <a:off x="6876222" y="4236283"/>
              <a:ext cx="462021" cy="1111463"/>
              <a:chOff x="5299287" y="1718159"/>
              <a:chExt cx="462021" cy="1111463"/>
            </a:xfrm>
            <a:solidFill>
              <a:schemeClr val="accent3"/>
            </a:solidFill>
          </p:grpSpPr>
          <p:sp>
            <p:nvSpPr>
              <p:cNvPr id="80" name="Oval 79">
                <a:extLst>
                  <a:ext uri="{FF2B5EF4-FFF2-40B4-BE49-F238E27FC236}">
                    <a16:creationId xmlns:a16="http://schemas.microsoft.com/office/drawing/2014/main" id="{297B36F6-335E-46E3-BD95-21C89F040729}"/>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81" name="Straight Connector 80">
                <a:extLst>
                  <a:ext uri="{FF2B5EF4-FFF2-40B4-BE49-F238E27FC236}">
                    <a16:creationId xmlns:a16="http://schemas.microsoft.com/office/drawing/2014/main" id="{37603743-6EF8-5474-B00C-71AC71699C3A}"/>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AF35830-8AAE-E6B0-DE3D-1C75E6B54768}"/>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9CA8E38-4658-56E4-505F-6EFA038D51D5}"/>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F7DAD64-7401-8F0B-9BAB-3BC6336A3263}"/>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6F0083C-8045-C1B6-DF87-5D74C27C3959}"/>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4FA70-B91C-424A-19FD-61DA6DA82FF9}"/>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A21338F-46F7-5577-4560-1A7BB862564C}"/>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A00DEBF-55E0-7AEA-FAF8-5E48CADD4B7B}"/>
                </a:ext>
              </a:extLst>
            </p:cNvPr>
            <p:cNvGrpSpPr/>
            <p:nvPr/>
          </p:nvGrpSpPr>
          <p:grpSpPr>
            <a:xfrm>
              <a:off x="7179535" y="1668576"/>
              <a:ext cx="462021" cy="1111463"/>
              <a:chOff x="5299287" y="1718159"/>
              <a:chExt cx="462021" cy="1111463"/>
            </a:xfrm>
            <a:solidFill>
              <a:schemeClr val="accent3"/>
            </a:solidFill>
          </p:grpSpPr>
          <p:sp>
            <p:nvSpPr>
              <p:cNvPr id="72" name="Oval 71">
                <a:extLst>
                  <a:ext uri="{FF2B5EF4-FFF2-40B4-BE49-F238E27FC236}">
                    <a16:creationId xmlns:a16="http://schemas.microsoft.com/office/drawing/2014/main" id="{F04822B6-393E-697C-28C2-31847BA9C464}"/>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73" name="Straight Connector 72">
                <a:extLst>
                  <a:ext uri="{FF2B5EF4-FFF2-40B4-BE49-F238E27FC236}">
                    <a16:creationId xmlns:a16="http://schemas.microsoft.com/office/drawing/2014/main" id="{A3F92B05-B4AC-9141-76F8-C51BCC1B30E1}"/>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2EF285B-207E-4D37-930A-C67FD37D464A}"/>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92C2881-9BA6-F55E-4715-5CFA31DC01C3}"/>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B187885-C683-3F4B-70EB-0F7B6BDD0A88}"/>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762610E-5E7B-C053-62F5-3E7F4CFD9F1F}"/>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370D05A-2613-F2C2-2CDF-A02AEB9146E8}"/>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919D14-C19B-1665-3049-3C33D50A0AFC}"/>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586AF4D-8468-B4AD-8FFE-08F30A7B7EE2}"/>
                </a:ext>
              </a:extLst>
            </p:cNvPr>
            <p:cNvGrpSpPr/>
            <p:nvPr/>
          </p:nvGrpSpPr>
          <p:grpSpPr>
            <a:xfrm>
              <a:off x="7669077" y="5545082"/>
              <a:ext cx="462021" cy="1111463"/>
              <a:chOff x="5299287" y="1718159"/>
              <a:chExt cx="462021" cy="1111463"/>
            </a:xfrm>
            <a:solidFill>
              <a:schemeClr val="accent3"/>
            </a:solidFill>
          </p:grpSpPr>
          <p:sp>
            <p:nvSpPr>
              <p:cNvPr id="64" name="Oval 63">
                <a:extLst>
                  <a:ext uri="{FF2B5EF4-FFF2-40B4-BE49-F238E27FC236}">
                    <a16:creationId xmlns:a16="http://schemas.microsoft.com/office/drawing/2014/main" id="{E0AFADFE-EC0D-BF1E-8892-A66AB8431EC2}"/>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65" name="Straight Connector 64">
                <a:extLst>
                  <a:ext uri="{FF2B5EF4-FFF2-40B4-BE49-F238E27FC236}">
                    <a16:creationId xmlns:a16="http://schemas.microsoft.com/office/drawing/2014/main" id="{DDC6CBEB-D435-FE46-6173-7C9A3319410B}"/>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849636-CF32-1D85-C5B4-0DC36E934BE9}"/>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8DEEEC5-A9A1-397E-0EA4-BA3CE496D903}"/>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C395D0D-28AD-C289-012D-9E9D6182533D}"/>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BA5740-CB62-9651-8C33-1BFC7CBE36CA}"/>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9C700DE-3B9B-5736-A3FB-CA5C8F714FA1}"/>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4EDCDCD-3050-21A1-F4F0-C25CB02BCB93}"/>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1516B56-C1AA-BF72-61E5-9957E6D7C933}"/>
                </a:ext>
              </a:extLst>
            </p:cNvPr>
            <p:cNvGrpSpPr/>
            <p:nvPr/>
          </p:nvGrpSpPr>
          <p:grpSpPr>
            <a:xfrm>
              <a:off x="7551402" y="4317289"/>
              <a:ext cx="462021" cy="1111463"/>
              <a:chOff x="5299287" y="1718159"/>
              <a:chExt cx="462021" cy="1111463"/>
            </a:xfrm>
            <a:solidFill>
              <a:schemeClr val="accent3"/>
            </a:solidFill>
          </p:grpSpPr>
          <p:sp>
            <p:nvSpPr>
              <p:cNvPr id="56" name="Oval 55">
                <a:extLst>
                  <a:ext uri="{FF2B5EF4-FFF2-40B4-BE49-F238E27FC236}">
                    <a16:creationId xmlns:a16="http://schemas.microsoft.com/office/drawing/2014/main" id="{EC930818-490F-6946-4269-17A7D14A5DE0}"/>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57" name="Straight Connector 56">
                <a:extLst>
                  <a:ext uri="{FF2B5EF4-FFF2-40B4-BE49-F238E27FC236}">
                    <a16:creationId xmlns:a16="http://schemas.microsoft.com/office/drawing/2014/main" id="{BDE59201-844A-7AF7-20AB-B25E071CC2E2}"/>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1F8211-8B36-8486-4960-19A9637F1C67}"/>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20A2CE-29C5-240A-258E-22E587E25815}"/>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A8AB02D-E12D-14DE-3E0C-5A80A29EEFF0}"/>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7B981D-2809-39F2-B50E-2D6971D4E22B}"/>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D7CBD5F-838D-64B6-B647-C8B258E8C150}"/>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7870EE-EBE5-7564-90F6-F7F0E184C8FC}"/>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FCE4D99-4DE6-A73C-680B-262F006EAB67}"/>
                </a:ext>
              </a:extLst>
            </p:cNvPr>
            <p:cNvGrpSpPr/>
            <p:nvPr/>
          </p:nvGrpSpPr>
          <p:grpSpPr>
            <a:xfrm>
              <a:off x="6518979" y="3470474"/>
              <a:ext cx="462021" cy="1111463"/>
              <a:chOff x="5299287" y="1718159"/>
              <a:chExt cx="462021" cy="1111463"/>
            </a:xfrm>
            <a:solidFill>
              <a:schemeClr val="accent3"/>
            </a:solidFill>
          </p:grpSpPr>
          <p:sp>
            <p:nvSpPr>
              <p:cNvPr id="48" name="Oval 47">
                <a:extLst>
                  <a:ext uri="{FF2B5EF4-FFF2-40B4-BE49-F238E27FC236}">
                    <a16:creationId xmlns:a16="http://schemas.microsoft.com/office/drawing/2014/main" id="{8C391BD7-185C-7CC8-B45D-78AE29E1C747}"/>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49" name="Straight Connector 48">
                <a:extLst>
                  <a:ext uri="{FF2B5EF4-FFF2-40B4-BE49-F238E27FC236}">
                    <a16:creationId xmlns:a16="http://schemas.microsoft.com/office/drawing/2014/main" id="{0D4878CE-1307-A710-6C5E-59BE37ED57E0}"/>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9610E8C-625C-C81E-CF5A-6264CCE7621E}"/>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F7732B-B333-8F0D-6273-0C51682306DD}"/>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3ACFE8-407F-39E5-9658-D2FFB4F01214}"/>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6D1EB8-3B98-57FF-0338-A4F4F3BF98C9}"/>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4B34DA4-73BE-DD9A-E423-A5FAFCF67706}"/>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E59C80-D8EC-E118-6EDF-791C3B9CABF7}"/>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EC80AC1-FF1F-2CCE-7AE9-8B7DD5E754B8}"/>
                </a:ext>
              </a:extLst>
            </p:cNvPr>
            <p:cNvGrpSpPr/>
            <p:nvPr/>
          </p:nvGrpSpPr>
          <p:grpSpPr>
            <a:xfrm>
              <a:off x="7845284" y="1364225"/>
              <a:ext cx="462021" cy="1111463"/>
              <a:chOff x="5299287" y="1718159"/>
              <a:chExt cx="462021" cy="1111463"/>
            </a:xfrm>
            <a:solidFill>
              <a:schemeClr val="accent3"/>
            </a:solidFill>
          </p:grpSpPr>
          <p:sp>
            <p:nvSpPr>
              <p:cNvPr id="40" name="Oval 39">
                <a:extLst>
                  <a:ext uri="{FF2B5EF4-FFF2-40B4-BE49-F238E27FC236}">
                    <a16:creationId xmlns:a16="http://schemas.microsoft.com/office/drawing/2014/main" id="{0CC30076-921C-CC29-0B3D-BC6BD1E5E70C}"/>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41" name="Straight Connector 40">
                <a:extLst>
                  <a:ext uri="{FF2B5EF4-FFF2-40B4-BE49-F238E27FC236}">
                    <a16:creationId xmlns:a16="http://schemas.microsoft.com/office/drawing/2014/main" id="{87AA8EDB-9674-4845-1A33-B095DAE17BEC}"/>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B40D7F-B3CB-9C65-DF6D-AC08BED5B9F0}"/>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4B4022-21BA-285E-2131-3EFDAEA0612F}"/>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4965D0-FE5F-1C1A-FF66-5CE56C6E2166}"/>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B6280-2116-3AE3-CBF7-AEEFCAF30F5F}"/>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D6912A-716E-DA66-60DE-9D5A9042C58F}"/>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C5DD67-028B-E210-7964-A0889CCD4FDF}"/>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6BEDFDB-C7EA-CED6-4BBE-40A7F7BD8A3A}"/>
                </a:ext>
              </a:extLst>
            </p:cNvPr>
            <p:cNvGrpSpPr/>
            <p:nvPr/>
          </p:nvGrpSpPr>
          <p:grpSpPr>
            <a:xfrm>
              <a:off x="6039365" y="2446233"/>
              <a:ext cx="462021" cy="1111463"/>
              <a:chOff x="5299287" y="1718159"/>
              <a:chExt cx="462021" cy="1111463"/>
            </a:xfrm>
            <a:solidFill>
              <a:schemeClr val="accent3"/>
            </a:solidFill>
          </p:grpSpPr>
          <p:sp>
            <p:nvSpPr>
              <p:cNvPr id="32" name="Oval 31">
                <a:extLst>
                  <a:ext uri="{FF2B5EF4-FFF2-40B4-BE49-F238E27FC236}">
                    <a16:creationId xmlns:a16="http://schemas.microsoft.com/office/drawing/2014/main" id="{8D9638AF-F9C7-670F-14B0-93FC62C75943}"/>
                  </a:ext>
                </a:extLst>
              </p:cNvPr>
              <p:cNvSpPr/>
              <p:nvPr/>
            </p:nvSpPr>
            <p:spPr>
              <a:xfrm>
                <a:off x="5403990" y="1718159"/>
                <a:ext cx="265785" cy="27383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33" name="Straight Connector 32">
                <a:extLst>
                  <a:ext uri="{FF2B5EF4-FFF2-40B4-BE49-F238E27FC236}">
                    <a16:creationId xmlns:a16="http://schemas.microsoft.com/office/drawing/2014/main" id="{D643F79B-357B-C5FF-040A-93ECA968E9C1}"/>
                  </a:ext>
                </a:extLst>
              </p:cNvPr>
              <p:cNvCxnSpPr>
                <a:cxnSpLocks/>
              </p:cNvCxnSpPr>
              <p:nvPr/>
            </p:nvCxnSpPr>
            <p:spPr>
              <a:xfrm>
                <a:off x="5532855" y="2014816"/>
                <a:ext cx="0" cy="42821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8B7B02-C6D4-51CD-5FB2-D78712DA915C}"/>
                  </a:ext>
                </a:extLst>
              </p:cNvPr>
              <p:cNvCxnSpPr>
                <a:cxnSpLocks/>
              </p:cNvCxnSpPr>
              <p:nvPr/>
            </p:nvCxnSpPr>
            <p:spPr>
              <a:xfrm flipH="1">
                <a:off x="5299287" y="2443026"/>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393865-5B14-83A7-5FFE-56731E126B3F}"/>
                  </a:ext>
                </a:extLst>
              </p:cNvPr>
              <p:cNvCxnSpPr>
                <a:cxnSpLocks/>
              </p:cNvCxnSpPr>
              <p:nvPr/>
            </p:nvCxnSpPr>
            <p:spPr>
              <a:xfrm flipH="1">
                <a:off x="5335530" y="2135629"/>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4C8BA9-17F6-9F8B-3A62-A0BAD37124AB}"/>
                  </a:ext>
                </a:extLst>
              </p:cNvPr>
              <p:cNvCxnSpPr>
                <a:cxnSpLocks/>
              </p:cNvCxnSpPr>
              <p:nvPr/>
            </p:nvCxnSpPr>
            <p:spPr>
              <a:xfrm>
                <a:off x="5335530" y="2250734"/>
                <a:ext cx="177861" cy="99667"/>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531372-DDBF-168B-B0F5-E04254A853AF}"/>
                  </a:ext>
                </a:extLst>
              </p:cNvPr>
              <p:cNvCxnSpPr>
                <a:cxnSpLocks/>
              </p:cNvCxnSpPr>
              <p:nvPr/>
            </p:nvCxnSpPr>
            <p:spPr>
              <a:xfrm>
                <a:off x="5553246" y="2157397"/>
                <a:ext cx="208062" cy="114098"/>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95AC35-DB3D-C5DC-038B-9255D074B126}"/>
                  </a:ext>
                </a:extLst>
              </p:cNvPr>
              <p:cNvCxnSpPr>
                <a:cxnSpLocks/>
              </p:cNvCxnSpPr>
              <p:nvPr/>
            </p:nvCxnSpPr>
            <p:spPr>
              <a:xfrm flipH="1">
                <a:off x="5564155" y="2272502"/>
                <a:ext cx="166954" cy="100584"/>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54F0EC-DCAA-4DE2-EEC2-334EA824A313}"/>
                  </a:ext>
                </a:extLst>
              </p:cNvPr>
              <p:cNvCxnSpPr>
                <a:cxnSpLocks/>
              </p:cNvCxnSpPr>
              <p:nvPr/>
            </p:nvCxnSpPr>
            <p:spPr>
              <a:xfrm>
                <a:off x="5526333" y="2436801"/>
                <a:ext cx="233568" cy="386596"/>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3780CB92-B707-6F87-08CD-8971D161DE36}"/>
                </a:ext>
              </a:extLst>
            </p:cNvPr>
            <p:cNvSpPr/>
            <p:nvPr/>
          </p:nvSpPr>
          <p:spPr>
            <a:xfrm>
              <a:off x="2286005" y="1388389"/>
              <a:ext cx="3593305" cy="51057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278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8F9D-85CC-4CA5-B620-92030C923DDC}"/>
              </a:ext>
            </a:extLst>
          </p:cNvPr>
          <p:cNvSpPr>
            <a:spLocks noGrp="1"/>
          </p:cNvSpPr>
          <p:nvPr>
            <p:ph type="title"/>
          </p:nvPr>
        </p:nvSpPr>
        <p:spPr>
          <a:xfrm>
            <a:off x="5537462" y="2292645"/>
            <a:ext cx="6638698" cy="2257999"/>
          </a:xfrm>
        </p:spPr>
        <p:txBody>
          <a:bodyPr>
            <a:normAutofit fontScale="90000"/>
          </a:bodyPr>
          <a:lstStyle/>
          <a:p>
            <a:r>
              <a:rPr lang="en-US" b="1" dirty="0">
                <a:solidFill>
                  <a:schemeClr val="accent3">
                    <a:lumMod val="75000"/>
                  </a:schemeClr>
                </a:solidFill>
              </a:rPr>
              <a:t>Writing is about constructing relationships among you as an author, your audience, and your argument.</a:t>
            </a:r>
          </a:p>
        </p:txBody>
      </p:sp>
      <p:sp>
        <p:nvSpPr>
          <p:cNvPr id="4" name="TextBox 3">
            <a:extLst>
              <a:ext uri="{FF2B5EF4-FFF2-40B4-BE49-F238E27FC236}">
                <a16:creationId xmlns:a16="http://schemas.microsoft.com/office/drawing/2014/main" id="{97865997-5234-141B-A469-BE29BC666ACF}"/>
              </a:ext>
            </a:extLst>
          </p:cNvPr>
          <p:cNvSpPr txBox="1"/>
          <p:nvPr/>
        </p:nvSpPr>
        <p:spPr>
          <a:xfrm rot="16200000">
            <a:off x="-2035774" y="3044280"/>
            <a:ext cx="4813165" cy="769441"/>
          </a:xfrm>
          <a:prstGeom prst="rect">
            <a:avLst/>
          </a:prstGeom>
          <a:noFill/>
        </p:spPr>
        <p:txBody>
          <a:bodyPr wrap="square">
            <a:spAutoFit/>
          </a:bodyPr>
          <a:lstStyle/>
          <a:p>
            <a:r>
              <a:rPr lang="en-US" sz="4400" b="1" dirty="0">
                <a:solidFill>
                  <a:schemeClr val="accent3">
                    <a:lumMod val="75000"/>
                  </a:schemeClr>
                </a:solidFill>
                <a:latin typeface="Century Gothic" panose="020B0502020202020204" pitchFamily="34" charset="0"/>
              </a:rPr>
              <a:t>Central principle </a:t>
            </a:r>
            <a:endParaRPr lang="en-US" sz="4400" dirty="0">
              <a:solidFill>
                <a:schemeClr val="accent3">
                  <a:lumMod val="75000"/>
                </a:schemeClr>
              </a:solidFill>
              <a:latin typeface="Century Gothic" panose="020B0502020202020204" pitchFamily="34" charset="0"/>
            </a:endParaRPr>
          </a:p>
        </p:txBody>
      </p:sp>
      <p:grpSp>
        <p:nvGrpSpPr>
          <p:cNvPr id="240" name="Group 239">
            <a:extLst>
              <a:ext uri="{FF2B5EF4-FFF2-40B4-BE49-F238E27FC236}">
                <a16:creationId xmlns:a16="http://schemas.microsoft.com/office/drawing/2014/main" id="{E7D71523-F1D3-D65B-773D-F560DACDF7AC}"/>
              </a:ext>
            </a:extLst>
          </p:cNvPr>
          <p:cNvGrpSpPr/>
          <p:nvPr/>
        </p:nvGrpSpPr>
        <p:grpSpPr>
          <a:xfrm>
            <a:off x="1194760" y="650955"/>
            <a:ext cx="3991554" cy="2251401"/>
            <a:chOff x="630957" y="1117612"/>
            <a:chExt cx="11355729" cy="5470158"/>
          </a:xfrm>
        </p:grpSpPr>
        <p:sp>
          <p:nvSpPr>
            <p:cNvPr id="241" name="Isosceles Triangle 240">
              <a:extLst>
                <a:ext uri="{FF2B5EF4-FFF2-40B4-BE49-F238E27FC236}">
                  <a16:creationId xmlns:a16="http://schemas.microsoft.com/office/drawing/2014/main" id="{DAF1E7AE-6999-6988-75DD-F96321D87BCE}"/>
                </a:ext>
              </a:extLst>
            </p:cNvPr>
            <p:cNvSpPr/>
            <p:nvPr/>
          </p:nvSpPr>
          <p:spPr>
            <a:xfrm>
              <a:off x="3290596" y="1889451"/>
              <a:ext cx="5610808" cy="4124131"/>
            </a:xfrm>
            <a:prstGeom prst="triangle">
              <a:avLst/>
            </a:prstGeom>
            <a:noFill/>
            <a:ln w="57150">
              <a:solidFill>
                <a:schemeClr val="tx1"/>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TextBox 241">
              <a:extLst>
                <a:ext uri="{FF2B5EF4-FFF2-40B4-BE49-F238E27FC236}">
                  <a16:creationId xmlns:a16="http://schemas.microsoft.com/office/drawing/2014/main" id="{C59B061C-3824-FC11-ACF2-E222A4A762DA}"/>
                </a:ext>
              </a:extLst>
            </p:cNvPr>
            <p:cNvSpPr txBox="1"/>
            <p:nvPr/>
          </p:nvSpPr>
          <p:spPr>
            <a:xfrm>
              <a:off x="4512353" y="1117612"/>
              <a:ext cx="3167291" cy="897354"/>
            </a:xfrm>
            <a:prstGeom prst="rect">
              <a:avLst/>
            </a:prstGeom>
            <a:noFill/>
          </p:spPr>
          <p:txBody>
            <a:bodyPr wrap="square">
              <a:spAutoFit/>
            </a:bodyPr>
            <a:lstStyle/>
            <a:p>
              <a:r>
                <a:rPr lang="en-US" dirty="0">
                  <a:solidFill>
                    <a:schemeClr val="accent2"/>
                  </a:solidFill>
                  <a:ea typeface="Calibri" panose="020F0502020204030204" pitchFamily="34" charset="0"/>
                  <a:cs typeface="Biome" panose="020B0503030204020804" pitchFamily="34" charset="0"/>
                </a:rPr>
                <a:t>A</a:t>
              </a:r>
              <a:r>
                <a:rPr lang="en-US" dirty="0">
                  <a:solidFill>
                    <a:schemeClr val="accent2"/>
                  </a:solidFill>
                  <a:effectLst/>
                  <a:latin typeface="+mn-lt"/>
                  <a:ea typeface="Calibri" panose="020F0502020204030204" pitchFamily="34" charset="0"/>
                  <a:cs typeface="Biome" panose="020B0503030204020804" pitchFamily="34" charset="0"/>
                </a:rPr>
                <a:t>udience</a:t>
              </a:r>
              <a:endParaRPr lang="en-US" dirty="0"/>
            </a:p>
          </p:txBody>
        </p:sp>
        <p:sp>
          <p:nvSpPr>
            <p:cNvPr id="243" name="TextBox 242">
              <a:extLst>
                <a:ext uri="{FF2B5EF4-FFF2-40B4-BE49-F238E27FC236}">
                  <a16:creationId xmlns:a16="http://schemas.microsoft.com/office/drawing/2014/main" id="{D789E8AF-86E4-7FEF-ADE1-D62B7364BC21}"/>
                </a:ext>
              </a:extLst>
            </p:cNvPr>
            <p:cNvSpPr txBox="1"/>
            <p:nvPr/>
          </p:nvSpPr>
          <p:spPr>
            <a:xfrm>
              <a:off x="9020367" y="5690416"/>
              <a:ext cx="2966319" cy="897354"/>
            </a:xfrm>
            <a:prstGeom prst="rect">
              <a:avLst/>
            </a:prstGeom>
            <a:noFill/>
          </p:spPr>
          <p:txBody>
            <a:bodyPr wrap="square">
              <a:spAutoFit/>
            </a:bodyPr>
            <a:lstStyle/>
            <a:p>
              <a:r>
                <a:rPr lang="en-US" dirty="0">
                  <a:solidFill>
                    <a:schemeClr val="accent3">
                      <a:lumMod val="75000"/>
                    </a:schemeClr>
                  </a:solidFill>
                  <a:ea typeface="Calibri" panose="020F0502020204030204" pitchFamily="34" charset="0"/>
                  <a:cs typeface="Biome" panose="020B0503030204020804" pitchFamily="34" charset="0"/>
                </a:rPr>
                <a:t>M</a:t>
              </a:r>
              <a:r>
                <a:rPr lang="en-US" dirty="0">
                  <a:solidFill>
                    <a:schemeClr val="accent3">
                      <a:lumMod val="75000"/>
                    </a:schemeClr>
                  </a:solidFill>
                  <a:effectLst/>
                  <a:latin typeface="+mn-lt"/>
                  <a:ea typeface="Calibri" panose="020F0502020204030204" pitchFamily="34" charset="0"/>
                  <a:cs typeface="Biome" panose="020B0503030204020804" pitchFamily="34" charset="0"/>
                </a:rPr>
                <a:t>essage</a:t>
              </a:r>
              <a:endParaRPr lang="en-US" dirty="0"/>
            </a:p>
          </p:txBody>
        </p:sp>
        <p:sp>
          <p:nvSpPr>
            <p:cNvPr id="244" name="TextBox 243">
              <a:extLst>
                <a:ext uri="{FF2B5EF4-FFF2-40B4-BE49-F238E27FC236}">
                  <a16:creationId xmlns:a16="http://schemas.microsoft.com/office/drawing/2014/main" id="{E4607998-FC24-F06F-C3AB-2FE0B50CB41A}"/>
                </a:ext>
              </a:extLst>
            </p:cNvPr>
            <p:cNvSpPr txBox="1"/>
            <p:nvPr/>
          </p:nvSpPr>
          <p:spPr>
            <a:xfrm>
              <a:off x="630957" y="5690416"/>
              <a:ext cx="2659640" cy="897354"/>
            </a:xfrm>
            <a:prstGeom prst="rect">
              <a:avLst/>
            </a:prstGeom>
            <a:noFill/>
          </p:spPr>
          <p:txBody>
            <a:bodyPr wrap="square">
              <a:spAutoFit/>
            </a:bodyPr>
            <a:lstStyle/>
            <a:p>
              <a:r>
                <a:rPr lang="en-US" dirty="0">
                  <a:solidFill>
                    <a:schemeClr val="accent5">
                      <a:lumMod val="75000"/>
                    </a:schemeClr>
                  </a:solidFill>
                  <a:ea typeface="Calibri" panose="020F0502020204030204" pitchFamily="34" charset="0"/>
                  <a:cs typeface="Biome" panose="020B0503030204020804" pitchFamily="34" charset="0"/>
                </a:rPr>
                <a:t>A</a:t>
              </a:r>
              <a:r>
                <a:rPr lang="en-US" dirty="0">
                  <a:solidFill>
                    <a:schemeClr val="accent5">
                      <a:lumMod val="75000"/>
                    </a:schemeClr>
                  </a:solidFill>
                  <a:effectLst/>
                  <a:latin typeface="+mn-lt"/>
                  <a:ea typeface="Calibri" panose="020F0502020204030204" pitchFamily="34" charset="0"/>
                  <a:cs typeface="Biome" panose="020B0503030204020804" pitchFamily="34" charset="0"/>
                </a:rPr>
                <a:t>uthor</a:t>
              </a:r>
              <a:endParaRPr lang="en-US" dirty="0"/>
            </a:p>
          </p:txBody>
        </p:sp>
      </p:grpSp>
      <p:grpSp>
        <p:nvGrpSpPr>
          <p:cNvPr id="245" name="Group 244">
            <a:extLst>
              <a:ext uri="{FF2B5EF4-FFF2-40B4-BE49-F238E27FC236}">
                <a16:creationId xmlns:a16="http://schemas.microsoft.com/office/drawing/2014/main" id="{449B7E64-F169-7B80-F690-72E90E542FA9}"/>
              </a:ext>
            </a:extLst>
          </p:cNvPr>
          <p:cNvGrpSpPr/>
          <p:nvPr/>
        </p:nvGrpSpPr>
        <p:grpSpPr>
          <a:xfrm>
            <a:off x="657850" y="4003536"/>
            <a:ext cx="4879612" cy="1697405"/>
            <a:chOff x="2013630" y="1087790"/>
            <a:chExt cx="7880433" cy="3621891"/>
          </a:xfrm>
        </p:grpSpPr>
        <p:sp>
          <p:nvSpPr>
            <p:cNvPr id="246" name="TextBox 245">
              <a:extLst>
                <a:ext uri="{FF2B5EF4-FFF2-40B4-BE49-F238E27FC236}">
                  <a16:creationId xmlns:a16="http://schemas.microsoft.com/office/drawing/2014/main" id="{29D6F302-B02A-FAEF-58C9-D99A9235CAE1}"/>
                </a:ext>
              </a:extLst>
            </p:cNvPr>
            <p:cNvSpPr txBox="1"/>
            <p:nvPr/>
          </p:nvSpPr>
          <p:spPr>
            <a:xfrm rot="19623418">
              <a:off x="4651022" y="3425622"/>
              <a:ext cx="511069" cy="363883"/>
            </a:xfrm>
            <a:prstGeom prst="rect">
              <a:avLst/>
            </a:prstGeom>
            <a:noFill/>
          </p:spPr>
          <p:txBody>
            <a:bodyPr wrap="square">
              <a:spAutoFit/>
            </a:bodyPr>
            <a:lstStyle/>
            <a:p>
              <a:r>
                <a:rPr lang="en-US" sz="1600" dirty="0">
                  <a:solidFill>
                    <a:schemeClr val="accent2"/>
                  </a:solidFill>
                  <a:ea typeface="Calibri" panose="020F0502020204030204" pitchFamily="34" charset="0"/>
                  <a:cs typeface="Biome" panose="020B0503030204020804" pitchFamily="34" charset="0"/>
                </a:rPr>
                <a:t>A</a:t>
              </a:r>
              <a:endParaRPr lang="en-US" sz="1600" dirty="0">
                <a:solidFill>
                  <a:schemeClr val="accent2"/>
                </a:solidFill>
                <a:effectLst/>
                <a:latin typeface="+mn-lt"/>
                <a:ea typeface="Calibri" panose="020F0502020204030204" pitchFamily="34" charset="0"/>
                <a:cs typeface="Biome" panose="020B0503030204020804" pitchFamily="34" charset="0"/>
              </a:endParaRPr>
            </a:p>
          </p:txBody>
        </p:sp>
        <p:sp>
          <p:nvSpPr>
            <p:cNvPr id="247" name="TextBox 246">
              <a:extLst>
                <a:ext uri="{FF2B5EF4-FFF2-40B4-BE49-F238E27FC236}">
                  <a16:creationId xmlns:a16="http://schemas.microsoft.com/office/drawing/2014/main" id="{05B72818-C28D-1B30-B2EA-2F70BDCDA5D2}"/>
                </a:ext>
              </a:extLst>
            </p:cNvPr>
            <p:cNvSpPr txBox="1"/>
            <p:nvPr/>
          </p:nvSpPr>
          <p:spPr>
            <a:xfrm rot="15396250">
              <a:off x="7950978" y="3729764"/>
              <a:ext cx="676074" cy="366832"/>
            </a:xfrm>
            <a:prstGeom prst="rect">
              <a:avLst/>
            </a:prstGeom>
            <a:noFill/>
          </p:spPr>
          <p:txBody>
            <a:bodyPr wrap="square">
              <a:spAutoFit/>
            </a:bodyPr>
            <a:lstStyle/>
            <a:p>
              <a:r>
                <a:rPr lang="en-US" sz="1600" dirty="0">
                  <a:solidFill>
                    <a:schemeClr val="accent3">
                      <a:lumMod val="75000"/>
                    </a:schemeClr>
                  </a:solidFill>
                  <a:effectLst/>
                  <a:latin typeface="+mn-lt"/>
                  <a:ea typeface="Calibri" panose="020F0502020204030204" pitchFamily="34" charset="0"/>
                  <a:cs typeface="Biome" panose="020B0503030204020804" pitchFamily="34" charset="0"/>
                </a:rPr>
                <a:t>M</a:t>
              </a:r>
              <a:endParaRPr lang="en-US" sz="1600" dirty="0"/>
            </a:p>
          </p:txBody>
        </p:sp>
        <p:sp>
          <p:nvSpPr>
            <p:cNvPr id="248" name="TextBox 247">
              <a:extLst>
                <a:ext uri="{FF2B5EF4-FFF2-40B4-BE49-F238E27FC236}">
                  <a16:creationId xmlns:a16="http://schemas.microsoft.com/office/drawing/2014/main" id="{9EE4E0BA-836C-01EE-40F5-AC4C0F8E45A8}"/>
                </a:ext>
              </a:extLst>
            </p:cNvPr>
            <p:cNvSpPr txBox="1"/>
            <p:nvPr/>
          </p:nvSpPr>
          <p:spPr>
            <a:xfrm rot="2403237">
              <a:off x="2833415" y="2912548"/>
              <a:ext cx="932651" cy="628524"/>
            </a:xfrm>
            <a:prstGeom prst="rect">
              <a:avLst/>
            </a:prstGeom>
            <a:noFill/>
          </p:spPr>
          <p:txBody>
            <a:bodyPr wrap="square">
              <a:spAutoFit/>
            </a:bodyPr>
            <a:lstStyle/>
            <a:p>
              <a:r>
                <a:rPr lang="en-US" sz="1600" dirty="0">
                  <a:solidFill>
                    <a:schemeClr val="accent5">
                      <a:lumMod val="75000"/>
                    </a:schemeClr>
                  </a:solidFill>
                  <a:effectLst/>
                  <a:latin typeface="+mn-lt"/>
                  <a:ea typeface="Calibri" panose="020F0502020204030204" pitchFamily="34" charset="0"/>
                  <a:cs typeface="Biome" panose="020B0503030204020804" pitchFamily="34" charset="0"/>
                </a:rPr>
                <a:t>A</a:t>
              </a:r>
            </a:p>
            <a:p>
              <a:endParaRPr lang="en-US" sz="1600" dirty="0"/>
            </a:p>
          </p:txBody>
        </p:sp>
        <p:cxnSp>
          <p:nvCxnSpPr>
            <p:cNvPr id="249" name="Straight Connector 248">
              <a:extLst>
                <a:ext uri="{FF2B5EF4-FFF2-40B4-BE49-F238E27FC236}">
                  <a16:creationId xmlns:a16="http://schemas.microsoft.com/office/drawing/2014/main" id="{63FB4354-F0DE-02F8-1962-CDF577A95C5C}"/>
                </a:ext>
              </a:extLst>
            </p:cNvPr>
            <p:cNvCxnSpPr>
              <a:cxnSpLocks/>
            </p:cNvCxnSpPr>
            <p:nvPr/>
          </p:nvCxnSpPr>
          <p:spPr>
            <a:xfrm>
              <a:off x="2556587" y="3023118"/>
              <a:ext cx="5075853" cy="548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4DC9FE3-26FA-FF87-5E3F-FB7680C67280}"/>
                </a:ext>
              </a:extLst>
            </p:cNvPr>
            <p:cNvCxnSpPr>
              <a:cxnSpLocks/>
            </p:cNvCxnSpPr>
            <p:nvPr/>
          </p:nvCxnSpPr>
          <p:spPr>
            <a:xfrm flipV="1">
              <a:off x="4994987" y="2920482"/>
              <a:ext cx="4802155" cy="10972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0EF02A1-B238-2B21-FE11-EDD7CE4C6A8F}"/>
                </a:ext>
              </a:extLst>
            </p:cNvPr>
            <p:cNvCxnSpPr>
              <a:cxnSpLocks/>
            </p:cNvCxnSpPr>
            <p:nvPr/>
          </p:nvCxnSpPr>
          <p:spPr>
            <a:xfrm flipV="1">
              <a:off x="2300415" y="3284375"/>
              <a:ext cx="5233634" cy="87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8461326E-B070-C4AF-B47A-6DE27AA6FB2B}"/>
                </a:ext>
              </a:extLst>
            </p:cNvPr>
            <p:cNvSpPr txBox="1"/>
            <p:nvPr/>
          </p:nvSpPr>
          <p:spPr>
            <a:xfrm rot="2403237">
              <a:off x="6740345" y="1087790"/>
              <a:ext cx="498062" cy="363883"/>
            </a:xfrm>
            <a:prstGeom prst="rect">
              <a:avLst/>
            </a:prstGeom>
            <a:noFill/>
          </p:spPr>
          <p:txBody>
            <a:bodyPr wrap="square">
              <a:spAutoFit/>
            </a:bodyPr>
            <a:lstStyle/>
            <a:p>
              <a:r>
                <a:rPr lang="en-US" sz="1600" dirty="0">
                  <a:solidFill>
                    <a:schemeClr val="accent5">
                      <a:lumMod val="75000"/>
                    </a:schemeClr>
                  </a:solidFill>
                  <a:effectLst/>
                  <a:latin typeface="+mn-lt"/>
                  <a:ea typeface="Calibri" panose="020F0502020204030204" pitchFamily="34" charset="0"/>
                  <a:cs typeface="Biome" panose="020B0503030204020804" pitchFamily="34" charset="0"/>
                </a:rPr>
                <a:t>u</a:t>
              </a:r>
            </a:p>
          </p:txBody>
        </p:sp>
        <p:sp>
          <p:nvSpPr>
            <p:cNvPr id="253" name="TextBox 252">
              <a:extLst>
                <a:ext uri="{FF2B5EF4-FFF2-40B4-BE49-F238E27FC236}">
                  <a16:creationId xmlns:a16="http://schemas.microsoft.com/office/drawing/2014/main" id="{8745DAB3-C477-AC61-6935-0144ACD6940D}"/>
                </a:ext>
              </a:extLst>
            </p:cNvPr>
            <p:cNvSpPr txBox="1"/>
            <p:nvPr/>
          </p:nvSpPr>
          <p:spPr>
            <a:xfrm rot="19769430">
              <a:off x="8835878" y="2351046"/>
              <a:ext cx="443846" cy="363883"/>
            </a:xfrm>
            <a:prstGeom prst="rect">
              <a:avLst/>
            </a:prstGeom>
            <a:noFill/>
          </p:spPr>
          <p:txBody>
            <a:bodyPr wrap="square">
              <a:spAutoFit/>
            </a:bodyPr>
            <a:lstStyle/>
            <a:p>
              <a:r>
                <a:rPr lang="en-US" sz="1600" dirty="0">
                  <a:solidFill>
                    <a:schemeClr val="accent5">
                      <a:lumMod val="75000"/>
                    </a:schemeClr>
                  </a:solidFill>
                  <a:ea typeface="Calibri" panose="020F0502020204030204" pitchFamily="34" charset="0"/>
                  <a:cs typeface="Biome" panose="020B0503030204020804" pitchFamily="34" charset="0"/>
                </a:rPr>
                <a:t>t</a:t>
              </a:r>
              <a:endParaRPr lang="en-US" sz="1600" dirty="0">
                <a:solidFill>
                  <a:schemeClr val="accent5">
                    <a:lumMod val="75000"/>
                  </a:schemeClr>
                </a:solidFill>
                <a:effectLst/>
                <a:latin typeface="+mn-lt"/>
                <a:ea typeface="Calibri" panose="020F0502020204030204" pitchFamily="34" charset="0"/>
                <a:cs typeface="Biome" panose="020B0503030204020804" pitchFamily="34" charset="0"/>
              </a:endParaRPr>
            </a:p>
          </p:txBody>
        </p:sp>
        <p:sp>
          <p:nvSpPr>
            <p:cNvPr id="254" name="TextBox 253">
              <a:extLst>
                <a:ext uri="{FF2B5EF4-FFF2-40B4-BE49-F238E27FC236}">
                  <a16:creationId xmlns:a16="http://schemas.microsoft.com/office/drawing/2014/main" id="{866F7E3A-8EE6-F034-F9EA-7BC3F9E7A9EE}"/>
                </a:ext>
              </a:extLst>
            </p:cNvPr>
            <p:cNvSpPr txBox="1"/>
            <p:nvPr/>
          </p:nvSpPr>
          <p:spPr>
            <a:xfrm rot="20894943">
              <a:off x="8337425" y="2695928"/>
              <a:ext cx="443846" cy="363883"/>
            </a:xfrm>
            <a:prstGeom prst="rect">
              <a:avLst/>
            </a:prstGeom>
            <a:noFill/>
          </p:spPr>
          <p:txBody>
            <a:bodyPr wrap="square">
              <a:spAutoFit/>
            </a:bodyPr>
            <a:lstStyle/>
            <a:p>
              <a:r>
                <a:rPr lang="en-US" sz="1600" dirty="0">
                  <a:solidFill>
                    <a:schemeClr val="accent5">
                      <a:lumMod val="75000"/>
                    </a:schemeClr>
                  </a:solidFill>
                  <a:effectLst/>
                  <a:latin typeface="+mn-lt"/>
                  <a:ea typeface="Calibri" panose="020F0502020204030204" pitchFamily="34" charset="0"/>
                  <a:cs typeface="Biome" panose="020B0503030204020804" pitchFamily="34" charset="0"/>
                </a:rPr>
                <a:t>h</a:t>
              </a:r>
            </a:p>
          </p:txBody>
        </p:sp>
        <p:sp>
          <p:nvSpPr>
            <p:cNvPr id="255" name="TextBox 254">
              <a:extLst>
                <a:ext uri="{FF2B5EF4-FFF2-40B4-BE49-F238E27FC236}">
                  <a16:creationId xmlns:a16="http://schemas.microsoft.com/office/drawing/2014/main" id="{3B0A9B76-AD2D-B9F2-4658-9AC552724524}"/>
                </a:ext>
              </a:extLst>
            </p:cNvPr>
            <p:cNvSpPr txBox="1"/>
            <p:nvPr/>
          </p:nvSpPr>
          <p:spPr>
            <a:xfrm rot="7582340">
              <a:off x="4052060" y="3432533"/>
              <a:ext cx="443846" cy="366832"/>
            </a:xfrm>
            <a:prstGeom prst="rect">
              <a:avLst/>
            </a:prstGeom>
            <a:noFill/>
          </p:spPr>
          <p:txBody>
            <a:bodyPr wrap="square">
              <a:spAutoFit/>
            </a:bodyPr>
            <a:lstStyle/>
            <a:p>
              <a:r>
                <a:rPr lang="en-US" sz="1600" dirty="0">
                  <a:solidFill>
                    <a:schemeClr val="accent5">
                      <a:lumMod val="75000"/>
                    </a:schemeClr>
                  </a:solidFill>
                  <a:ea typeface="Calibri" panose="020F0502020204030204" pitchFamily="34" charset="0"/>
                  <a:cs typeface="Biome" panose="020B0503030204020804" pitchFamily="34" charset="0"/>
                </a:rPr>
                <a:t>o</a:t>
              </a:r>
              <a:endParaRPr lang="en-US" sz="1600" dirty="0">
                <a:solidFill>
                  <a:schemeClr val="accent5">
                    <a:lumMod val="75000"/>
                  </a:schemeClr>
                </a:solidFill>
                <a:effectLst/>
                <a:latin typeface="+mn-lt"/>
                <a:ea typeface="Calibri" panose="020F0502020204030204" pitchFamily="34" charset="0"/>
                <a:cs typeface="Biome" panose="020B0503030204020804" pitchFamily="34" charset="0"/>
              </a:endParaRPr>
            </a:p>
          </p:txBody>
        </p:sp>
        <p:sp>
          <p:nvSpPr>
            <p:cNvPr id="256" name="TextBox 255">
              <a:extLst>
                <a:ext uri="{FF2B5EF4-FFF2-40B4-BE49-F238E27FC236}">
                  <a16:creationId xmlns:a16="http://schemas.microsoft.com/office/drawing/2014/main" id="{B1B03BC0-19F7-A715-F9F7-D48E1EBE86E2}"/>
                </a:ext>
              </a:extLst>
            </p:cNvPr>
            <p:cNvSpPr txBox="1"/>
            <p:nvPr/>
          </p:nvSpPr>
          <p:spPr>
            <a:xfrm rot="1931758">
              <a:off x="5249491" y="4345798"/>
              <a:ext cx="443846" cy="363883"/>
            </a:xfrm>
            <a:prstGeom prst="rect">
              <a:avLst/>
            </a:prstGeom>
            <a:noFill/>
          </p:spPr>
          <p:txBody>
            <a:bodyPr wrap="square">
              <a:spAutoFit/>
            </a:bodyPr>
            <a:lstStyle/>
            <a:p>
              <a:r>
                <a:rPr lang="en-US" sz="1600" dirty="0">
                  <a:solidFill>
                    <a:schemeClr val="accent5">
                      <a:lumMod val="75000"/>
                    </a:schemeClr>
                  </a:solidFill>
                  <a:effectLst/>
                  <a:latin typeface="+mn-lt"/>
                  <a:ea typeface="Calibri" panose="020F0502020204030204" pitchFamily="34" charset="0"/>
                  <a:cs typeface="Biome" panose="020B0503030204020804" pitchFamily="34" charset="0"/>
                </a:rPr>
                <a:t>u</a:t>
              </a:r>
            </a:p>
          </p:txBody>
        </p:sp>
        <p:sp>
          <p:nvSpPr>
            <p:cNvPr id="257" name="TextBox 256">
              <a:extLst>
                <a:ext uri="{FF2B5EF4-FFF2-40B4-BE49-F238E27FC236}">
                  <a16:creationId xmlns:a16="http://schemas.microsoft.com/office/drawing/2014/main" id="{279C9A0D-47F5-09BA-10D5-C2D6514D0D6D}"/>
                </a:ext>
              </a:extLst>
            </p:cNvPr>
            <p:cNvSpPr txBox="1"/>
            <p:nvPr/>
          </p:nvSpPr>
          <p:spPr>
            <a:xfrm rot="15396250">
              <a:off x="5401062" y="1869260"/>
              <a:ext cx="676074" cy="366832"/>
            </a:xfrm>
            <a:prstGeom prst="rect">
              <a:avLst/>
            </a:prstGeom>
            <a:noFill/>
          </p:spPr>
          <p:txBody>
            <a:bodyPr wrap="square">
              <a:spAutoFit/>
            </a:bodyPr>
            <a:lstStyle/>
            <a:p>
              <a:r>
                <a:rPr lang="en-US" sz="1600" dirty="0">
                  <a:solidFill>
                    <a:schemeClr val="accent3">
                      <a:lumMod val="75000"/>
                    </a:schemeClr>
                  </a:solidFill>
                  <a:cs typeface="Biome" panose="020B0503030204020804" pitchFamily="34" charset="0"/>
                </a:rPr>
                <a:t>e</a:t>
              </a:r>
              <a:endParaRPr lang="en-US" sz="1600" dirty="0"/>
            </a:p>
          </p:txBody>
        </p:sp>
        <p:sp>
          <p:nvSpPr>
            <p:cNvPr id="258" name="TextBox 257">
              <a:extLst>
                <a:ext uri="{FF2B5EF4-FFF2-40B4-BE49-F238E27FC236}">
                  <a16:creationId xmlns:a16="http://schemas.microsoft.com/office/drawing/2014/main" id="{CA499ACE-EAC2-0806-C151-20B978CDCC02}"/>
                </a:ext>
              </a:extLst>
            </p:cNvPr>
            <p:cNvSpPr txBox="1"/>
            <p:nvPr/>
          </p:nvSpPr>
          <p:spPr>
            <a:xfrm rot="20735636">
              <a:off x="2564369" y="1426655"/>
              <a:ext cx="676073" cy="363883"/>
            </a:xfrm>
            <a:prstGeom prst="rect">
              <a:avLst/>
            </a:prstGeom>
            <a:noFill/>
          </p:spPr>
          <p:txBody>
            <a:bodyPr wrap="square">
              <a:spAutoFit/>
            </a:bodyPr>
            <a:lstStyle/>
            <a:p>
              <a:r>
                <a:rPr lang="en-US" sz="1600" dirty="0">
                  <a:solidFill>
                    <a:schemeClr val="accent3">
                      <a:lumMod val="75000"/>
                    </a:schemeClr>
                  </a:solidFill>
                  <a:cs typeface="Biome" panose="020B0503030204020804" pitchFamily="34" charset="0"/>
                </a:rPr>
                <a:t>s</a:t>
              </a:r>
              <a:endParaRPr lang="en-US" sz="1600" dirty="0"/>
            </a:p>
          </p:txBody>
        </p:sp>
        <p:sp>
          <p:nvSpPr>
            <p:cNvPr id="259" name="TextBox 258">
              <a:extLst>
                <a:ext uri="{FF2B5EF4-FFF2-40B4-BE49-F238E27FC236}">
                  <a16:creationId xmlns:a16="http://schemas.microsoft.com/office/drawing/2014/main" id="{F0565646-1D7B-E586-0F52-D29D8A5222D1}"/>
                </a:ext>
              </a:extLst>
            </p:cNvPr>
            <p:cNvSpPr txBox="1"/>
            <p:nvPr/>
          </p:nvSpPr>
          <p:spPr>
            <a:xfrm rot="9265677">
              <a:off x="2013630" y="3434006"/>
              <a:ext cx="676073" cy="363883"/>
            </a:xfrm>
            <a:prstGeom prst="rect">
              <a:avLst/>
            </a:prstGeom>
            <a:noFill/>
          </p:spPr>
          <p:txBody>
            <a:bodyPr wrap="square">
              <a:spAutoFit/>
            </a:bodyPr>
            <a:lstStyle/>
            <a:p>
              <a:r>
                <a:rPr lang="en-US" sz="1600" dirty="0">
                  <a:solidFill>
                    <a:schemeClr val="accent3">
                      <a:lumMod val="75000"/>
                    </a:schemeClr>
                  </a:solidFill>
                  <a:cs typeface="Biome" panose="020B0503030204020804" pitchFamily="34" charset="0"/>
                </a:rPr>
                <a:t>s</a:t>
              </a:r>
              <a:endParaRPr lang="en-US" sz="1600" dirty="0"/>
            </a:p>
          </p:txBody>
        </p:sp>
        <p:sp>
          <p:nvSpPr>
            <p:cNvPr id="260" name="TextBox 259">
              <a:extLst>
                <a:ext uri="{FF2B5EF4-FFF2-40B4-BE49-F238E27FC236}">
                  <a16:creationId xmlns:a16="http://schemas.microsoft.com/office/drawing/2014/main" id="{740A86C1-870C-979D-C2DA-F2ED30617D66}"/>
                </a:ext>
              </a:extLst>
            </p:cNvPr>
            <p:cNvSpPr txBox="1"/>
            <p:nvPr/>
          </p:nvSpPr>
          <p:spPr>
            <a:xfrm rot="3255387">
              <a:off x="6042529" y="3430317"/>
              <a:ext cx="676074" cy="366832"/>
            </a:xfrm>
            <a:prstGeom prst="rect">
              <a:avLst/>
            </a:prstGeom>
            <a:noFill/>
          </p:spPr>
          <p:txBody>
            <a:bodyPr wrap="square">
              <a:spAutoFit/>
            </a:bodyPr>
            <a:lstStyle/>
            <a:p>
              <a:r>
                <a:rPr lang="en-US" sz="1600" dirty="0">
                  <a:solidFill>
                    <a:schemeClr val="accent3">
                      <a:lumMod val="75000"/>
                    </a:schemeClr>
                  </a:solidFill>
                  <a:cs typeface="Biome" panose="020B0503030204020804" pitchFamily="34" charset="0"/>
                </a:rPr>
                <a:t>a</a:t>
              </a:r>
              <a:endParaRPr lang="en-US" sz="1600" dirty="0"/>
            </a:p>
          </p:txBody>
        </p:sp>
        <p:sp>
          <p:nvSpPr>
            <p:cNvPr id="261" name="TextBox 260">
              <a:extLst>
                <a:ext uri="{FF2B5EF4-FFF2-40B4-BE49-F238E27FC236}">
                  <a16:creationId xmlns:a16="http://schemas.microsoft.com/office/drawing/2014/main" id="{91CCDEB6-A65B-5349-96CF-960F501DC59A}"/>
                </a:ext>
              </a:extLst>
            </p:cNvPr>
            <p:cNvSpPr txBox="1"/>
            <p:nvPr/>
          </p:nvSpPr>
          <p:spPr>
            <a:xfrm rot="14446410">
              <a:off x="6834642" y="2143498"/>
              <a:ext cx="676074" cy="366832"/>
            </a:xfrm>
            <a:prstGeom prst="rect">
              <a:avLst/>
            </a:prstGeom>
            <a:noFill/>
          </p:spPr>
          <p:txBody>
            <a:bodyPr wrap="square">
              <a:spAutoFit/>
            </a:bodyPr>
            <a:lstStyle/>
            <a:p>
              <a:r>
                <a:rPr lang="en-US" sz="1600" dirty="0">
                  <a:solidFill>
                    <a:schemeClr val="accent3">
                      <a:lumMod val="75000"/>
                    </a:schemeClr>
                  </a:solidFill>
                  <a:cs typeface="Biome" panose="020B0503030204020804" pitchFamily="34" charset="0"/>
                </a:rPr>
                <a:t>g</a:t>
              </a:r>
              <a:endParaRPr lang="en-US" sz="1600" dirty="0"/>
            </a:p>
          </p:txBody>
        </p:sp>
        <p:sp>
          <p:nvSpPr>
            <p:cNvPr id="262" name="TextBox 261">
              <a:extLst>
                <a:ext uri="{FF2B5EF4-FFF2-40B4-BE49-F238E27FC236}">
                  <a16:creationId xmlns:a16="http://schemas.microsoft.com/office/drawing/2014/main" id="{65BD5801-5E0A-A1D1-6538-35B97DC931A9}"/>
                </a:ext>
              </a:extLst>
            </p:cNvPr>
            <p:cNvSpPr txBox="1"/>
            <p:nvPr/>
          </p:nvSpPr>
          <p:spPr>
            <a:xfrm rot="11035193">
              <a:off x="6806690" y="3287163"/>
              <a:ext cx="676073" cy="363883"/>
            </a:xfrm>
            <a:prstGeom prst="rect">
              <a:avLst/>
            </a:prstGeom>
            <a:noFill/>
          </p:spPr>
          <p:txBody>
            <a:bodyPr wrap="square">
              <a:spAutoFit/>
            </a:bodyPr>
            <a:lstStyle/>
            <a:p>
              <a:r>
                <a:rPr lang="en-US" sz="1600" dirty="0">
                  <a:solidFill>
                    <a:schemeClr val="accent3">
                      <a:lumMod val="75000"/>
                    </a:schemeClr>
                  </a:solidFill>
                  <a:cs typeface="Biome" panose="020B0503030204020804" pitchFamily="34" charset="0"/>
                </a:rPr>
                <a:t>e</a:t>
              </a:r>
              <a:endParaRPr lang="en-US" sz="1600" dirty="0"/>
            </a:p>
          </p:txBody>
        </p:sp>
        <p:sp>
          <p:nvSpPr>
            <p:cNvPr id="263" name="TextBox 262">
              <a:extLst>
                <a:ext uri="{FF2B5EF4-FFF2-40B4-BE49-F238E27FC236}">
                  <a16:creationId xmlns:a16="http://schemas.microsoft.com/office/drawing/2014/main" id="{920DD23F-1BDD-C9B5-7A85-AFB0F1940D5F}"/>
                </a:ext>
              </a:extLst>
            </p:cNvPr>
            <p:cNvSpPr txBox="1"/>
            <p:nvPr/>
          </p:nvSpPr>
          <p:spPr>
            <a:xfrm>
              <a:off x="3179820" y="3480617"/>
              <a:ext cx="511069" cy="363883"/>
            </a:xfrm>
            <a:prstGeom prst="rect">
              <a:avLst/>
            </a:prstGeom>
            <a:noFill/>
          </p:spPr>
          <p:txBody>
            <a:bodyPr wrap="square">
              <a:spAutoFit/>
            </a:bodyPr>
            <a:lstStyle/>
            <a:p>
              <a:r>
                <a:rPr lang="en-US" sz="1600" dirty="0">
                  <a:solidFill>
                    <a:schemeClr val="accent2"/>
                  </a:solidFill>
                  <a:ea typeface="Calibri" panose="020F0502020204030204" pitchFamily="34" charset="0"/>
                  <a:cs typeface="Biome" panose="020B0503030204020804" pitchFamily="34" charset="0"/>
                </a:rPr>
                <a:t>u</a:t>
              </a:r>
              <a:endParaRPr lang="en-US" sz="1600" dirty="0">
                <a:solidFill>
                  <a:schemeClr val="accent2"/>
                </a:solidFill>
                <a:effectLst/>
                <a:latin typeface="+mn-lt"/>
                <a:ea typeface="Calibri" panose="020F0502020204030204" pitchFamily="34" charset="0"/>
                <a:cs typeface="Biome" panose="020B0503030204020804" pitchFamily="34" charset="0"/>
              </a:endParaRPr>
            </a:p>
          </p:txBody>
        </p:sp>
        <p:sp>
          <p:nvSpPr>
            <p:cNvPr id="264" name="TextBox 263">
              <a:extLst>
                <a:ext uri="{FF2B5EF4-FFF2-40B4-BE49-F238E27FC236}">
                  <a16:creationId xmlns:a16="http://schemas.microsoft.com/office/drawing/2014/main" id="{4A8BFDD7-5DAA-D618-9BDA-11F403E89BCF}"/>
                </a:ext>
              </a:extLst>
            </p:cNvPr>
            <p:cNvSpPr txBox="1"/>
            <p:nvPr/>
          </p:nvSpPr>
          <p:spPr>
            <a:xfrm rot="4932513">
              <a:off x="9455112" y="2622536"/>
              <a:ext cx="511069" cy="366832"/>
            </a:xfrm>
            <a:prstGeom prst="rect">
              <a:avLst/>
            </a:prstGeom>
            <a:noFill/>
          </p:spPr>
          <p:txBody>
            <a:bodyPr wrap="square">
              <a:spAutoFit/>
            </a:bodyPr>
            <a:lstStyle/>
            <a:p>
              <a:r>
                <a:rPr lang="en-US" sz="1600" dirty="0">
                  <a:solidFill>
                    <a:schemeClr val="accent2"/>
                  </a:solidFill>
                  <a:effectLst/>
                  <a:latin typeface="+mn-lt"/>
                  <a:ea typeface="Calibri" panose="020F0502020204030204" pitchFamily="34" charset="0"/>
                  <a:cs typeface="Biome" panose="020B0503030204020804" pitchFamily="34" charset="0"/>
                </a:rPr>
                <a:t>d</a:t>
              </a:r>
            </a:p>
          </p:txBody>
        </p:sp>
        <p:sp>
          <p:nvSpPr>
            <p:cNvPr id="265" name="TextBox 264">
              <a:extLst>
                <a:ext uri="{FF2B5EF4-FFF2-40B4-BE49-F238E27FC236}">
                  <a16:creationId xmlns:a16="http://schemas.microsoft.com/office/drawing/2014/main" id="{76DBC1DC-8C91-5405-0735-6D70EBB50472}"/>
                </a:ext>
              </a:extLst>
            </p:cNvPr>
            <p:cNvSpPr txBox="1"/>
            <p:nvPr/>
          </p:nvSpPr>
          <p:spPr>
            <a:xfrm rot="17538238">
              <a:off x="8092684" y="2014745"/>
              <a:ext cx="511069" cy="366832"/>
            </a:xfrm>
            <a:prstGeom prst="rect">
              <a:avLst/>
            </a:prstGeom>
            <a:noFill/>
          </p:spPr>
          <p:txBody>
            <a:bodyPr wrap="square">
              <a:spAutoFit/>
            </a:bodyPr>
            <a:lstStyle/>
            <a:p>
              <a:r>
                <a:rPr lang="en-US" sz="1600" dirty="0">
                  <a:solidFill>
                    <a:schemeClr val="accent2"/>
                  </a:solidFill>
                  <a:ea typeface="Calibri" panose="020F0502020204030204" pitchFamily="34" charset="0"/>
                  <a:cs typeface="Biome" panose="020B0503030204020804" pitchFamily="34" charset="0"/>
                </a:rPr>
                <a:t>i</a:t>
              </a:r>
              <a:endParaRPr lang="en-US" sz="1600" dirty="0">
                <a:solidFill>
                  <a:schemeClr val="accent2"/>
                </a:solidFill>
                <a:effectLst/>
                <a:latin typeface="+mn-lt"/>
                <a:ea typeface="Calibri" panose="020F0502020204030204" pitchFamily="34" charset="0"/>
                <a:cs typeface="Biome" panose="020B0503030204020804" pitchFamily="34" charset="0"/>
              </a:endParaRPr>
            </a:p>
          </p:txBody>
        </p:sp>
        <p:sp>
          <p:nvSpPr>
            <p:cNvPr id="266" name="TextBox 265">
              <a:extLst>
                <a:ext uri="{FF2B5EF4-FFF2-40B4-BE49-F238E27FC236}">
                  <a16:creationId xmlns:a16="http://schemas.microsoft.com/office/drawing/2014/main" id="{B7C57653-45A7-1597-294A-516BD0F17B4F}"/>
                </a:ext>
              </a:extLst>
            </p:cNvPr>
            <p:cNvSpPr txBox="1"/>
            <p:nvPr/>
          </p:nvSpPr>
          <p:spPr>
            <a:xfrm rot="13088239">
              <a:off x="3563195" y="2875177"/>
              <a:ext cx="511069" cy="363883"/>
            </a:xfrm>
            <a:prstGeom prst="rect">
              <a:avLst/>
            </a:prstGeom>
            <a:noFill/>
          </p:spPr>
          <p:txBody>
            <a:bodyPr wrap="square">
              <a:spAutoFit/>
            </a:bodyPr>
            <a:lstStyle/>
            <a:p>
              <a:r>
                <a:rPr lang="en-US" sz="1600" dirty="0">
                  <a:solidFill>
                    <a:schemeClr val="accent2"/>
                  </a:solidFill>
                  <a:effectLst/>
                  <a:latin typeface="+mn-lt"/>
                  <a:ea typeface="Calibri" panose="020F0502020204030204" pitchFamily="34" charset="0"/>
                  <a:cs typeface="Biome" panose="020B0503030204020804" pitchFamily="34" charset="0"/>
                </a:rPr>
                <a:t>e</a:t>
              </a:r>
            </a:p>
          </p:txBody>
        </p:sp>
        <p:sp>
          <p:nvSpPr>
            <p:cNvPr id="267" name="TextBox 266">
              <a:extLst>
                <a:ext uri="{FF2B5EF4-FFF2-40B4-BE49-F238E27FC236}">
                  <a16:creationId xmlns:a16="http://schemas.microsoft.com/office/drawing/2014/main" id="{BE71CE9B-4C84-3A59-B7CA-1C499E1CA1FA}"/>
                </a:ext>
              </a:extLst>
            </p:cNvPr>
            <p:cNvSpPr txBox="1"/>
            <p:nvPr/>
          </p:nvSpPr>
          <p:spPr>
            <a:xfrm rot="17475733">
              <a:off x="5305095" y="3893459"/>
              <a:ext cx="511069" cy="366832"/>
            </a:xfrm>
            <a:prstGeom prst="rect">
              <a:avLst/>
            </a:prstGeom>
            <a:noFill/>
          </p:spPr>
          <p:txBody>
            <a:bodyPr wrap="square">
              <a:spAutoFit/>
            </a:bodyPr>
            <a:lstStyle/>
            <a:p>
              <a:r>
                <a:rPr lang="en-US" sz="1600" dirty="0">
                  <a:solidFill>
                    <a:schemeClr val="accent2"/>
                  </a:solidFill>
                  <a:effectLst/>
                  <a:latin typeface="+mn-lt"/>
                  <a:ea typeface="Calibri" panose="020F0502020204030204" pitchFamily="34" charset="0"/>
                  <a:cs typeface="Biome" panose="020B0503030204020804" pitchFamily="34" charset="0"/>
                </a:rPr>
                <a:t>e</a:t>
              </a:r>
            </a:p>
          </p:txBody>
        </p:sp>
        <p:sp>
          <p:nvSpPr>
            <p:cNvPr id="268" name="TextBox 267">
              <a:extLst>
                <a:ext uri="{FF2B5EF4-FFF2-40B4-BE49-F238E27FC236}">
                  <a16:creationId xmlns:a16="http://schemas.microsoft.com/office/drawing/2014/main" id="{C4934EB5-910E-586C-328D-3177793FEE36}"/>
                </a:ext>
              </a:extLst>
            </p:cNvPr>
            <p:cNvSpPr txBox="1"/>
            <p:nvPr/>
          </p:nvSpPr>
          <p:spPr>
            <a:xfrm rot="17475733">
              <a:off x="5305095" y="3893459"/>
              <a:ext cx="511069" cy="366832"/>
            </a:xfrm>
            <a:prstGeom prst="rect">
              <a:avLst/>
            </a:prstGeom>
            <a:noFill/>
          </p:spPr>
          <p:txBody>
            <a:bodyPr wrap="square">
              <a:spAutoFit/>
            </a:bodyPr>
            <a:lstStyle/>
            <a:p>
              <a:r>
                <a:rPr lang="en-US" sz="1600" dirty="0">
                  <a:solidFill>
                    <a:schemeClr val="accent2"/>
                  </a:solidFill>
                  <a:effectLst/>
                  <a:latin typeface="+mn-lt"/>
                  <a:ea typeface="Calibri" panose="020F0502020204030204" pitchFamily="34" charset="0"/>
                  <a:cs typeface="Biome" panose="020B0503030204020804" pitchFamily="34" charset="0"/>
                </a:rPr>
                <a:t>e</a:t>
              </a:r>
            </a:p>
          </p:txBody>
        </p:sp>
        <p:sp>
          <p:nvSpPr>
            <p:cNvPr id="269" name="TextBox 268">
              <a:extLst>
                <a:ext uri="{FF2B5EF4-FFF2-40B4-BE49-F238E27FC236}">
                  <a16:creationId xmlns:a16="http://schemas.microsoft.com/office/drawing/2014/main" id="{9EABE972-1140-9E93-621D-6CB60AD278F7}"/>
                </a:ext>
              </a:extLst>
            </p:cNvPr>
            <p:cNvSpPr txBox="1"/>
            <p:nvPr/>
          </p:nvSpPr>
          <p:spPr>
            <a:xfrm rot="17475733">
              <a:off x="8039068" y="3165110"/>
              <a:ext cx="511069" cy="366832"/>
            </a:xfrm>
            <a:prstGeom prst="rect">
              <a:avLst/>
            </a:prstGeom>
            <a:noFill/>
          </p:spPr>
          <p:txBody>
            <a:bodyPr wrap="square">
              <a:spAutoFit/>
            </a:bodyPr>
            <a:lstStyle/>
            <a:p>
              <a:r>
                <a:rPr lang="en-US" sz="1600" dirty="0">
                  <a:solidFill>
                    <a:schemeClr val="accent2"/>
                  </a:solidFill>
                  <a:ea typeface="Calibri" panose="020F0502020204030204" pitchFamily="34" charset="0"/>
                  <a:cs typeface="Biome" panose="020B0503030204020804" pitchFamily="34" charset="0"/>
                </a:rPr>
                <a:t>n</a:t>
              </a:r>
              <a:endParaRPr lang="en-US" sz="1600" dirty="0">
                <a:solidFill>
                  <a:schemeClr val="accent2"/>
                </a:solidFill>
                <a:effectLst/>
                <a:latin typeface="+mn-lt"/>
                <a:ea typeface="Calibri" panose="020F0502020204030204" pitchFamily="34" charset="0"/>
                <a:cs typeface="Biome" panose="020B0503030204020804" pitchFamily="34" charset="0"/>
              </a:endParaRPr>
            </a:p>
          </p:txBody>
        </p:sp>
        <p:sp>
          <p:nvSpPr>
            <p:cNvPr id="270" name="TextBox 269">
              <a:extLst>
                <a:ext uri="{FF2B5EF4-FFF2-40B4-BE49-F238E27FC236}">
                  <a16:creationId xmlns:a16="http://schemas.microsoft.com/office/drawing/2014/main" id="{091BA75D-78FB-841E-7ED4-5DBA9BE5EAE3}"/>
                </a:ext>
              </a:extLst>
            </p:cNvPr>
            <p:cNvSpPr txBox="1"/>
            <p:nvPr/>
          </p:nvSpPr>
          <p:spPr>
            <a:xfrm rot="8034735">
              <a:off x="5056223" y="3011612"/>
              <a:ext cx="511069" cy="366832"/>
            </a:xfrm>
            <a:prstGeom prst="rect">
              <a:avLst/>
            </a:prstGeom>
            <a:noFill/>
          </p:spPr>
          <p:txBody>
            <a:bodyPr wrap="square">
              <a:spAutoFit/>
            </a:bodyPr>
            <a:lstStyle/>
            <a:p>
              <a:r>
                <a:rPr lang="en-US" sz="1600" dirty="0">
                  <a:solidFill>
                    <a:schemeClr val="accent2"/>
                  </a:solidFill>
                  <a:ea typeface="Calibri" panose="020F0502020204030204" pitchFamily="34" charset="0"/>
                  <a:cs typeface="Biome" panose="020B0503030204020804" pitchFamily="34" charset="0"/>
                </a:rPr>
                <a:t>c</a:t>
              </a:r>
              <a:endParaRPr lang="en-US" sz="1600" dirty="0">
                <a:solidFill>
                  <a:schemeClr val="accent2"/>
                </a:solidFill>
                <a:effectLst/>
                <a:latin typeface="+mn-lt"/>
                <a:ea typeface="Calibri" panose="020F0502020204030204" pitchFamily="34" charset="0"/>
                <a:cs typeface="Biome" panose="020B0503030204020804" pitchFamily="34" charset="0"/>
              </a:endParaRPr>
            </a:p>
          </p:txBody>
        </p:sp>
      </p:grpSp>
    </p:spTree>
    <p:extLst>
      <p:ext uri="{BB962C8B-B14F-4D97-AF65-F5344CB8AC3E}">
        <p14:creationId xmlns:p14="http://schemas.microsoft.com/office/powerpoint/2010/main" val="324901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CBFF-7A4E-44B2-B151-CDDC830724CD}"/>
              </a:ext>
            </a:extLst>
          </p:cNvPr>
          <p:cNvSpPr>
            <a:spLocks noGrp="1"/>
          </p:cNvSpPr>
          <p:nvPr>
            <p:ph type="title"/>
          </p:nvPr>
        </p:nvSpPr>
        <p:spPr>
          <a:xfrm>
            <a:off x="665585" y="257937"/>
            <a:ext cx="2310882" cy="1023678"/>
          </a:xfrm>
        </p:spPr>
        <p:txBody>
          <a:bodyPr/>
          <a:lstStyle/>
          <a:p>
            <a:r>
              <a:rPr lang="en-US" b="1" dirty="0">
                <a:solidFill>
                  <a:schemeClr val="accent2">
                    <a:lumMod val="75000"/>
                  </a:schemeClr>
                </a:solidFill>
                <a:latin typeface="+mn-lt"/>
              </a:rPr>
              <a:t>Forensic</a:t>
            </a:r>
          </a:p>
        </p:txBody>
      </p:sp>
      <p:sp>
        <p:nvSpPr>
          <p:cNvPr id="3" name="Title 1">
            <a:extLst>
              <a:ext uri="{FF2B5EF4-FFF2-40B4-BE49-F238E27FC236}">
                <a16:creationId xmlns:a16="http://schemas.microsoft.com/office/drawing/2014/main" id="{89A36630-FA9F-4AB9-8B2B-6AFDF7B83D2A}"/>
              </a:ext>
            </a:extLst>
          </p:cNvPr>
          <p:cNvSpPr txBox="1">
            <a:spLocks/>
          </p:cNvSpPr>
          <p:nvPr/>
        </p:nvSpPr>
        <p:spPr>
          <a:xfrm>
            <a:off x="4588329" y="304590"/>
            <a:ext cx="2424404" cy="10236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A6DC">
                    <a:lumMod val="75000"/>
                  </a:srgbClr>
                </a:solidFill>
                <a:effectLst/>
                <a:uLnTx/>
                <a:uFillTx/>
                <a:latin typeface="Calibri" panose="020F0502020204030204"/>
                <a:ea typeface="+mj-ea"/>
                <a:cs typeface="+mj-cs"/>
              </a:rPr>
              <a:t>Epideictic</a:t>
            </a:r>
          </a:p>
        </p:txBody>
      </p:sp>
      <p:sp>
        <p:nvSpPr>
          <p:cNvPr id="4" name="Title 1">
            <a:extLst>
              <a:ext uri="{FF2B5EF4-FFF2-40B4-BE49-F238E27FC236}">
                <a16:creationId xmlns:a16="http://schemas.microsoft.com/office/drawing/2014/main" id="{456A7181-9288-47E3-8EF4-98270A3791E6}"/>
              </a:ext>
            </a:extLst>
          </p:cNvPr>
          <p:cNvSpPr txBox="1">
            <a:spLocks/>
          </p:cNvSpPr>
          <p:nvPr/>
        </p:nvSpPr>
        <p:spPr>
          <a:xfrm>
            <a:off x="8624595" y="304590"/>
            <a:ext cx="2901820" cy="102367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8971E1">
                    <a:lumMod val="75000"/>
                  </a:srgbClr>
                </a:solidFill>
                <a:effectLst/>
                <a:uLnTx/>
                <a:uFillTx/>
                <a:latin typeface="Calibri" panose="020F0502020204030204"/>
                <a:ea typeface="+mj-ea"/>
                <a:cs typeface="+mj-cs"/>
              </a:rPr>
              <a:t>Deliberative</a:t>
            </a:r>
          </a:p>
        </p:txBody>
      </p:sp>
      <p:sp>
        <p:nvSpPr>
          <p:cNvPr id="5" name="Title 1">
            <a:extLst>
              <a:ext uri="{FF2B5EF4-FFF2-40B4-BE49-F238E27FC236}">
                <a16:creationId xmlns:a16="http://schemas.microsoft.com/office/drawing/2014/main" id="{9DE6D5BE-E0FA-4C3F-8FBA-F70A8D53DBFA}"/>
              </a:ext>
            </a:extLst>
          </p:cNvPr>
          <p:cNvSpPr txBox="1">
            <a:spLocks/>
          </p:cNvSpPr>
          <p:nvPr/>
        </p:nvSpPr>
        <p:spPr>
          <a:xfrm>
            <a:off x="665585" y="1697962"/>
            <a:ext cx="2310882" cy="10236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C830CC">
                    <a:lumMod val="75000"/>
                  </a:srgbClr>
                </a:solidFill>
                <a:effectLst/>
                <a:uLnTx/>
                <a:uFillTx/>
                <a:latin typeface="Calibri Light" panose="020F0302020204030204"/>
                <a:ea typeface="+mj-ea"/>
                <a:cs typeface="+mj-cs"/>
              </a:rPr>
              <a:t>Past: what happened?</a:t>
            </a:r>
          </a:p>
        </p:txBody>
      </p:sp>
      <p:sp>
        <p:nvSpPr>
          <p:cNvPr id="6" name="Title 1">
            <a:extLst>
              <a:ext uri="{FF2B5EF4-FFF2-40B4-BE49-F238E27FC236}">
                <a16:creationId xmlns:a16="http://schemas.microsoft.com/office/drawing/2014/main" id="{9E290230-8CF4-4F63-A771-57ED9A029CA8}"/>
              </a:ext>
            </a:extLst>
          </p:cNvPr>
          <p:cNvSpPr txBox="1">
            <a:spLocks/>
          </p:cNvSpPr>
          <p:nvPr/>
        </p:nvSpPr>
        <p:spPr>
          <a:xfrm>
            <a:off x="4391997" y="1697962"/>
            <a:ext cx="3408006" cy="102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dirty="0">
                <a:ln>
                  <a:noFill/>
                </a:ln>
                <a:solidFill>
                  <a:srgbClr val="4EA6DC">
                    <a:lumMod val="75000"/>
                  </a:srgbClr>
                </a:solidFill>
                <a:effectLst/>
                <a:uLnTx/>
                <a:uFillTx/>
                <a:latin typeface="Calibri Light" panose="020F0302020204030204"/>
                <a:ea typeface="+mj-ea"/>
                <a:cs typeface="+mj-cs"/>
              </a:rPr>
              <a:t>Present: what should we think?</a:t>
            </a:r>
          </a:p>
        </p:txBody>
      </p:sp>
      <p:sp>
        <p:nvSpPr>
          <p:cNvPr id="7" name="Title 1">
            <a:extLst>
              <a:ext uri="{FF2B5EF4-FFF2-40B4-BE49-F238E27FC236}">
                <a16:creationId xmlns:a16="http://schemas.microsoft.com/office/drawing/2014/main" id="{BB626589-F7DD-4A3B-A2D5-38E2733CE5E5}"/>
              </a:ext>
            </a:extLst>
          </p:cNvPr>
          <p:cNvSpPr txBox="1">
            <a:spLocks/>
          </p:cNvSpPr>
          <p:nvPr/>
        </p:nvSpPr>
        <p:spPr>
          <a:xfrm>
            <a:off x="8624595" y="1697962"/>
            <a:ext cx="3015344" cy="102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dirty="0">
                <a:ln>
                  <a:noFill/>
                </a:ln>
                <a:solidFill>
                  <a:srgbClr val="8971E1">
                    <a:lumMod val="75000"/>
                  </a:srgbClr>
                </a:solidFill>
                <a:effectLst/>
                <a:uLnTx/>
                <a:uFillTx/>
                <a:latin typeface="Calibri Light" panose="020F0302020204030204"/>
                <a:ea typeface="+mj-ea"/>
                <a:cs typeface="+mj-cs"/>
              </a:rPr>
              <a:t>Future: what should we do?</a:t>
            </a:r>
          </a:p>
        </p:txBody>
      </p:sp>
      <p:sp>
        <p:nvSpPr>
          <p:cNvPr id="8" name="Title 1">
            <a:extLst>
              <a:ext uri="{FF2B5EF4-FFF2-40B4-BE49-F238E27FC236}">
                <a16:creationId xmlns:a16="http://schemas.microsoft.com/office/drawing/2014/main" id="{4E4DFE4B-A03A-4861-86CA-1A162B3A0623}"/>
              </a:ext>
            </a:extLst>
          </p:cNvPr>
          <p:cNvSpPr txBox="1">
            <a:spLocks/>
          </p:cNvSpPr>
          <p:nvPr/>
        </p:nvSpPr>
        <p:spPr>
          <a:xfrm>
            <a:off x="665585" y="3091334"/>
            <a:ext cx="2581468" cy="92373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C830CC">
                    <a:lumMod val="75000"/>
                  </a:srgbClr>
                </a:solidFill>
                <a:effectLst/>
                <a:uLnTx/>
                <a:uFillTx/>
                <a:latin typeface="Calibri Light" panose="020F0302020204030204"/>
                <a:ea typeface="+mj-ea"/>
                <a:cs typeface="+mj-cs"/>
              </a:rPr>
              <a:t>Peer-reviewed research reports</a:t>
            </a:r>
          </a:p>
        </p:txBody>
      </p:sp>
      <p:sp>
        <p:nvSpPr>
          <p:cNvPr id="9" name="Title 1">
            <a:extLst>
              <a:ext uri="{FF2B5EF4-FFF2-40B4-BE49-F238E27FC236}">
                <a16:creationId xmlns:a16="http://schemas.microsoft.com/office/drawing/2014/main" id="{5AB32710-7628-4D6F-B662-CE44AA51862B}"/>
              </a:ext>
            </a:extLst>
          </p:cNvPr>
          <p:cNvSpPr txBox="1">
            <a:spLocks/>
          </p:cNvSpPr>
          <p:nvPr/>
        </p:nvSpPr>
        <p:spPr>
          <a:xfrm>
            <a:off x="4391997" y="3154524"/>
            <a:ext cx="2581468" cy="548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EA6DC">
                    <a:lumMod val="75000"/>
                  </a:srgbClr>
                </a:solidFill>
                <a:effectLst/>
                <a:uLnTx/>
                <a:uFillTx/>
                <a:latin typeface="Calibri Light" panose="020F0302020204030204"/>
                <a:ea typeface="+mj-ea"/>
                <a:cs typeface="+mj-cs"/>
              </a:rPr>
              <a:t>Popular science </a:t>
            </a:r>
          </a:p>
        </p:txBody>
      </p:sp>
      <p:sp>
        <p:nvSpPr>
          <p:cNvPr id="10" name="Title 1">
            <a:extLst>
              <a:ext uri="{FF2B5EF4-FFF2-40B4-BE49-F238E27FC236}">
                <a16:creationId xmlns:a16="http://schemas.microsoft.com/office/drawing/2014/main" id="{B1EFE413-80D7-477E-839E-996695325B6C}"/>
              </a:ext>
            </a:extLst>
          </p:cNvPr>
          <p:cNvSpPr txBox="1">
            <a:spLocks/>
          </p:cNvSpPr>
          <p:nvPr/>
        </p:nvSpPr>
        <p:spPr>
          <a:xfrm>
            <a:off x="8624595" y="3191636"/>
            <a:ext cx="2747089" cy="1023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8971E1">
                    <a:lumMod val="75000"/>
                  </a:srgbClr>
                </a:solidFill>
                <a:effectLst/>
                <a:uLnTx/>
                <a:uFillTx/>
                <a:latin typeface="Calibri Light" panose="020F0302020204030204"/>
                <a:ea typeface="+mj-ea"/>
                <a:cs typeface="+mj-cs"/>
              </a:rPr>
              <a:t>Industry, policy, &amp; stakeholder communication</a:t>
            </a:r>
          </a:p>
        </p:txBody>
      </p:sp>
      <p:sp>
        <p:nvSpPr>
          <p:cNvPr id="12" name="Title 1">
            <a:extLst>
              <a:ext uri="{FF2B5EF4-FFF2-40B4-BE49-F238E27FC236}">
                <a16:creationId xmlns:a16="http://schemas.microsoft.com/office/drawing/2014/main" id="{B8454D46-34CE-4B39-8896-50372BF4F501}"/>
              </a:ext>
            </a:extLst>
          </p:cNvPr>
          <p:cNvSpPr txBox="1">
            <a:spLocks/>
          </p:cNvSpPr>
          <p:nvPr/>
        </p:nvSpPr>
        <p:spPr>
          <a:xfrm>
            <a:off x="665584" y="4384757"/>
            <a:ext cx="3075991" cy="2128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C830CC">
                    <a:lumMod val="75000"/>
                  </a:srgbClr>
                </a:solidFill>
                <a:effectLst/>
                <a:uLnTx/>
                <a:uFillTx/>
                <a:latin typeface="Calibri Light" panose="020F0302020204030204"/>
                <a:ea typeface="+mj-ea"/>
                <a:cs typeface="+mj-cs"/>
              </a:rPr>
              <a:t>Readers are evaluators &amp; adjudicators of scientific knowledge</a:t>
            </a:r>
          </a:p>
        </p:txBody>
      </p:sp>
      <p:sp>
        <p:nvSpPr>
          <p:cNvPr id="13" name="Title 1">
            <a:extLst>
              <a:ext uri="{FF2B5EF4-FFF2-40B4-BE49-F238E27FC236}">
                <a16:creationId xmlns:a16="http://schemas.microsoft.com/office/drawing/2014/main" id="{4DF4FEE8-EA06-40B4-A853-A3F13CFC907F}"/>
              </a:ext>
            </a:extLst>
          </p:cNvPr>
          <p:cNvSpPr txBox="1">
            <a:spLocks/>
          </p:cNvSpPr>
          <p:nvPr/>
        </p:nvSpPr>
        <p:spPr>
          <a:xfrm>
            <a:off x="4391996" y="4384756"/>
            <a:ext cx="3567015" cy="2128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EA6DC">
                    <a:lumMod val="75000"/>
                  </a:srgbClr>
                </a:solidFill>
                <a:effectLst/>
                <a:uLnTx/>
                <a:uFillTx/>
                <a:latin typeface="Calibri Light" panose="020F0302020204030204"/>
                <a:ea typeface="+mj-ea"/>
                <a:cs typeface="+mj-cs"/>
              </a:rPr>
              <a:t>Readers are evaluating &amp; forming opinions about science in wider society</a:t>
            </a:r>
          </a:p>
        </p:txBody>
      </p:sp>
      <p:sp>
        <p:nvSpPr>
          <p:cNvPr id="14" name="Title 1">
            <a:extLst>
              <a:ext uri="{FF2B5EF4-FFF2-40B4-BE49-F238E27FC236}">
                <a16:creationId xmlns:a16="http://schemas.microsoft.com/office/drawing/2014/main" id="{2E7DDE02-9ED2-4594-9107-677804BDCBCE}"/>
              </a:ext>
            </a:extLst>
          </p:cNvPr>
          <p:cNvSpPr txBox="1">
            <a:spLocks/>
          </p:cNvSpPr>
          <p:nvPr/>
        </p:nvSpPr>
        <p:spPr>
          <a:xfrm>
            <a:off x="8624594" y="4688987"/>
            <a:ext cx="3015344" cy="1823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8971E1">
                    <a:lumMod val="75000"/>
                  </a:srgbClr>
                </a:solidFill>
                <a:effectLst/>
                <a:uLnTx/>
                <a:uFillTx/>
                <a:latin typeface="Calibri Light" panose="020F0302020204030204"/>
                <a:ea typeface="+mj-ea"/>
                <a:cs typeface="+mj-cs"/>
              </a:rPr>
              <a:t>Readers are deciding whether &amp; how science might be useful for their own purposes</a:t>
            </a:r>
          </a:p>
        </p:txBody>
      </p:sp>
    </p:spTree>
    <p:extLst>
      <p:ext uri="{BB962C8B-B14F-4D97-AF65-F5344CB8AC3E}">
        <p14:creationId xmlns:p14="http://schemas.microsoft.com/office/powerpoint/2010/main" val="101716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clip art pebbles 10 free Cliparts | Download images on Clipground 2021">
            <a:extLst>
              <a:ext uri="{FF2B5EF4-FFF2-40B4-BE49-F238E27FC236}">
                <a16:creationId xmlns:a16="http://schemas.microsoft.com/office/drawing/2014/main" id="{F1AAE4FA-0100-A15D-BE1F-426DC0029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5" y="1959827"/>
            <a:ext cx="4279143" cy="29383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338F9D-85CC-4CA5-B620-92030C923DDC}"/>
              </a:ext>
            </a:extLst>
          </p:cNvPr>
          <p:cNvSpPr>
            <a:spLocks noGrp="1"/>
          </p:cNvSpPr>
          <p:nvPr>
            <p:ph type="title"/>
          </p:nvPr>
        </p:nvSpPr>
        <p:spPr>
          <a:xfrm>
            <a:off x="4420924" y="1549400"/>
            <a:ext cx="7562795" cy="3759200"/>
          </a:xfrm>
        </p:spPr>
        <p:txBody>
          <a:bodyPr>
            <a:normAutofit/>
          </a:bodyPr>
          <a:lstStyle/>
          <a:p>
            <a:r>
              <a:rPr lang="en-US" b="1" dirty="0">
                <a:solidFill>
                  <a:schemeClr val="accent3">
                    <a:lumMod val="75000"/>
                  </a:schemeClr>
                </a:solidFill>
              </a:rPr>
              <a:t>You always have an argument to make no matter where you are in your research (even if you haven’t yet collected any data).</a:t>
            </a:r>
          </a:p>
        </p:txBody>
      </p:sp>
      <p:sp>
        <p:nvSpPr>
          <p:cNvPr id="5" name="TextBox 4">
            <a:extLst>
              <a:ext uri="{FF2B5EF4-FFF2-40B4-BE49-F238E27FC236}">
                <a16:creationId xmlns:a16="http://schemas.microsoft.com/office/drawing/2014/main" id="{F294A6EA-1BF5-196E-D939-9AF8D31C6664}"/>
              </a:ext>
            </a:extLst>
          </p:cNvPr>
          <p:cNvSpPr txBox="1"/>
          <p:nvPr/>
        </p:nvSpPr>
        <p:spPr>
          <a:xfrm rot="16200000">
            <a:off x="-2005167" y="2780154"/>
            <a:ext cx="4813165" cy="769441"/>
          </a:xfrm>
          <a:prstGeom prst="rect">
            <a:avLst/>
          </a:prstGeom>
          <a:noFill/>
        </p:spPr>
        <p:txBody>
          <a:bodyPr wrap="square">
            <a:spAutoFit/>
          </a:bodyPr>
          <a:lstStyle/>
          <a:p>
            <a:r>
              <a:rPr lang="en-US" sz="4400" b="1" dirty="0">
                <a:solidFill>
                  <a:schemeClr val="accent3">
                    <a:lumMod val="75000"/>
                  </a:schemeClr>
                </a:solidFill>
                <a:latin typeface="Century Gothic" panose="020B0502020202020204" pitchFamily="34" charset="0"/>
              </a:rPr>
              <a:t>Central principle </a:t>
            </a:r>
            <a:endParaRPr lang="en-US" sz="4400" dirty="0">
              <a:solidFill>
                <a:schemeClr val="accent3">
                  <a:lumMod val="75000"/>
                </a:schemeClr>
              </a:solidFill>
              <a:latin typeface="Century Gothic" panose="020B0502020202020204" pitchFamily="34" charset="0"/>
            </a:endParaRPr>
          </a:p>
        </p:txBody>
      </p:sp>
    </p:spTree>
    <p:extLst>
      <p:ext uri="{BB962C8B-B14F-4D97-AF65-F5344CB8AC3E}">
        <p14:creationId xmlns:p14="http://schemas.microsoft.com/office/powerpoint/2010/main" val="84822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E2750DF-6FB7-114F-A116-6EF669514A63}"/>
              </a:ext>
            </a:extLst>
          </p:cNvPr>
          <p:cNvSpPr>
            <a:spLocks noChangeArrowheads="1"/>
          </p:cNvSpPr>
          <p:nvPr/>
        </p:nvSpPr>
        <p:spPr bwMode="auto">
          <a:xfrm>
            <a:off x="2193927" y="1249363"/>
            <a:ext cx="9901237" cy="436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r>
              <a:rPr kumimoji="0" lang="en-GB" altLang="en-US" sz="40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t>Investigates how scientific knowledge, technologies, and innovations are constructed, and how they </a:t>
            </a:r>
            <a:r>
              <a:rPr kumimoji="0" lang="en-GB" altLang="en-US" sz="4000" b="1" i="0" u="none" strike="noStrike" kern="1200" cap="none" spc="0" normalizeH="0" baseline="0" noProof="0">
                <a:ln>
                  <a:noFill/>
                </a:ln>
                <a:solidFill>
                  <a:srgbClr val="9A0B5D"/>
                </a:solidFill>
                <a:effectLst/>
                <a:uLnTx/>
                <a:uFillTx/>
                <a:latin typeface="Calibri" panose="020F0502020204030204" pitchFamily="34" charset="0"/>
                <a:ea typeface="Microsoft YaHei" panose="020B0503020204020204" pitchFamily="34" charset="-122"/>
                <a:cs typeface="+mn-cs"/>
              </a:rPr>
              <a:t>act and interact</a:t>
            </a:r>
            <a:r>
              <a:rPr kumimoji="0" lang="en-GB" altLang="en-US" sz="4000" b="1"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t> </a:t>
            </a:r>
            <a:r>
              <a:rPr kumimoji="0" lang="en-GB" altLang="en-US" sz="40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t>in society</a:t>
            </a:r>
          </a:p>
          <a:p>
            <a:pPr marL="0" marR="0" lvl="0" indent="0" algn="l"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endParaRPr kumimoji="0" lang="en-GB" altLang="en-US" sz="40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r>
              <a:rPr kumimoji="0" lang="en-GB" altLang="en-US" sz="40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t>Investigates social, historical, philosophical, economic, and cultural </a:t>
            </a:r>
            <a:r>
              <a:rPr kumimoji="0" lang="en-GB" altLang="en-US" sz="4000" b="1" i="0" u="none" strike="noStrike" kern="1200" cap="none" spc="0" normalizeH="0" baseline="0" noProof="0">
                <a:ln>
                  <a:noFill/>
                </a:ln>
                <a:solidFill>
                  <a:srgbClr val="990066"/>
                </a:solidFill>
                <a:effectLst/>
                <a:uLnTx/>
                <a:uFillTx/>
                <a:latin typeface="Calibri" panose="020F0502020204030204" pitchFamily="34" charset="0"/>
                <a:ea typeface="Microsoft YaHei" panose="020B0503020204020204" pitchFamily="34" charset="-122"/>
                <a:cs typeface="+mn-cs"/>
              </a:rPr>
              <a:t>dimensions</a:t>
            </a:r>
            <a:r>
              <a:rPr kumimoji="0" lang="en-GB" altLang="en-US" sz="40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mn-cs"/>
              </a:rPr>
              <a:t> of science and technology </a:t>
            </a:r>
          </a:p>
        </p:txBody>
      </p:sp>
      <p:sp>
        <p:nvSpPr>
          <p:cNvPr id="16386" name="Text Box 2">
            <a:extLst>
              <a:ext uri="{FF2B5EF4-FFF2-40B4-BE49-F238E27FC236}">
                <a16:creationId xmlns:a16="http://schemas.microsoft.com/office/drawing/2014/main" id="{3430E7C1-2977-7F48-B40E-D42C3474121C}"/>
              </a:ext>
            </a:extLst>
          </p:cNvPr>
          <p:cNvSpPr txBox="1">
            <a:spLocks noChangeArrowheads="1"/>
          </p:cNvSpPr>
          <p:nvPr/>
        </p:nvSpPr>
        <p:spPr bwMode="auto">
          <a:xfrm rot="-5400000">
            <a:off x="-2472531" y="2170907"/>
            <a:ext cx="7497763" cy="2603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altLang="en-US" sz="5400" b="1" i="0" u="none" strike="noStrike" kern="1200" cap="none" spc="0" normalizeH="0" baseline="0" noProof="0" dirty="0">
                <a:ln>
                  <a:noFill/>
                </a:ln>
                <a:solidFill>
                  <a:srgbClr val="990066"/>
                </a:solidFill>
                <a:effectLst/>
                <a:uLnTx/>
                <a:uFillTx/>
                <a:latin typeface="Calibri" panose="020F0502020204030204" pitchFamily="34" charset="0"/>
                <a:ea typeface="Microsoft YaHei" panose="020B0503020204020204" pitchFamily="34" charset="-122"/>
                <a:cs typeface="+mn-cs"/>
              </a:rPr>
              <a:t>Science and technology studies (STS)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news article&#10;&#10;Description automatically generated">
            <a:extLst>
              <a:ext uri="{FF2B5EF4-FFF2-40B4-BE49-F238E27FC236}">
                <a16:creationId xmlns:a16="http://schemas.microsoft.com/office/drawing/2014/main" id="{5A3FF54D-23E4-BE4C-733A-4E339294D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23965" cy="6858000"/>
          </a:xfrm>
          <a:prstGeom prst="rect">
            <a:avLst/>
          </a:prstGeom>
        </p:spPr>
      </p:pic>
      <p:sp>
        <p:nvSpPr>
          <p:cNvPr id="6" name="Rectangle 5">
            <a:extLst>
              <a:ext uri="{FF2B5EF4-FFF2-40B4-BE49-F238E27FC236}">
                <a16:creationId xmlns:a16="http://schemas.microsoft.com/office/drawing/2014/main" id="{11AED2E3-4B79-25AC-C022-95CB417AD35D}"/>
              </a:ext>
            </a:extLst>
          </p:cNvPr>
          <p:cNvSpPr/>
          <p:nvPr/>
        </p:nvSpPr>
        <p:spPr>
          <a:xfrm>
            <a:off x="629920" y="2275840"/>
            <a:ext cx="1137920" cy="863600"/>
          </a:xfrm>
          <a:prstGeom prst="rect">
            <a:avLst/>
          </a:prstGeom>
          <a:noFill/>
          <a:ln w="76200">
            <a:solidFill>
              <a:srgbClr val="FF0000"/>
            </a:solidFill>
          </a:ln>
          <a:effectLst>
            <a:glow rad="101600">
              <a:srgbClr val="FFFF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14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8B816531-D507-03DB-1601-07F418DD1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31" y="653907"/>
            <a:ext cx="9493738" cy="5550185"/>
          </a:xfrm>
          <a:prstGeom prst="rect">
            <a:avLst/>
          </a:prstGeom>
        </p:spPr>
      </p:pic>
    </p:spTree>
    <p:extLst>
      <p:ext uri="{BB962C8B-B14F-4D97-AF65-F5344CB8AC3E}">
        <p14:creationId xmlns:p14="http://schemas.microsoft.com/office/powerpoint/2010/main" val="332779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8B816531-D507-03DB-1601-07F418DD1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31" y="653907"/>
            <a:ext cx="9493738" cy="5550185"/>
          </a:xfrm>
          <a:prstGeom prst="rect">
            <a:avLst/>
          </a:prstGeom>
        </p:spPr>
      </p:pic>
      <p:pic>
        <p:nvPicPr>
          <p:cNvPr id="4098" name="Picture 2" descr="Amazon.com: Shaping Written Knowledge: The Genre and Activity of the ...">
            <a:extLst>
              <a:ext uri="{FF2B5EF4-FFF2-40B4-BE49-F238E27FC236}">
                <a16:creationId xmlns:a16="http://schemas.microsoft.com/office/drawing/2014/main" id="{D1451792-FBF5-45C4-6FD1-D38A6E62A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437" y="1868653"/>
            <a:ext cx="2108863" cy="312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3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8F9D-85CC-4CA5-B620-92030C923DDC}"/>
              </a:ext>
            </a:extLst>
          </p:cNvPr>
          <p:cNvSpPr>
            <a:spLocks noGrp="1"/>
          </p:cNvSpPr>
          <p:nvPr>
            <p:ph type="title"/>
          </p:nvPr>
        </p:nvSpPr>
        <p:spPr>
          <a:xfrm>
            <a:off x="6147358" y="1549400"/>
            <a:ext cx="5836361" cy="3759200"/>
          </a:xfrm>
        </p:spPr>
        <p:txBody>
          <a:bodyPr>
            <a:normAutofit/>
          </a:bodyPr>
          <a:lstStyle/>
          <a:p>
            <a:r>
              <a:rPr lang="en-US" b="1" dirty="0">
                <a:solidFill>
                  <a:schemeClr val="accent3">
                    <a:lumMod val="75000"/>
                  </a:schemeClr>
                </a:solidFill>
              </a:rPr>
              <a:t>All science writing is storytelling (you’re always selecting and sequencing events) </a:t>
            </a:r>
          </a:p>
        </p:txBody>
      </p:sp>
      <p:sp>
        <p:nvSpPr>
          <p:cNvPr id="3" name="TextBox 2">
            <a:extLst>
              <a:ext uri="{FF2B5EF4-FFF2-40B4-BE49-F238E27FC236}">
                <a16:creationId xmlns:a16="http://schemas.microsoft.com/office/drawing/2014/main" id="{67289A64-C591-8F30-8F17-105A0760F75E}"/>
              </a:ext>
            </a:extLst>
          </p:cNvPr>
          <p:cNvSpPr txBox="1"/>
          <p:nvPr/>
        </p:nvSpPr>
        <p:spPr>
          <a:xfrm rot="16200000">
            <a:off x="-2005167" y="2780154"/>
            <a:ext cx="4813165" cy="769441"/>
          </a:xfrm>
          <a:prstGeom prst="rect">
            <a:avLst/>
          </a:prstGeom>
          <a:noFill/>
        </p:spPr>
        <p:txBody>
          <a:bodyPr wrap="square">
            <a:spAutoFit/>
          </a:bodyPr>
          <a:lstStyle/>
          <a:p>
            <a:r>
              <a:rPr lang="en-US" sz="4400" b="1" dirty="0">
                <a:solidFill>
                  <a:schemeClr val="accent3">
                    <a:lumMod val="75000"/>
                  </a:schemeClr>
                </a:solidFill>
                <a:latin typeface="Century Gothic" panose="020B0502020202020204" pitchFamily="34" charset="0"/>
              </a:rPr>
              <a:t>Central principle </a:t>
            </a:r>
            <a:endParaRPr lang="en-US" sz="4400" dirty="0">
              <a:solidFill>
                <a:schemeClr val="accent3">
                  <a:lumMod val="75000"/>
                </a:schemeClr>
              </a:solidFill>
              <a:latin typeface="Century Gothic" panose="020B0502020202020204" pitchFamily="34" charset="0"/>
            </a:endParaRPr>
          </a:p>
        </p:txBody>
      </p:sp>
      <p:pic>
        <p:nvPicPr>
          <p:cNvPr id="5" name="Picture 2" descr="Forest drawing Royalty Free Vector Image - VectorStock">
            <a:extLst>
              <a:ext uri="{FF2B5EF4-FFF2-40B4-BE49-F238E27FC236}">
                <a16:creationId xmlns:a16="http://schemas.microsoft.com/office/drawing/2014/main" id="{1B8692E0-FE0D-BCD3-7764-C7962B852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29"/>
          <a:stretch/>
        </p:blipFill>
        <p:spPr bwMode="auto">
          <a:xfrm>
            <a:off x="1231086" y="1850114"/>
            <a:ext cx="4570422" cy="315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9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B58CC4C8-E92A-496D-AC5C-887240EA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58" y="144313"/>
            <a:ext cx="8805299" cy="426388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A24A4902-09B9-4043-B04A-5F8C0DD25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102" y="293448"/>
            <a:ext cx="6826898" cy="2354848"/>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3D855919-F023-4166-847A-F25381EFB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043" y="3625409"/>
            <a:ext cx="6340334" cy="2939143"/>
          </a:xfrm>
          <a:prstGeom prst="rect">
            <a:avLst/>
          </a:prstGeom>
        </p:spPr>
      </p:pic>
      <p:pic>
        <p:nvPicPr>
          <p:cNvPr id="10" name="Picture 9" descr="Text&#10;&#10;Description automatically generated">
            <a:extLst>
              <a:ext uri="{FF2B5EF4-FFF2-40B4-BE49-F238E27FC236}">
                <a16:creationId xmlns:a16="http://schemas.microsoft.com/office/drawing/2014/main" id="{3E2A0223-85D3-4914-A874-9B9876B17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1" y="5299381"/>
            <a:ext cx="7974874" cy="1323892"/>
          </a:xfrm>
          <a:prstGeom prst="rect">
            <a:avLst/>
          </a:prstGeom>
        </p:spPr>
      </p:pic>
    </p:spTree>
    <p:extLst>
      <p:ext uri="{BB962C8B-B14F-4D97-AF65-F5344CB8AC3E}">
        <p14:creationId xmlns:p14="http://schemas.microsoft.com/office/powerpoint/2010/main" val="181362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BE3E-5EF8-41C1-9C7D-6E844807700C}"/>
              </a:ext>
            </a:extLst>
          </p:cNvPr>
          <p:cNvSpPr>
            <a:spLocks noGrp="1"/>
          </p:cNvSpPr>
          <p:nvPr>
            <p:ph type="title"/>
          </p:nvPr>
        </p:nvSpPr>
        <p:spPr>
          <a:xfrm>
            <a:off x="838200" y="691979"/>
            <a:ext cx="10515600" cy="5972432"/>
          </a:xfrm>
        </p:spPr>
        <p:txBody>
          <a:bodyPr>
            <a:normAutofit/>
          </a:bodyPr>
          <a:lstStyle/>
          <a:p>
            <a:r>
              <a:rPr lang="en-US" b="1" dirty="0">
                <a:solidFill>
                  <a:schemeClr val="accent4">
                    <a:lumMod val="75000"/>
                  </a:schemeClr>
                </a:solidFill>
              </a:rPr>
              <a:t>evidence 	</a:t>
            </a:r>
            <a:r>
              <a:rPr lang="en-US" b="1" dirty="0">
                <a:solidFill>
                  <a:schemeClr val="accent4">
                    <a:lumMod val="75000"/>
                  </a:schemeClr>
                </a:solidFill>
                <a:sym typeface="Wingdings" panose="05000000000000000000" pitchFamily="2" charset="2"/>
              </a:rPr>
              <a:t> 	warrants 	 	claims</a:t>
            </a:r>
            <a:br>
              <a:rPr lang="en-US" b="1" dirty="0">
                <a:solidFill>
                  <a:schemeClr val="accent4">
                    <a:lumMod val="50000"/>
                  </a:schemeClr>
                </a:solidFill>
                <a:sym typeface="Wingdings" panose="05000000000000000000" pitchFamily="2" charset="2"/>
              </a:rPr>
            </a:br>
            <a:br>
              <a:rPr lang="en-US" b="1" dirty="0">
                <a:solidFill>
                  <a:schemeClr val="accent4">
                    <a:lumMod val="50000"/>
                  </a:schemeClr>
                </a:solidFill>
                <a:sym typeface="Wingdings" panose="05000000000000000000" pitchFamily="2" charset="2"/>
              </a:rPr>
            </a:br>
            <a:r>
              <a:rPr lang="en-US" sz="3200" b="1" dirty="0">
                <a:solidFill>
                  <a:schemeClr val="accent4">
                    <a:lumMod val="50000"/>
                  </a:schemeClr>
                </a:solidFill>
                <a:sym typeface="Wingdings" panose="05000000000000000000" pitchFamily="2" charset="2"/>
              </a:rPr>
              <a:t>GMOs are safe to eat, therefore consumers should accept them.</a:t>
            </a:r>
            <a:br>
              <a:rPr lang="en-US" sz="3200" b="1" dirty="0">
                <a:solidFill>
                  <a:schemeClr val="accent4">
                    <a:lumMod val="50000"/>
                  </a:schemeClr>
                </a:solidFill>
                <a:sym typeface="Wingdings" panose="05000000000000000000" pitchFamily="2" charset="2"/>
              </a:rPr>
            </a:br>
            <a:br>
              <a:rPr lang="en-US" sz="3200" b="1" dirty="0">
                <a:solidFill>
                  <a:schemeClr val="accent4">
                    <a:lumMod val="50000"/>
                  </a:schemeClr>
                </a:solidFill>
                <a:sym typeface="Wingdings" panose="05000000000000000000" pitchFamily="2" charset="2"/>
              </a:rPr>
            </a:br>
            <a:r>
              <a:rPr lang="en-US" sz="3200" b="1" dirty="0">
                <a:solidFill>
                  <a:schemeClr val="accent4">
                    <a:lumMod val="50000"/>
                  </a:schemeClr>
                </a:solidFill>
                <a:sym typeface="Wingdings" panose="05000000000000000000" pitchFamily="2" charset="2"/>
              </a:rPr>
              <a:t>Evidence: GMOs are safe to eat. </a:t>
            </a:r>
            <a:br>
              <a:rPr lang="en-US" sz="3200" b="1" dirty="0">
                <a:solidFill>
                  <a:schemeClr val="accent4">
                    <a:lumMod val="50000"/>
                  </a:schemeClr>
                </a:solidFill>
                <a:sym typeface="Wingdings" panose="05000000000000000000" pitchFamily="2" charset="2"/>
              </a:rPr>
            </a:br>
            <a:r>
              <a:rPr lang="en-US" sz="3200" b="1" dirty="0">
                <a:solidFill>
                  <a:schemeClr val="accent4">
                    <a:lumMod val="50000"/>
                  </a:schemeClr>
                </a:solidFill>
                <a:sym typeface="Wingdings" panose="05000000000000000000" pitchFamily="2" charset="2"/>
              </a:rPr>
              <a:t>Claim: Consumers should accept GMOs.</a:t>
            </a:r>
            <a:br>
              <a:rPr lang="en-US" sz="3200" b="1" dirty="0">
                <a:solidFill>
                  <a:schemeClr val="accent4">
                    <a:lumMod val="50000"/>
                  </a:schemeClr>
                </a:solidFill>
                <a:sym typeface="Wingdings" panose="05000000000000000000" pitchFamily="2" charset="2"/>
              </a:rPr>
            </a:br>
            <a:r>
              <a:rPr lang="en-US" sz="3200" b="1" dirty="0">
                <a:solidFill>
                  <a:schemeClr val="accent4">
                    <a:lumMod val="50000"/>
                  </a:schemeClr>
                </a:solidFill>
                <a:sym typeface="Wingdings" panose="05000000000000000000" pitchFamily="2" charset="2"/>
              </a:rPr>
              <a:t>Warrant: Consumers should accept things that are safe to eat </a:t>
            </a:r>
            <a:r>
              <a:rPr lang="en-US" sz="3200" b="1" dirty="0">
                <a:solidFill>
                  <a:schemeClr val="accent1">
                    <a:lumMod val="75000"/>
                  </a:schemeClr>
                </a:solidFill>
                <a:sym typeface="Wingdings" panose="05000000000000000000" pitchFamily="2" charset="2"/>
              </a:rPr>
              <a:t>(but consumers may object to GMOs for other reasons)</a:t>
            </a:r>
            <a:endParaRPr lang="en-US" b="1" dirty="0">
              <a:solidFill>
                <a:schemeClr val="accent1">
                  <a:lumMod val="75000"/>
                </a:schemeClr>
              </a:solidFill>
            </a:endParaRPr>
          </a:p>
        </p:txBody>
      </p:sp>
    </p:spTree>
    <p:extLst>
      <p:ext uri="{BB962C8B-B14F-4D97-AF65-F5344CB8AC3E}">
        <p14:creationId xmlns:p14="http://schemas.microsoft.com/office/powerpoint/2010/main" val="29572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0BBD-885F-4AF1-8783-1E39D1BB627C}"/>
              </a:ext>
            </a:extLst>
          </p:cNvPr>
          <p:cNvSpPr>
            <a:spLocks noGrp="1"/>
          </p:cNvSpPr>
          <p:nvPr>
            <p:ph type="title"/>
          </p:nvPr>
        </p:nvSpPr>
        <p:spPr>
          <a:xfrm>
            <a:off x="791548" y="1053793"/>
            <a:ext cx="10608905" cy="4460599"/>
          </a:xfrm>
        </p:spPr>
        <p:txBody>
          <a:bodyPr>
            <a:noAutofit/>
          </a:bodyPr>
          <a:lstStyle/>
          <a:p>
            <a:pPr marL="0" marR="0">
              <a:lnSpc>
                <a:spcPct val="107000"/>
              </a:lnSpc>
              <a:spcBef>
                <a:spcPts val="0"/>
              </a:spcBef>
              <a:spcAft>
                <a:spcPts val="800"/>
              </a:spcAft>
            </a:pPr>
            <a:r>
              <a:rPr lang="en-US" sz="2800" b="1" dirty="0">
                <a:solidFill>
                  <a:schemeClr val="accent4">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Beginning</a:t>
            </a:r>
            <a:r>
              <a:rPr lang="en-US" sz="2800" dirty="0">
                <a:solidFill>
                  <a:schemeClr val="accent4">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a:effectLst/>
                <a:latin typeface="Century Gothic" panose="020B0502020202020204" pitchFamily="34" charset="0"/>
                <a:ea typeface="Calibri" panose="020F0502020204030204" pitchFamily="34" charset="0"/>
                <a:cs typeface="Times New Roman" panose="02020603050405020304" pitchFamily="18" charset="0"/>
              </a:rPr>
              <a:t> Where do you meet your readers? What larger </a:t>
            </a:r>
            <a:r>
              <a:rPr lang="en-US" sz="2800" dirty="0">
                <a:latin typeface="Century Gothic" panose="020B0502020202020204" pitchFamily="34" charset="0"/>
                <a:ea typeface="Calibri" panose="020F0502020204030204" pitchFamily="34" charset="0"/>
                <a:cs typeface="Times New Roman" panose="02020603050405020304" pitchFamily="18" charset="0"/>
              </a:rPr>
              <a:t>topic</a:t>
            </a:r>
            <a:r>
              <a:rPr lang="en-US" sz="2800" dirty="0">
                <a:effectLst/>
                <a:latin typeface="Century Gothic" panose="020B0502020202020204" pitchFamily="34" charset="0"/>
                <a:ea typeface="Calibri" panose="020F0502020204030204" pitchFamily="34" charset="0"/>
                <a:cs typeface="Times New Roman" panose="02020603050405020304" pitchFamily="18" charset="0"/>
              </a:rPr>
              <a:t> interests both you and them? </a:t>
            </a:r>
            <a:r>
              <a:rPr lang="en-US" sz="2800" dirty="0">
                <a:latin typeface="Century Gothic" panose="020B0502020202020204" pitchFamily="34" charset="0"/>
                <a:ea typeface="Calibri" panose="020F0502020204030204" pitchFamily="34" charset="0"/>
                <a:cs typeface="Times New Roman" panose="02020603050405020304" pitchFamily="18" charset="0"/>
              </a:rPr>
              <a:t>In what question do you want to interest them? </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b="1" dirty="0">
                <a:solidFill>
                  <a:schemeClr val="accent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End</a:t>
            </a:r>
            <a:r>
              <a:rPr lang="en-US" sz="2800" dirty="0">
                <a:solidFill>
                  <a:schemeClr val="accent2">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2800" dirty="0">
                <a:effectLst/>
                <a:latin typeface="Century Gothic" panose="020B0502020202020204" pitchFamily="34" charset="0"/>
                <a:ea typeface="Calibri" panose="020F0502020204030204" pitchFamily="34" charset="0"/>
                <a:cs typeface="Times New Roman" panose="02020603050405020304" pitchFamily="18" charset="0"/>
              </a:rPr>
              <a:t> Where do you lead your readers? What new conclusion do you show them that respond to the question that they and you share? </a:t>
            </a: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br>
              <a:rPr lang="en-US" sz="2800" dirty="0">
                <a:effectLst/>
                <a:latin typeface="Century Gothic" panose="020B0502020202020204" pitchFamily="34" charset="0"/>
                <a:ea typeface="Calibri" panose="020F0502020204030204" pitchFamily="34" charset="0"/>
                <a:cs typeface="Times New Roman" panose="02020603050405020304" pitchFamily="18" charset="0"/>
              </a:rPr>
            </a:br>
            <a:r>
              <a:rPr lang="en-US" sz="28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Middle</a:t>
            </a:r>
            <a:r>
              <a:rPr lang="en-US" sz="2800"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800" dirty="0">
                <a:effectLst/>
                <a:latin typeface="Century Gothic" panose="020B0502020202020204" pitchFamily="34" charset="0"/>
                <a:ea typeface="Calibri" panose="020F0502020204030204" pitchFamily="34" charset="0"/>
                <a:cs typeface="Times New Roman" panose="02020603050405020304" pitchFamily="18" charset="0"/>
              </a:rPr>
              <a:t>What kinds of details (support for which warrants) do you need to lead your readers from where you start to your conclusion? Given their relationship to you and the topic, what kinds of warrants do you need to address?</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816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clip art pebbles 10 free Cliparts | Download images on Clipground 2021">
            <a:extLst>
              <a:ext uri="{FF2B5EF4-FFF2-40B4-BE49-F238E27FC236}">
                <a16:creationId xmlns:a16="http://schemas.microsoft.com/office/drawing/2014/main" id="{3494439D-2874-4152-A7C9-3C5018979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899" y="1083964"/>
            <a:ext cx="6830202" cy="46900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37D6CC3-491E-4633-A2AE-5E143F796F66}"/>
              </a:ext>
            </a:extLst>
          </p:cNvPr>
          <p:cNvSpPr txBox="1">
            <a:spLocks/>
          </p:cNvSpPr>
          <p:nvPr/>
        </p:nvSpPr>
        <p:spPr>
          <a:xfrm>
            <a:off x="5365105" y="4970105"/>
            <a:ext cx="6326151" cy="142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830CC">
                    <a:lumMod val="75000"/>
                  </a:srgbClr>
                </a:solidFill>
                <a:effectLst/>
                <a:uLnTx/>
                <a:uFillTx/>
                <a:latin typeface="Calibri Light" panose="020F0302020204030204"/>
                <a:ea typeface="+mj-ea"/>
                <a:cs typeface="+mj-cs"/>
              </a:rPr>
              <a:t>Common ground where you and your reader can meet</a:t>
            </a:r>
          </a:p>
        </p:txBody>
      </p:sp>
      <p:sp>
        <p:nvSpPr>
          <p:cNvPr id="5" name="Title 1">
            <a:extLst>
              <a:ext uri="{FF2B5EF4-FFF2-40B4-BE49-F238E27FC236}">
                <a16:creationId xmlns:a16="http://schemas.microsoft.com/office/drawing/2014/main" id="{CC670D76-2D3C-4D6C-BDD2-779E839B8E5F}"/>
              </a:ext>
            </a:extLst>
          </p:cNvPr>
          <p:cNvSpPr txBox="1">
            <a:spLocks/>
          </p:cNvSpPr>
          <p:nvPr/>
        </p:nvSpPr>
        <p:spPr>
          <a:xfrm>
            <a:off x="2183363" y="232304"/>
            <a:ext cx="5486400" cy="142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32D91">
                    <a:lumMod val="75000"/>
                  </a:srgbClr>
                </a:solidFill>
                <a:effectLst/>
                <a:uLnTx/>
                <a:uFillTx/>
                <a:latin typeface="Calibri Light" panose="020F0302020204030204"/>
                <a:ea typeface="+mj-ea"/>
                <a:cs typeface="+mj-cs"/>
              </a:rPr>
              <a:t>Your (now logically evident) conclusion</a:t>
            </a:r>
          </a:p>
        </p:txBody>
      </p:sp>
      <p:sp>
        <p:nvSpPr>
          <p:cNvPr id="6" name="Title 1">
            <a:extLst>
              <a:ext uri="{FF2B5EF4-FFF2-40B4-BE49-F238E27FC236}">
                <a16:creationId xmlns:a16="http://schemas.microsoft.com/office/drawing/2014/main" id="{BAB05315-DCBD-4433-B417-E61E9D6C7D76}"/>
              </a:ext>
            </a:extLst>
          </p:cNvPr>
          <p:cNvSpPr txBox="1">
            <a:spLocks/>
          </p:cNvSpPr>
          <p:nvPr/>
        </p:nvSpPr>
        <p:spPr>
          <a:xfrm>
            <a:off x="325120" y="2591277"/>
            <a:ext cx="5351007" cy="871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4EA6DC">
                    <a:lumMod val="75000"/>
                  </a:srgbClr>
                </a:solidFill>
                <a:effectLst/>
                <a:uLnTx/>
                <a:uFillTx/>
                <a:latin typeface="Calibri Light" panose="020F0302020204030204"/>
                <a:ea typeface="+mj-ea"/>
                <a:cs typeface="+mj-cs"/>
              </a:rPr>
              <a:t>Explanation of &amp; support for your warrants </a:t>
            </a:r>
          </a:p>
        </p:txBody>
      </p:sp>
    </p:spTree>
    <p:extLst>
      <p:ext uri="{BB962C8B-B14F-4D97-AF65-F5344CB8AC3E}">
        <p14:creationId xmlns:p14="http://schemas.microsoft.com/office/powerpoint/2010/main" val="188136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BD7307BA-AE0E-4140-8B35-C9DAB313E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574"/>
            <a:ext cx="12192000" cy="6436852"/>
          </a:xfrm>
          <a:prstGeom prst="rect">
            <a:avLst/>
          </a:prstGeom>
        </p:spPr>
      </p:pic>
      <p:sp>
        <p:nvSpPr>
          <p:cNvPr id="2" name="Rectangle 1">
            <a:extLst>
              <a:ext uri="{FF2B5EF4-FFF2-40B4-BE49-F238E27FC236}">
                <a16:creationId xmlns:a16="http://schemas.microsoft.com/office/drawing/2014/main" id="{46656555-B3DC-436E-92CD-D686D42C1BD5}"/>
              </a:ext>
            </a:extLst>
          </p:cNvPr>
          <p:cNvSpPr/>
          <p:nvPr/>
        </p:nvSpPr>
        <p:spPr>
          <a:xfrm>
            <a:off x="0" y="2446638"/>
            <a:ext cx="2413686" cy="163933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26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6F1E-2E25-E0C3-2A27-2097CB6FFF3E}"/>
              </a:ext>
            </a:extLst>
          </p:cNvPr>
          <p:cNvSpPr>
            <a:spLocks noGrp="1"/>
          </p:cNvSpPr>
          <p:nvPr>
            <p:ph type="ctrTitle"/>
          </p:nvPr>
        </p:nvSpPr>
        <p:spPr>
          <a:xfrm>
            <a:off x="561892" y="381663"/>
            <a:ext cx="11068215" cy="5255811"/>
          </a:xfrm>
        </p:spPr>
        <p:txBody>
          <a:bodyPr anchor="t">
            <a:noAutofit/>
          </a:bodyPr>
          <a:lstStyle/>
          <a:p>
            <a:pPr marR="0" lvl="0" algn="l">
              <a:lnSpc>
                <a:spcPct val="107000"/>
              </a:lnSpc>
              <a:spcBef>
                <a:spcPts val="0"/>
              </a:spcBef>
              <a:spcAft>
                <a:spcPts val="0"/>
              </a:spcAft>
            </a:pPr>
            <a:r>
              <a:rPr lang="en-US" sz="3600" dirty="0">
                <a:latin typeface="Century Gothic" panose="020B0502020202020204" pitchFamily="34" charset="0"/>
              </a:rPr>
              <a:t>Structure of the argument of the paper I submitted over the weekend</a:t>
            </a:r>
            <a:br>
              <a:rPr lang="en-US" sz="3600" dirty="0">
                <a:latin typeface="Century Gothic" panose="020B0502020202020204" pitchFamily="34" charset="0"/>
              </a:rPr>
            </a:br>
            <a:br>
              <a:rPr lang="en-US" sz="3600" dirty="0">
                <a:latin typeface="Century Gothic" panose="020B0502020202020204" pitchFamily="34" charset="0"/>
              </a:rPr>
            </a:b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1. Microbial communities can only ever be observed partially and indirectly, so we have to imagine what their internal structure might be.</a:t>
            </a:r>
            <a:b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2. Those expectations are structured by metaphors, or ideas about what microbiomes are like.</a:t>
            </a:r>
            <a:b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3. Metaphors are therefore important design tools for constructing microbial consortia-based biotechnologies.</a:t>
            </a:r>
            <a:b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br>
            <a:r>
              <a:rPr lang="en-US" sz="2400" kern="100" dirty="0">
                <a:effectLst/>
                <a:latin typeface="Century Gothic" panose="020B0502020202020204" pitchFamily="34" charset="0"/>
                <a:ea typeface="Calibri" panose="020F0502020204030204" pitchFamily="34" charset="0"/>
                <a:cs typeface="Times New Roman" panose="02020603050405020304" pitchFamily="18" charset="0"/>
              </a:rPr>
              <a:t>4. Researchers in this area should be aware of the work metaphors do in structuring their analyses, and may need to experiment with them deliberately.</a:t>
            </a:r>
            <a:b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br>
            <a:endParaRPr lang="en-US" sz="3600" dirty="0">
              <a:latin typeface="Century Gothic" panose="020B0502020202020204" pitchFamily="34" charset="0"/>
            </a:endParaRPr>
          </a:p>
        </p:txBody>
      </p:sp>
    </p:spTree>
    <p:extLst>
      <p:ext uri="{BB962C8B-B14F-4D97-AF65-F5344CB8AC3E}">
        <p14:creationId xmlns:p14="http://schemas.microsoft.com/office/powerpoint/2010/main" val="76985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D6200E34-FFF0-0444-65A3-8C36EA967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479"/>
            <a:ext cx="7833360" cy="3135322"/>
          </a:xfrm>
          <a:prstGeom prst="rect">
            <a:avLst/>
          </a:prstGeom>
        </p:spPr>
      </p:pic>
      <p:pic>
        <p:nvPicPr>
          <p:cNvPr id="6" name="Picture 5" descr="A screenshot of a web page&#10;&#10;Description automatically generated">
            <a:extLst>
              <a:ext uri="{FF2B5EF4-FFF2-40B4-BE49-F238E27FC236}">
                <a16:creationId xmlns:a16="http://schemas.microsoft.com/office/drawing/2014/main" id="{8A0F3C0F-8EDE-39BA-B795-70568C6DA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4690"/>
            <a:ext cx="6001228" cy="393331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59DC0D1A-2C9B-0A44-D48A-9C31AF787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690" y="3660050"/>
            <a:ext cx="6594030" cy="3116357"/>
          </a:xfrm>
          <a:prstGeom prst="rect">
            <a:avLst/>
          </a:prstGeom>
        </p:spPr>
      </p:pic>
      <p:pic>
        <p:nvPicPr>
          <p:cNvPr id="10" name="Picture 9" descr="A label with a picture of a brain&#10;&#10;Description automatically generated">
            <a:extLst>
              <a:ext uri="{FF2B5EF4-FFF2-40B4-BE49-F238E27FC236}">
                <a16:creationId xmlns:a16="http://schemas.microsoft.com/office/drawing/2014/main" id="{69D2792A-1BB8-ABF0-7291-1EFB17FE6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477" y="0"/>
            <a:ext cx="3398522" cy="5022260"/>
          </a:xfrm>
          <a:prstGeom prst="rect">
            <a:avLst/>
          </a:prstGeom>
        </p:spPr>
      </p:pic>
    </p:spTree>
    <p:extLst>
      <p:ext uri="{BB962C8B-B14F-4D97-AF65-F5344CB8AC3E}">
        <p14:creationId xmlns:p14="http://schemas.microsoft.com/office/powerpoint/2010/main" val="212136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1BA5-0688-442B-9606-B9C038C8990C}"/>
              </a:ext>
            </a:extLst>
          </p:cNvPr>
          <p:cNvSpPr>
            <a:spLocks noGrp="1"/>
          </p:cNvSpPr>
          <p:nvPr>
            <p:ph type="title"/>
          </p:nvPr>
        </p:nvSpPr>
        <p:spPr>
          <a:xfrm>
            <a:off x="1524794" y="2441270"/>
            <a:ext cx="9142413" cy="2386012"/>
          </a:xfrm>
        </p:spPr>
        <p:txBody>
          <a:bodyPr>
            <a:noAutofit/>
          </a:bodyPr>
          <a:lstStyle/>
          <a:p>
            <a:pPr algn="ctr"/>
            <a:r>
              <a:rPr lang="en-US" sz="15000" dirty="0">
                <a:solidFill>
                  <a:schemeClr val="accent1">
                    <a:lumMod val="75000"/>
                  </a:schemeClr>
                </a:solidFill>
                <a:latin typeface="Aharoni" panose="02010803020104030203" pitchFamily="2" charset="-79"/>
                <a:cs typeface="Aharoni" panose="02010803020104030203" pitchFamily="2" charset="-79"/>
              </a:rPr>
              <a:t>So what?</a:t>
            </a:r>
            <a:br>
              <a:rPr lang="en-US" sz="15000" dirty="0">
                <a:solidFill>
                  <a:schemeClr val="accent1">
                    <a:lumMod val="75000"/>
                  </a:schemeClr>
                </a:solidFill>
                <a:latin typeface="Aharoni" panose="02010803020104030203" pitchFamily="2" charset="-79"/>
                <a:cs typeface="Aharoni" panose="02010803020104030203" pitchFamily="2" charset="-79"/>
              </a:rPr>
            </a:br>
            <a:r>
              <a:rPr lang="en-US" dirty="0">
                <a:effectLst/>
                <a:latin typeface="+mn-lt"/>
                <a:ea typeface="Calibri" panose="020F0502020204030204" pitchFamily="34" charset="0"/>
                <a:cs typeface="Aharoni" panose="02010803020104030203" pitchFamily="2" charset="-79"/>
              </a:rPr>
              <a:t>Science writing is about making </a:t>
            </a:r>
            <a:r>
              <a:rPr lang="en-US" b="1" dirty="0">
                <a:effectLst/>
                <a:latin typeface="+mn-lt"/>
                <a:ea typeface="Calibri" panose="020F0502020204030204" pitchFamily="34" charset="0"/>
                <a:cs typeface="Aharoni" panose="02010803020104030203" pitchFamily="2" charset="-79"/>
              </a:rPr>
              <a:t>strategic choices </a:t>
            </a:r>
            <a:r>
              <a:rPr lang="en-US" dirty="0">
                <a:effectLst/>
                <a:latin typeface="+mn-lt"/>
                <a:ea typeface="Calibri" panose="020F0502020204030204" pitchFamily="34" charset="0"/>
                <a:cs typeface="Aharoni" panose="02010803020104030203" pitchFamily="2" charset="-79"/>
              </a:rPr>
              <a:t>to serve your purpose in a particular context</a:t>
            </a:r>
            <a:endParaRPr lang="en-US" dirty="0">
              <a:solidFill>
                <a:schemeClr val="accent1">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5822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8F9D-85CC-4CA5-B620-92030C923DDC}"/>
              </a:ext>
            </a:extLst>
          </p:cNvPr>
          <p:cNvSpPr>
            <a:spLocks noGrp="1"/>
          </p:cNvSpPr>
          <p:nvPr>
            <p:ph type="title"/>
          </p:nvPr>
        </p:nvSpPr>
        <p:spPr>
          <a:xfrm>
            <a:off x="4516340" y="1549400"/>
            <a:ext cx="7467379" cy="3759200"/>
          </a:xfrm>
        </p:spPr>
        <p:txBody>
          <a:bodyPr>
            <a:normAutofit/>
          </a:bodyPr>
          <a:lstStyle/>
          <a:p>
            <a:r>
              <a:rPr lang="en-US" b="1" dirty="0">
                <a:solidFill>
                  <a:schemeClr val="accent3">
                    <a:lumMod val="75000"/>
                  </a:schemeClr>
                </a:solidFill>
              </a:rPr>
              <a:t>“Transparent language” or “neutral language” doesn’t exist. </a:t>
            </a:r>
          </a:p>
        </p:txBody>
      </p:sp>
      <p:sp>
        <p:nvSpPr>
          <p:cNvPr id="3" name="TextBox 2">
            <a:extLst>
              <a:ext uri="{FF2B5EF4-FFF2-40B4-BE49-F238E27FC236}">
                <a16:creationId xmlns:a16="http://schemas.microsoft.com/office/drawing/2014/main" id="{28635044-739B-7604-AD27-F4C5FFE0A469}"/>
              </a:ext>
            </a:extLst>
          </p:cNvPr>
          <p:cNvSpPr txBox="1"/>
          <p:nvPr/>
        </p:nvSpPr>
        <p:spPr>
          <a:xfrm rot="16200000">
            <a:off x="-2005167" y="2780154"/>
            <a:ext cx="4813165" cy="769441"/>
          </a:xfrm>
          <a:prstGeom prst="rect">
            <a:avLst/>
          </a:prstGeom>
          <a:noFill/>
        </p:spPr>
        <p:txBody>
          <a:bodyPr wrap="square">
            <a:spAutoFit/>
          </a:bodyPr>
          <a:lstStyle/>
          <a:p>
            <a:r>
              <a:rPr lang="en-US" sz="4400" b="1" dirty="0">
                <a:solidFill>
                  <a:schemeClr val="accent3">
                    <a:lumMod val="75000"/>
                  </a:schemeClr>
                </a:solidFill>
                <a:latin typeface="Century Gothic" panose="020B0502020202020204" pitchFamily="34" charset="0"/>
              </a:rPr>
              <a:t>Central principle </a:t>
            </a:r>
            <a:endParaRPr lang="en-US" sz="4400" dirty="0">
              <a:solidFill>
                <a:schemeClr val="accent3">
                  <a:lumMod val="75000"/>
                </a:schemeClr>
              </a:solidFill>
              <a:latin typeface="Century Gothic" panose="020B0502020202020204" pitchFamily="34" charset="0"/>
            </a:endParaRPr>
          </a:p>
        </p:txBody>
      </p:sp>
    </p:spTree>
    <p:extLst>
      <p:ext uri="{BB962C8B-B14F-4D97-AF65-F5344CB8AC3E}">
        <p14:creationId xmlns:p14="http://schemas.microsoft.com/office/powerpoint/2010/main" val="405176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y Kids Can't Come with an Instruction Manual • Maureen ...">
            <a:extLst>
              <a:ext uri="{FF2B5EF4-FFF2-40B4-BE49-F238E27FC236}">
                <a16:creationId xmlns:a16="http://schemas.microsoft.com/office/drawing/2014/main" id="{FE267648-A53F-4250-9593-1BA98A49C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174" y="487849"/>
            <a:ext cx="8313652" cy="588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71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F97E40-5ECF-48DE-87CD-8B8496ED3C0B}"/>
              </a:ext>
            </a:extLst>
          </p:cNvPr>
          <p:cNvGrpSpPr/>
          <p:nvPr/>
        </p:nvGrpSpPr>
        <p:grpSpPr>
          <a:xfrm>
            <a:off x="127908" y="583755"/>
            <a:ext cx="9470173" cy="1000274"/>
            <a:chOff x="127908" y="583755"/>
            <a:chExt cx="9470173" cy="1000274"/>
          </a:xfrm>
        </p:grpSpPr>
        <p:sp>
          <p:nvSpPr>
            <p:cNvPr id="15" name="TextBox 14">
              <a:extLst>
                <a:ext uri="{FF2B5EF4-FFF2-40B4-BE49-F238E27FC236}">
                  <a16:creationId xmlns:a16="http://schemas.microsoft.com/office/drawing/2014/main" id="{1CEB120D-22FE-4335-A06F-695F8B237D98}"/>
                </a:ext>
              </a:extLst>
            </p:cNvPr>
            <p:cNvSpPr txBox="1"/>
            <p:nvPr/>
          </p:nvSpPr>
          <p:spPr>
            <a:xfrm>
              <a:off x="127908" y="876143"/>
              <a:ext cx="347370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Source domain</a:t>
              </a:r>
            </a:p>
          </p:txBody>
        </p:sp>
        <p:cxnSp>
          <p:nvCxnSpPr>
            <p:cNvPr id="16" name="Straight Arrow Connector 15">
              <a:extLst>
                <a:ext uri="{FF2B5EF4-FFF2-40B4-BE49-F238E27FC236}">
                  <a16:creationId xmlns:a16="http://schemas.microsoft.com/office/drawing/2014/main" id="{067F0360-67FF-4CA7-A90E-D166301F27C6}"/>
                </a:ext>
              </a:extLst>
            </p:cNvPr>
            <p:cNvCxnSpPr>
              <a:cxnSpLocks/>
            </p:cNvCxnSpPr>
            <p:nvPr/>
          </p:nvCxnSpPr>
          <p:spPr>
            <a:xfrm>
              <a:off x="3503359" y="1230086"/>
              <a:ext cx="25926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810B798-4B87-4C3A-A11C-512305E166F1}"/>
                </a:ext>
              </a:extLst>
            </p:cNvPr>
            <p:cNvSpPr txBox="1"/>
            <p:nvPr/>
          </p:nvSpPr>
          <p:spPr>
            <a:xfrm>
              <a:off x="6124373" y="876143"/>
              <a:ext cx="347370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Target domain</a:t>
              </a:r>
            </a:p>
          </p:txBody>
        </p:sp>
        <p:sp>
          <p:nvSpPr>
            <p:cNvPr id="21" name="TextBox 20">
              <a:extLst>
                <a:ext uri="{FF2B5EF4-FFF2-40B4-BE49-F238E27FC236}">
                  <a16:creationId xmlns:a16="http://schemas.microsoft.com/office/drawing/2014/main" id="{87856911-0521-45AD-9BF3-A555DE9A6624}"/>
                </a:ext>
              </a:extLst>
            </p:cNvPr>
            <p:cNvSpPr txBox="1"/>
            <p:nvPr/>
          </p:nvSpPr>
          <p:spPr>
            <a:xfrm>
              <a:off x="3784832" y="583755"/>
              <a:ext cx="20296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metaphor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346384DF-6EDE-44DD-87E2-E767C22F6C8B}"/>
              </a:ext>
            </a:extLst>
          </p:cNvPr>
          <p:cNvSpPr txBox="1"/>
          <p:nvPr/>
        </p:nvSpPr>
        <p:spPr>
          <a:xfrm>
            <a:off x="7641771" y="1620586"/>
            <a:ext cx="372834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frame or lens for thinking &amp; working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E2AEF282-2D5F-4251-AC7C-668747D0281B}"/>
              </a:ext>
            </a:extLst>
          </p:cNvPr>
          <p:cNvCxnSpPr>
            <a:stCxn id="18" idx="2"/>
            <a:endCxn id="18" idx="2"/>
          </p:cNvCxnSpPr>
          <p:nvPr/>
        </p:nvCxnSpPr>
        <p:spPr>
          <a:xfrm>
            <a:off x="7861227" y="1584029"/>
            <a:ext cx="0" cy="0"/>
          </a:xfrm>
          <a:prstGeom prst="line">
            <a:avLst/>
          </a:prstGeom>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A28D9BC5-4870-4A9D-97EC-1809F55BE53B}"/>
              </a:ext>
            </a:extLst>
          </p:cNvPr>
          <p:cNvGrpSpPr/>
          <p:nvPr/>
        </p:nvGrpSpPr>
        <p:grpSpPr>
          <a:xfrm>
            <a:off x="7641772" y="1502229"/>
            <a:ext cx="3728348" cy="205273"/>
            <a:chOff x="7641772" y="1502229"/>
            <a:chExt cx="3728348" cy="205273"/>
          </a:xfrm>
        </p:grpSpPr>
        <p:cxnSp>
          <p:nvCxnSpPr>
            <p:cNvPr id="23" name="Straight Arrow Connector 22">
              <a:extLst>
                <a:ext uri="{FF2B5EF4-FFF2-40B4-BE49-F238E27FC236}">
                  <a16:creationId xmlns:a16="http://schemas.microsoft.com/office/drawing/2014/main" id="{040B3A10-EDA7-4F41-8E74-345BEB80DB8F}"/>
                </a:ext>
              </a:extLst>
            </p:cNvPr>
            <p:cNvCxnSpPr>
              <a:cxnSpLocks/>
            </p:cNvCxnSpPr>
            <p:nvPr/>
          </p:nvCxnSpPr>
          <p:spPr>
            <a:xfrm flipV="1">
              <a:off x="7641772" y="1673885"/>
              <a:ext cx="3728348" cy="77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17CA98-1545-422B-A7CF-7B594E9CAE51}"/>
                </a:ext>
              </a:extLst>
            </p:cNvPr>
            <p:cNvCxnSpPr>
              <a:cxnSpLocks/>
            </p:cNvCxnSpPr>
            <p:nvPr/>
          </p:nvCxnSpPr>
          <p:spPr>
            <a:xfrm>
              <a:off x="7641772" y="1502229"/>
              <a:ext cx="0" cy="2052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DD7933D-AB6B-4B15-BB14-63CF83F7E0F8}"/>
              </a:ext>
            </a:extLst>
          </p:cNvPr>
          <p:cNvGrpSpPr/>
          <p:nvPr/>
        </p:nvGrpSpPr>
        <p:grpSpPr>
          <a:xfrm>
            <a:off x="-8261" y="3654557"/>
            <a:ext cx="12084518" cy="2777277"/>
            <a:chOff x="-8261" y="3654557"/>
            <a:chExt cx="12084518" cy="2777277"/>
          </a:xfrm>
        </p:grpSpPr>
        <p:pic>
          <p:nvPicPr>
            <p:cNvPr id="2050" name="Picture 2" descr="KIT - CFN -Center for Functional Nanostructures">
              <a:extLst>
                <a:ext uri="{FF2B5EF4-FFF2-40B4-BE49-F238E27FC236}">
                  <a16:creationId xmlns:a16="http://schemas.microsoft.com/office/drawing/2014/main" id="{8E9EE5BA-D45F-464B-963E-14F287954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94631" y="3449544"/>
              <a:ext cx="1273445" cy="31873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ipher disk | cryptology | Britannica">
              <a:extLst>
                <a:ext uri="{FF2B5EF4-FFF2-40B4-BE49-F238E27FC236}">
                  <a16:creationId xmlns:a16="http://schemas.microsoft.com/office/drawing/2014/main" id="{A052707E-364E-48BE-B8D4-D015BB3D8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 y="3654557"/>
              <a:ext cx="2777277" cy="277727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1446717-3F06-4779-85BB-FD6B0DAA35EA}"/>
                </a:ext>
              </a:extLst>
            </p:cNvPr>
            <p:cNvCxnSpPr>
              <a:cxnSpLocks/>
              <a:stCxn id="1026" idx="3"/>
            </p:cNvCxnSpPr>
            <p:nvPr/>
          </p:nvCxnSpPr>
          <p:spPr>
            <a:xfrm>
              <a:off x="2769016" y="5043196"/>
              <a:ext cx="14686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931C0B9-E4E1-4E79-ACE0-2E3F647F20ED}"/>
                </a:ext>
              </a:extLst>
            </p:cNvPr>
            <p:cNvPicPr>
              <a:picLocks noChangeAspect="1"/>
            </p:cNvPicPr>
            <p:nvPr/>
          </p:nvPicPr>
          <p:blipFill>
            <a:blip r:embed="rId4"/>
            <a:stretch>
              <a:fillRect/>
            </a:stretch>
          </p:blipFill>
          <p:spPr>
            <a:xfrm>
              <a:off x="9015326" y="4366257"/>
              <a:ext cx="3060931" cy="1353873"/>
            </a:xfrm>
            <a:prstGeom prst="rect">
              <a:avLst/>
            </a:prstGeom>
          </p:spPr>
        </p:pic>
        <p:grpSp>
          <p:nvGrpSpPr>
            <p:cNvPr id="33" name="Group 32">
              <a:extLst>
                <a:ext uri="{FF2B5EF4-FFF2-40B4-BE49-F238E27FC236}">
                  <a16:creationId xmlns:a16="http://schemas.microsoft.com/office/drawing/2014/main" id="{CE443ED0-7FD9-4AC0-937C-80F2C2BCF633}"/>
                </a:ext>
              </a:extLst>
            </p:cNvPr>
            <p:cNvGrpSpPr/>
            <p:nvPr/>
          </p:nvGrpSpPr>
          <p:grpSpPr>
            <a:xfrm>
              <a:off x="6869528" y="5643358"/>
              <a:ext cx="3728348" cy="205273"/>
              <a:chOff x="7641772" y="1502229"/>
              <a:chExt cx="3728348" cy="205273"/>
            </a:xfrm>
          </p:grpSpPr>
          <p:cxnSp>
            <p:nvCxnSpPr>
              <p:cNvPr id="34" name="Straight Arrow Connector 33">
                <a:extLst>
                  <a:ext uri="{FF2B5EF4-FFF2-40B4-BE49-F238E27FC236}">
                    <a16:creationId xmlns:a16="http://schemas.microsoft.com/office/drawing/2014/main" id="{9A94363B-68AE-4FE7-9C31-C4C5974CC91C}"/>
                  </a:ext>
                </a:extLst>
              </p:cNvPr>
              <p:cNvCxnSpPr>
                <a:cxnSpLocks/>
              </p:cNvCxnSpPr>
              <p:nvPr/>
            </p:nvCxnSpPr>
            <p:spPr>
              <a:xfrm flipV="1">
                <a:off x="7641772" y="1673885"/>
                <a:ext cx="3728348" cy="77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865A9FD-DFBC-4B9F-ADC3-2795BDEE76DC}"/>
                  </a:ext>
                </a:extLst>
              </p:cNvPr>
              <p:cNvCxnSpPr>
                <a:cxnSpLocks/>
              </p:cNvCxnSpPr>
              <p:nvPr/>
            </p:nvCxnSpPr>
            <p:spPr>
              <a:xfrm>
                <a:off x="7641772" y="1502229"/>
                <a:ext cx="0" cy="2052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 name="TextBox 19">
            <a:extLst>
              <a:ext uri="{FF2B5EF4-FFF2-40B4-BE49-F238E27FC236}">
                <a16:creationId xmlns:a16="http://schemas.microsoft.com/office/drawing/2014/main" id="{A22A2ED3-F47C-4F7B-B6BA-CE59D3C717B5}"/>
              </a:ext>
            </a:extLst>
          </p:cNvPr>
          <p:cNvSpPr txBox="1"/>
          <p:nvPr/>
        </p:nvSpPr>
        <p:spPr>
          <a:xfrm>
            <a:off x="6606082" y="5745994"/>
            <a:ext cx="558591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Read, write, encode, decode</a:t>
            </a:r>
            <a:endPar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a:extLst>
              <a:ext uri="{FF2B5EF4-FFF2-40B4-BE49-F238E27FC236}">
                <a16:creationId xmlns:a16="http://schemas.microsoft.com/office/drawing/2014/main" id="{1EB65C87-24A0-48E1-B254-709FFB0AE1FC}"/>
              </a:ext>
            </a:extLst>
          </p:cNvPr>
          <p:cNvSpPr>
            <a:spLocks noChangeArrowheads="1"/>
          </p:cNvSpPr>
          <p:nvPr/>
        </p:nvSpPr>
        <p:spPr bwMode="auto">
          <a:xfrm>
            <a:off x="8789441" y="3514234"/>
            <a:ext cx="45719" cy="45719"/>
          </a:xfrm>
          <a:prstGeom prst="ellipse">
            <a:avLst/>
          </a:prstGeom>
          <a:solidFill>
            <a:srgbClr val="5B0800"/>
          </a:solidFill>
          <a:ln w="12600" cap="sq">
            <a:solidFill>
              <a:srgbClr val="5B08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99" name="Rectangle 3">
            <a:extLst>
              <a:ext uri="{FF2B5EF4-FFF2-40B4-BE49-F238E27FC236}">
                <a16:creationId xmlns:a16="http://schemas.microsoft.com/office/drawing/2014/main" id="{ED750596-8A15-45DD-AF63-CD63161F3AA9}"/>
              </a:ext>
            </a:extLst>
          </p:cNvPr>
          <p:cNvSpPr>
            <a:spLocks noChangeArrowheads="1"/>
          </p:cNvSpPr>
          <p:nvPr/>
        </p:nvSpPr>
        <p:spPr bwMode="auto">
          <a:xfrm>
            <a:off x="2356661" y="4158492"/>
            <a:ext cx="2218205" cy="809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1" tIns="35096" rIns="67491" bIns="350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ea typeface="Microsoft YaHei" panose="020B0503020204020204" pitchFamily="34" charset="-122"/>
                <a:cs typeface="+mn-cs"/>
              </a:rPr>
              <a:t>Operating system</a:t>
            </a:r>
          </a:p>
        </p:txBody>
      </p:sp>
      <p:sp>
        <p:nvSpPr>
          <p:cNvPr id="29700" name="Rectangle 4">
            <a:extLst>
              <a:ext uri="{FF2B5EF4-FFF2-40B4-BE49-F238E27FC236}">
                <a16:creationId xmlns:a16="http://schemas.microsoft.com/office/drawing/2014/main" id="{3EA21150-E242-47A2-8345-E41DA9F0AA4B}"/>
              </a:ext>
            </a:extLst>
          </p:cNvPr>
          <p:cNvSpPr>
            <a:spLocks noChangeArrowheads="1"/>
          </p:cNvSpPr>
          <p:nvPr/>
        </p:nvSpPr>
        <p:spPr bwMode="auto">
          <a:xfrm>
            <a:off x="5303705" y="4386139"/>
            <a:ext cx="1775655" cy="44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1" tIns="35096" rIns="67491" bIns="350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ea typeface="Microsoft YaHei" panose="020B0503020204020204" pitchFamily="34" charset="-122"/>
                <a:cs typeface="+mn-cs"/>
              </a:rPr>
              <a:t>Chassis</a:t>
            </a:r>
          </a:p>
        </p:txBody>
      </p:sp>
      <p:sp>
        <p:nvSpPr>
          <p:cNvPr id="29701" name="Rectangle 5">
            <a:extLst>
              <a:ext uri="{FF2B5EF4-FFF2-40B4-BE49-F238E27FC236}">
                <a16:creationId xmlns:a16="http://schemas.microsoft.com/office/drawing/2014/main" id="{AFAC031A-62E3-4F11-9DD6-3E3DA4BDCA9A}"/>
              </a:ext>
            </a:extLst>
          </p:cNvPr>
          <p:cNvSpPr>
            <a:spLocks noChangeArrowheads="1"/>
          </p:cNvSpPr>
          <p:nvPr/>
        </p:nvSpPr>
        <p:spPr bwMode="auto">
          <a:xfrm>
            <a:off x="7934464" y="4386140"/>
            <a:ext cx="1507125" cy="44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491" tIns="35096" rIns="67491" bIns="3509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ea typeface="Microsoft YaHei" panose="020B0503020204020204" pitchFamily="34" charset="-122"/>
                <a:cs typeface="+mn-cs"/>
              </a:rPr>
              <a:t>Coworker</a:t>
            </a:r>
          </a:p>
        </p:txBody>
      </p:sp>
      <p:pic>
        <p:nvPicPr>
          <p:cNvPr id="29702" name="Picture 6">
            <a:extLst>
              <a:ext uri="{FF2B5EF4-FFF2-40B4-BE49-F238E27FC236}">
                <a16:creationId xmlns:a16="http://schemas.microsoft.com/office/drawing/2014/main" id="{53D86085-C1D0-4963-AE01-253B6B2D0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595" y="3466538"/>
            <a:ext cx="60082" cy="600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Image result for single yeast cell">
            <a:extLst>
              <a:ext uri="{FF2B5EF4-FFF2-40B4-BE49-F238E27FC236}">
                <a16:creationId xmlns:a16="http://schemas.microsoft.com/office/drawing/2014/main" id="{A782CBEC-5F7F-4470-931B-67E0C94B24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087" t="7139"/>
          <a:stretch/>
        </p:blipFill>
        <p:spPr bwMode="auto">
          <a:xfrm rot="16200000">
            <a:off x="7999660" y="2060461"/>
            <a:ext cx="1376735" cy="22596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singerinstruments.com/wp-content/uploads/2015/07/new-york-logo.png">
            <a:extLst>
              <a:ext uri="{FF2B5EF4-FFF2-40B4-BE49-F238E27FC236}">
                <a16:creationId xmlns:a16="http://schemas.microsoft.com/office/drawing/2014/main" id="{D9465E6E-A472-41D8-9293-8AF047F68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22322" y="2229101"/>
            <a:ext cx="2157038" cy="21570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1E1F2D5-BD1A-46B5-AB2E-ABDD8121C378}"/>
              </a:ext>
            </a:extLst>
          </p:cNvPr>
          <p:cNvGrpSpPr/>
          <p:nvPr/>
        </p:nvGrpSpPr>
        <p:grpSpPr>
          <a:xfrm>
            <a:off x="2175561" y="2387504"/>
            <a:ext cx="2362560" cy="1815882"/>
            <a:chOff x="882080" y="1578161"/>
            <a:chExt cx="1939566" cy="1377217"/>
          </a:xfrm>
        </p:grpSpPr>
        <p:pic>
          <p:nvPicPr>
            <p:cNvPr id="22" name="Picture 8" descr="Image result for single yeast cell">
              <a:extLst>
                <a:ext uri="{FF2B5EF4-FFF2-40B4-BE49-F238E27FC236}">
                  <a16:creationId xmlns:a16="http://schemas.microsoft.com/office/drawing/2014/main" id="{E2C16064-29D5-4DDD-A86E-650EEDE0EF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087" t="7139"/>
            <a:stretch/>
          </p:blipFill>
          <p:spPr bwMode="auto">
            <a:xfrm rot="16200000">
              <a:off x="1380622" y="1238321"/>
              <a:ext cx="1091157" cy="17908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98DA82B-E3AF-4902-8C81-9D9D1C1555D1}"/>
                </a:ext>
              </a:extLst>
            </p:cNvPr>
            <p:cNvSpPr txBox="1"/>
            <p:nvPr/>
          </p:nvSpPr>
          <p:spPr>
            <a:xfrm>
              <a:off x="1736874" y="1578161"/>
              <a:ext cx="1003481" cy="1377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011101001100111011011101001011101001100111011011101001100101110100101110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22D5C47-2782-4DC7-AD0B-84B8EDCEC165}"/>
                </a:ext>
              </a:extLst>
            </p:cNvPr>
            <p:cNvSpPr txBox="1"/>
            <p:nvPr/>
          </p:nvSpPr>
          <p:spPr>
            <a:xfrm>
              <a:off x="882080" y="1729228"/>
              <a:ext cx="1003481" cy="105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011101001100111011011101001011101001101001101001101001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A6BEF5-768E-7E4F-B339-E37D9D945642}"/>
              </a:ext>
            </a:extLst>
          </p:cNvPr>
          <p:cNvSpPr txBox="1"/>
          <p:nvPr/>
        </p:nvSpPr>
        <p:spPr>
          <a:xfrm>
            <a:off x="113841" y="2459504"/>
            <a:ext cx="1196431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ookman Old Style" panose="02050604050505020204" pitchFamily="18" charset="0"/>
                <a:ea typeface="Ayuthaya" pitchFamily="2" charset="-34"/>
                <a:cs typeface="Al Bayan Plain" pitchFamily="2" charset="-78"/>
              </a:rPr>
              <a:t>Words involve </a:t>
            </a:r>
            <a:r>
              <a:rPr kumimoji="0" lang="en-US" sz="6000" b="0" i="1" u="none" strike="noStrike" kern="1200" cap="none" spc="0" normalizeH="0" baseline="0" noProof="0" dirty="0">
                <a:ln>
                  <a:noFill/>
                </a:ln>
                <a:solidFill>
                  <a:srgbClr val="6600CC"/>
                </a:solidFill>
                <a:effectLst/>
                <a:uLnTx/>
                <a:uFillTx/>
                <a:latin typeface="Bookman Old Style" panose="02050604050505020204" pitchFamily="18" charset="0"/>
                <a:ea typeface="Ayuthaya" pitchFamily="2" charset="-34"/>
                <a:cs typeface="Al Bayan Plain" pitchFamily="2" charset="-78"/>
              </a:rPr>
              <a:t>choices</a:t>
            </a:r>
            <a:r>
              <a:rPr kumimoji="0" lang="en-US" sz="6000" b="0" i="0" u="none" strike="noStrike" kern="1200" cap="none" spc="0" normalizeH="0" baseline="0" noProof="0" dirty="0">
                <a:ln>
                  <a:noFill/>
                </a:ln>
                <a:solidFill>
                  <a:prstClr val="black"/>
                </a:solidFill>
                <a:effectLst/>
                <a:uLnTx/>
                <a:uFillTx/>
                <a:latin typeface="Bookman Old Style" panose="02050604050505020204" pitchFamily="18" charset="0"/>
                <a:ea typeface="Ayuthaya" pitchFamily="2" charset="-34"/>
                <a:cs typeface="Al Bayan Plain" pitchFamily="2"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ookman Old Style" panose="02050604050505020204" pitchFamily="18" charset="0"/>
                <a:ea typeface="Ayuthaya" pitchFamily="2" charset="-34"/>
                <a:cs typeface="Al Bayan Plain" pitchFamily="2" charset="-78"/>
              </a:rPr>
              <a:t>Choices involve </a:t>
            </a:r>
            <a:r>
              <a:rPr kumimoji="0" lang="en-US" sz="6000" b="0" i="1" u="none" strike="noStrike" kern="1200" cap="none" spc="0" normalizeH="0" baseline="0" noProof="0" dirty="0">
                <a:ln>
                  <a:noFill/>
                </a:ln>
                <a:solidFill>
                  <a:srgbClr val="C830CC">
                    <a:lumMod val="75000"/>
                  </a:srgbClr>
                </a:solidFill>
                <a:effectLst/>
                <a:uLnTx/>
                <a:uFillTx/>
                <a:latin typeface="Bookman Old Style" panose="02050604050505020204" pitchFamily="18" charset="0"/>
                <a:ea typeface="Ayuthaya" pitchFamily="2" charset="-34"/>
                <a:cs typeface="Al Bayan Plain" pitchFamily="2" charset="-78"/>
              </a:rPr>
              <a:t>values</a:t>
            </a:r>
            <a:r>
              <a:rPr kumimoji="0" lang="en-US" sz="6000" b="0" i="0" u="none" strike="noStrike" kern="1200" cap="none" spc="0" normalizeH="0" baseline="0" noProof="0" dirty="0">
                <a:ln>
                  <a:noFill/>
                </a:ln>
                <a:solidFill>
                  <a:prstClr val="black"/>
                </a:solidFill>
                <a:effectLst/>
                <a:uLnTx/>
                <a:uFillTx/>
                <a:latin typeface="Bookman Old Style" panose="02050604050505020204" pitchFamily="18" charset="0"/>
                <a:ea typeface="Ayuthaya" pitchFamily="2" charset="-34"/>
                <a:cs typeface="Al Bayan Plain" pitchFamily="2" charset="-78"/>
              </a:rPr>
              <a:t>.</a:t>
            </a:r>
          </a:p>
        </p:txBody>
      </p:sp>
    </p:spTree>
    <p:extLst>
      <p:ext uri="{BB962C8B-B14F-4D97-AF65-F5344CB8AC3E}">
        <p14:creationId xmlns:p14="http://schemas.microsoft.com/office/powerpoint/2010/main" val="40794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17E5F2D1-6710-5E4D-8E41-242DCBA3C4A0}"/>
              </a:ext>
            </a:extLst>
          </p:cNvPr>
          <p:cNvPicPr>
            <a:picLocks noChangeAspect="1"/>
          </p:cNvPicPr>
          <p:nvPr/>
        </p:nvPicPr>
        <p:blipFill>
          <a:blip r:embed="rId2"/>
          <a:stretch>
            <a:fillRect/>
          </a:stretch>
        </p:blipFill>
        <p:spPr>
          <a:xfrm>
            <a:off x="2688754" y="38877"/>
            <a:ext cx="6814492" cy="6780249"/>
          </a:xfrm>
          <a:prstGeom prst="rect">
            <a:avLst/>
          </a:prstGeom>
        </p:spPr>
      </p:pic>
    </p:spTree>
    <p:extLst>
      <p:ext uri="{BB962C8B-B14F-4D97-AF65-F5344CB8AC3E}">
        <p14:creationId xmlns:p14="http://schemas.microsoft.com/office/powerpoint/2010/main" val="3192617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2">
            <a:extLst>
              <a:ext uri="{FF2B5EF4-FFF2-40B4-BE49-F238E27FC236}">
                <a16:creationId xmlns:a16="http://schemas.microsoft.com/office/drawing/2014/main" id="{9FB2D7F1-C2D6-1C41-A77A-10CB9B6C4BE8}"/>
              </a:ext>
            </a:extLst>
          </p:cNvPr>
          <p:cNvSpPr txBox="1">
            <a:spLocks noChangeArrowheads="1"/>
          </p:cNvSpPr>
          <p:nvPr/>
        </p:nvSpPr>
        <p:spPr bwMode="auto">
          <a:xfrm>
            <a:off x="4451093" y="2072323"/>
            <a:ext cx="737393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ts val="600"/>
              </a:spcBef>
              <a:spcAft>
                <a:spcPct val="0"/>
              </a:spcAft>
              <a:buClr>
                <a:srgbClr val="000000"/>
              </a:buClr>
              <a:buSzPct val="100000"/>
              <a:buFont typeface="Arial" panose="020B0604020202020204" pitchFamily="34" charset="0"/>
              <a:buNone/>
              <a:tabLst/>
              <a:defRPr/>
            </a:pPr>
            <a:r>
              <a:rPr kumimoji="0" lang="en-US" altLang="en-US" sz="3200" b="0" i="0" u="none" strike="noStrike" kern="1200" cap="none" spc="0" normalizeH="0" baseline="0" noProof="0" dirty="0">
                <a:ln>
                  <a:noFill/>
                </a:ln>
                <a:solidFill>
                  <a:srgbClr val="000000"/>
                </a:solidFill>
                <a:effectLst/>
                <a:uLnTx/>
                <a:uFillTx/>
                <a:latin typeface="Century Gothic" panose="020B0502020202020204" pitchFamily="34" charset="0"/>
                <a:ea typeface="Avenir Book" panose="02000503020000020003" pitchFamily="2" charset="0"/>
                <a:cs typeface="Avenir Book" panose="02000503020000020003" pitchFamily="2" charset="0"/>
              </a:rPr>
              <a:t>Thank you. </a:t>
            </a:r>
          </a:p>
          <a:p>
            <a:pPr marL="0" marR="0" lvl="0" indent="0" algn="r" defTabSz="457200" rtl="0" eaLnBrk="1" fontAlgn="base" latinLnBrk="0" hangingPunct="1">
              <a:lnSpc>
                <a:spcPct val="100000"/>
              </a:lnSpc>
              <a:spcBef>
                <a:spcPts val="600"/>
              </a:spcBef>
              <a:spcAft>
                <a:spcPct val="0"/>
              </a:spcAft>
              <a:buClr>
                <a:srgbClr val="000000"/>
              </a:buClr>
              <a:buSzPct val="100000"/>
              <a:buFont typeface="Arial" panose="020B0604020202020204" pitchFamily="34" charset="0"/>
              <a:buNone/>
              <a:tabLst/>
              <a:defRPr/>
            </a:pPr>
            <a:r>
              <a:rPr kumimoji="0" lang="en-US" altLang="en-US" sz="3200" b="1" i="0" u="none" strike="noStrike" kern="1200" cap="none" spc="0" normalizeH="0" baseline="0" noProof="0" dirty="0">
                <a:ln>
                  <a:noFill/>
                </a:ln>
                <a:solidFill>
                  <a:srgbClr val="000000"/>
                </a:solidFill>
                <a:effectLst/>
                <a:uLnTx/>
                <a:uFillTx/>
                <a:latin typeface="Century Gothic" panose="020B0502020202020204" pitchFamily="34" charset="0"/>
                <a:ea typeface="Avenir Book" panose="02000503020000020003" pitchFamily="2" charset="0"/>
                <a:cs typeface="Avenir Book" panose="02000503020000020003" pitchFamily="2" charset="0"/>
              </a:rPr>
              <a:t>Erika Szymanski</a:t>
            </a:r>
          </a:p>
          <a:p>
            <a:pPr marL="0" marR="0" lvl="0" indent="0" algn="r" defTabSz="457200" rtl="0" eaLnBrk="1" fontAlgn="base" latinLnBrk="0" hangingPunct="1">
              <a:lnSpc>
                <a:spcPct val="100000"/>
              </a:lnSpc>
              <a:spcBef>
                <a:spcPts val="600"/>
              </a:spcBef>
              <a:spcAft>
                <a:spcPct val="0"/>
              </a:spcAft>
              <a:buClr>
                <a:srgbClr val="000000"/>
              </a:buClr>
              <a:buSzPct val="100000"/>
              <a:buFont typeface="Arial" panose="020B0604020202020204" pitchFamily="34" charset="0"/>
              <a:buNone/>
              <a:tabLst/>
              <a:defRPr/>
            </a:pPr>
            <a:r>
              <a:rPr kumimoji="0" lang="en-US" altLang="en-US" sz="3200" b="1" i="0" u="none" strike="noStrike" kern="1200" cap="none" spc="0" normalizeH="0" baseline="0" noProof="0" dirty="0">
                <a:ln>
                  <a:noFill/>
                </a:ln>
                <a:solidFill>
                  <a:srgbClr val="000000"/>
                </a:solidFill>
                <a:effectLst/>
                <a:uLnTx/>
                <a:uFillTx/>
                <a:latin typeface="Century Gothic" panose="020B0502020202020204" pitchFamily="34" charset="0"/>
                <a:ea typeface="Avenir Book" panose="02000503020000020003" pitchFamily="2" charset="0"/>
                <a:cs typeface="Avenir Book" panose="02000503020000020003" pitchFamily="2" charset="0"/>
                <a:hlinkClick r:id="rId2"/>
              </a:rPr>
              <a:t>Erika.szymanski@colostate.edu</a:t>
            </a:r>
            <a:endParaRPr kumimoji="0" lang="en-US" altLang="en-US" sz="3200" b="1" i="0" u="none" strike="noStrike" kern="1200" cap="none" spc="0" normalizeH="0" baseline="0" noProof="0" dirty="0">
              <a:ln>
                <a:noFill/>
              </a:ln>
              <a:solidFill>
                <a:srgbClr val="000000"/>
              </a:solidFill>
              <a:effectLst/>
              <a:uLnTx/>
              <a:uFillTx/>
              <a:latin typeface="Century Gothic" panose="020B0502020202020204" pitchFamily="34" charset="0"/>
              <a:ea typeface="Avenir Book" panose="02000503020000020003" pitchFamily="2" charset="0"/>
              <a:cs typeface="Avenir Book" panose="02000503020000020003" pitchFamily="2" charset="0"/>
            </a:endParaRPr>
          </a:p>
        </p:txBody>
      </p:sp>
      <p:pic>
        <p:nvPicPr>
          <p:cNvPr id="6" name="Picture 2" descr="Image result for colorado state university logo">
            <a:extLst>
              <a:ext uri="{FF2B5EF4-FFF2-40B4-BE49-F238E27FC236}">
                <a16:creationId xmlns:a16="http://schemas.microsoft.com/office/drawing/2014/main" id="{3A0597AC-945C-4DBD-AF2B-B4C3FAB5A1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71" t="25879" r="12485" b="27729"/>
          <a:stretch/>
        </p:blipFill>
        <p:spPr bwMode="auto">
          <a:xfrm>
            <a:off x="5006344" y="5851071"/>
            <a:ext cx="4135196" cy="875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SF 4-Color Bitmap Logo">
            <a:extLst>
              <a:ext uri="{FF2B5EF4-FFF2-40B4-BE49-F238E27FC236}">
                <a16:creationId xmlns:a16="http://schemas.microsoft.com/office/drawing/2014/main" id="{AE78ED6B-16AB-405C-9010-AB5500C10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84" y="5575499"/>
            <a:ext cx="1282501" cy="12825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0CBD95A-E116-4A85-8ED3-B604637E9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994" y="5851071"/>
            <a:ext cx="3427445" cy="87203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9380F8A-B4D0-7F6E-E6E4-8131A7DE1A1D}"/>
              </a:ext>
            </a:extLst>
          </p:cNvPr>
          <p:cNvGrpSpPr/>
          <p:nvPr/>
        </p:nvGrpSpPr>
        <p:grpSpPr>
          <a:xfrm>
            <a:off x="91440" y="1207171"/>
            <a:ext cx="4451093" cy="4130852"/>
            <a:chOff x="303786" y="1136051"/>
            <a:chExt cx="4451093" cy="4130852"/>
          </a:xfrm>
        </p:grpSpPr>
        <p:pic>
          <p:nvPicPr>
            <p:cNvPr id="3" name="Picture 2" descr="Shape&#10;&#10;Description automatically generated with low confidence">
              <a:extLst>
                <a:ext uri="{FF2B5EF4-FFF2-40B4-BE49-F238E27FC236}">
                  <a16:creationId xmlns:a16="http://schemas.microsoft.com/office/drawing/2014/main" id="{35752BBF-9F53-EE0F-C4E2-5EFD963C5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86" y="1136051"/>
              <a:ext cx="4451093" cy="4130852"/>
            </a:xfrm>
            <a:prstGeom prst="rect">
              <a:avLst/>
            </a:prstGeom>
          </p:spPr>
        </p:pic>
        <p:sp>
          <p:nvSpPr>
            <p:cNvPr id="4" name="Rectangle 3">
              <a:extLst>
                <a:ext uri="{FF2B5EF4-FFF2-40B4-BE49-F238E27FC236}">
                  <a16:creationId xmlns:a16="http://schemas.microsoft.com/office/drawing/2014/main" id="{F2CC1003-D8BC-0C38-356A-E169C8E5B44D}"/>
                </a:ext>
              </a:extLst>
            </p:cNvPr>
            <p:cNvSpPr/>
            <p:nvPr/>
          </p:nvSpPr>
          <p:spPr bwMode="auto">
            <a:xfrm>
              <a:off x="2570480" y="3860800"/>
              <a:ext cx="1981200" cy="6299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cs"/>
              </a:endParaRPr>
            </a:p>
          </p:txBody>
        </p:sp>
        <p:sp>
          <p:nvSpPr>
            <p:cNvPr id="5" name="Rectangle 4">
              <a:extLst>
                <a:ext uri="{FF2B5EF4-FFF2-40B4-BE49-F238E27FC236}">
                  <a16:creationId xmlns:a16="http://schemas.microsoft.com/office/drawing/2014/main" id="{E9CA24F5-6B40-F3F6-42FF-D2DB89144009}"/>
                </a:ext>
              </a:extLst>
            </p:cNvPr>
            <p:cNvSpPr/>
            <p:nvPr/>
          </p:nvSpPr>
          <p:spPr bwMode="auto">
            <a:xfrm>
              <a:off x="1681480" y="4330058"/>
              <a:ext cx="2870200" cy="6299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icrosoft YaHei" panose="020B0503020204020204" pitchFamily="34"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6F1E-2E25-E0C3-2A27-2097CB6FFF3E}"/>
              </a:ext>
            </a:extLst>
          </p:cNvPr>
          <p:cNvSpPr>
            <a:spLocks noGrp="1"/>
          </p:cNvSpPr>
          <p:nvPr>
            <p:ph type="ctrTitle"/>
          </p:nvPr>
        </p:nvSpPr>
        <p:spPr>
          <a:xfrm>
            <a:off x="1216550" y="1866569"/>
            <a:ext cx="9758901" cy="3124862"/>
          </a:xfrm>
        </p:spPr>
        <p:txBody>
          <a:bodyPr>
            <a:normAutofit fontScale="90000"/>
          </a:bodyPr>
          <a:lstStyle/>
          <a:p>
            <a:pPr algn="l"/>
            <a:r>
              <a:rPr lang="en-US" dirty="0"/>
              <a:t>3 minutes two write 2 sentences:</a:t>
            </a:r>
            <a:br>
              <a:rPr lang="en-US" dirty="0"/>
            </a:br>
            <a:br>
              <a:rPr lang="en-US" dirty="0"/>
            </a:br>
            <a:r>
              <a:rPr lang="en-US" dirty="0">
                <a:solidFill>
                  <a:schemeClr val="accent6">
                    <a:lumMod val="75000"/>
                  </a:schemeClr>
                </a:solidFill>
              </a:rPr>
              <a:t>What is your research about </a:t>
            </a:r>
            <a:r>
              <a:rPr lang="en-US" dirty="0"/>
              <a:t>and </a:t>
            </a:r>
            <a:r>
              <a:rPr lang="en-US" dirty="0">
                <a:solidFill>
                  <a:schemeClr val="accent5">
                    <a:lumMod val="75000"/>
                  </a:schemeClr>
                </a:solidFill>
              </a:rPr>
              <a:t>why does it matter</a:t>
            </a:r>
            <a:r>
              <a:rPr lang="en-US" dirty="0"/>
              <a:t>? </a:t>
            </a:r>
          </a:p>
        </p:txBody>
      </p:sp>
    </p:spTree>
    <p:extLst>
      <p:ext uri="{BB962C8B-B14F-4D97-AF65-F5344CB8AC3E}">
        <p14:creationId xmlns:p14="http://schemas.microsoft.com/office/powerpoint/2010/main" val="17304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6F1E-2E25-E0C3-2A27-2097CB6FFF3E}"/>
              </a:ext>
            </a:extLst>
          </p:cNvPr>
          <p:cNvSpPr>
            <a:spLocks noGrp="1"/>
          </p:cNvSpPr>
          <p:nvPr>
            <p:ph type="ctrTitle"/>
          </p:nvPr>
        </p:nvSpPr>
        <p:spPr>
          <a:xfrm>
            <a:off x="1216549" y="1315720"/>
            <a:ext cx="9758901" cy="4226559"/>
          </a:xfrm>
        </p:spPr>
        <p:txBody>
          <a:bodyPr>
            <a:normAutofit/>
          </a:bodyPr>
          <a:lstStyle/>
          <a:p>
            <a:r>
              <a:rPr lang="en-US" dirty="0">
                <a:solidFill>
                  <a:schemeClr val="accent4">
                    <a:lumMod val="75000"/>
                  </a:schemeClr>
                </a:solidFill>
              </a:rPr>
              <a:t>Topic</a:t>
            </a:r>
            <a:br>
              <a:rPr lang="en-US" dirty="0"/>
            </a:br>
            <a:r>
              <a:rPr lang="en-US" dirty="0"/>
              <a:t>≠</a:t>
            </a:r>
            <a:br>
              <a:rPr lang="en-US" dirty="0"/>
            </a:br>
            <a:r>
              <a:rPr lang="en-US" dirty="0">
                <a:solidFill>
                  <a:schemeClr val="accent2">
                    <a:lumMod val="75000"/>
                  </a:schemeClr>
                </a:solidFill>
              </a:rPr>
              <a:t>Question</a:t>
            </a:r>
            <a:br>
              <a:rPr lang="en-US" dirty="0"/>
            </a:br>
            <a:r>
              <a:rPr lang="en-US" dirty="0"/>
              <a:t>≠</a:t>
            </a:r>
            <a:br>
              <a:rPr lang="en-US" dirty="0"/>
            </a:br>
            <a:r>
              <a:rPr lang="en-US" dirty="0">
                <a:solidFill>
                  <a:schemeClr val="accent1">
                    <a:lumMod val="75000"/>
                  </a:schemeClr>
                </a:solidFill>
              </a:rPr>
              <a:t>Argument</a:t>
            </a:r>
          </a:p>
        </p:txBody>
      </p:sp>
    </p:spTree>
    <p:extLst>
      <p:ext uri="{BB962C8B-B14F-4D97-AF65-F5344CB8AC3E}">
        <p14:creationId xmlns:p14="http://schemas.microsoft.com/office/powerpoint/2010/main" val="77971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22AFF-9FAD-FE27-4512-3A3B8BFB7F08}"/>
              </a:ext>
            </a:extLst>
          </p:cNvPr>
          <p:cNvSpPr>
            <a:spLocks noGrp="1"/>
          </p:cNvSpPr>
          <p:nvPr>
            <p:ph idx="1"/>
          </p:nvPr>
        </p:nvSpPr>
        <p:spPr>
          <a:xfrm>
            <a:off x="838200" y="1212532"/>
            <a:ext cx="10515600" cy="4432935"/>
          </a:xfrm>
        </p:spPr>
        <p:txBody>
          <a:bodyPr>
            <a:normAutofit/>
          </a:bodyPr>
          <a:lstStyle/>
          <a:p>
            <a:pPr marL="514350" indent="-514350">
              <a:buAutoNum type="arabicPeriod"/>
            </a:pPr>
            <a:r>
              <a:rPr lang="en-US" sz="3600" dirty="0">
                <a:solidFill>
                  <a:schemeClr val="accent4">
                    <a:lumMod val="75000"/>
                  </a:schemeClr>
                </a:solidFill>
                <a:latin typeface="Century Gothic" panose="020B0502020202020204" pitchFamily="34" charset="0"/>
              </a:rPr>
              <a:t>A topic isn’t an argument, and you’re almost always writing an argument.</a:t>
            </a:r>
          </a:p>
          <a:p>
            <a:pPr marL="514350" indent="-514350">
              <a:buAutoNum type="arabicPeriod"/>
            </a:pPr>
            <a:r>
              <a:rPr lang="en-US" sz="3600" dirty="0">
                <a:solidFill>
                  <a:schemeClr val="accent2">
                    <a:lumMod val="75000"/>
                  </a:schemeClr>
                </a:solidFill>
                <a:latin typeface="Century Gothic" panose="020B0502020202020204" pitchFamily="34" charset="0"/>
              </a:rPr>
              <a:t>Your argument is always a function of your audience and your purpose. </a:t>
            </a:r>
          </a:p>
          <a:p>
            <a:pPr marL="514350" indent="-514350">
              <a:buAutoNum type="arabicPeriod"/>
            </a:pPr>
            <a:r>
              <a:rPr lang="en-US" sz="3600" dirty="0">
                <a:solidFill>
                  <a:schemeClr val="accent1">
                    <a:lumMod val="75000"/>
                  </a:schemeClr>
                </a:solidFill>
                <a:latin typeface="Century Gothic" panose="020B0502020202020204" pitchFamily="34" charset="0"/>
              </a:rPr>
              <a:t>Being specific about your argument and its structure will help you organize </a:t>
            </a:r>
            <a:r>
              <a:rPr lang="en-US" sz="3600" i="1" dirty="0">
                <a:solidFill>
                  <a:schemeClr val="accent1">
                    <a:lumMod val="75000"/>
                  </a:schemeClr>
                </a:solidFill>
                <a:latin typeface="Century Gothic" panose="020B0502020202020204" pitchFamily="34" charset="0"/>
              </a:rPr>
              <a:t>whatever</a:t>
            </a:r>
            <a:r>
              <a:rPr lang="en-US" sz="3600" dirty="0">
                <a:solidFill>
                  <a:schemeClr val="accent1">
                    <a:lumMod val="75000"/>
                  </a:schemeClr>
                </a:solidFill>
                <a:latin typeface="Century Gothic" panose="020B0502020202020204" pitchFamily="34" charset="0"/>
              </a:rPr>
              <a:t> you’re writing. </a:t>
            </a:r>
          </a:p>
          <a:p>
            <a:pPr marL="0" indent="0">
              <a:buNone/>
            </a:pPr>
            <a:endParaRPr lang="en-US" sz="3600" dirty="0">
              <a:latin typeface="Century Gothic" panose="020B0502020202020204" pitchFamily="34" charset="0"/>
            </a:endParaRPr>
          </a:p>
        </p:txBody>
      </p:sp>
    </p:spTree>
    <p:extLst>
      <p:ext uri="{BB962C8B-B14F-4D97-AF65-F5344CB8AC3E}">
        <p14:creationId xmlns:p14="http://schemas.microsoft.com/office/powerpoint/2010/main" val="97320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90D9E-FECF-AB7D-CD27-49EB7AC8F300}"/>
              </a:ext>
            </a:extLst>
          </p:cNvPr>
          <p:cNvSpPr>
            <a:spLocks noGrp="1"/>
          </p:cNvSpPr>
          <p:nvPr>
            <p:ph idx="1"/>
          </p:nvPr>
        </p:nvSpPr>
        <p:spPr>
          <a:xfrm>
            <a:off x="3972560" y="1510585"/>
            <a:ext cx="7813040" cy="3836829"/>
          </a:xfrm>
        </p:spPr>
        <p:txBody>
          <a:bodyPr/>
          <a:lstStyle/>
          <a:p>
            <a:pPr marL="0" indent="0">
              <a:buNone/>
            </a:pPr>
            <a:r>
              <a:rPr lang="en-US" dirty="0">
                <a:latin typeface="Century Gothic" panose="020B0502020202020204" pitchFamily="34" charset="0"/>
              </a:rPr>
              <a:t>A report aims to convey </a:t>
            </a:r>
            <a:r>
              <a:rPr lang="en-US" dirty="0">
                <a:solidFill>
                  <a:schemeClr val="accent1">
                    <a:lumMod val="75000"/>
                  </a:schemeClr>
                </a:solidFill>
                <a:latin typeface="Century Gothic" panose="020B0502020202020204" pitchFamily="34" charset="0"/>
              </a:rPr>
              <a:t>information with no specific objective</a:t>
            </a:r>
            <a:r>
              <a:rPr lang="en-US" dirty="0">
                <a:latin typeface="Century Gothic" panose="020B0502020202020204" pitchFamily="34" charset="0"/>
              </a:rPr>
              <a:t> beyond that.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A report is essentially a </a:t>
            </a:r>
            <a:r>
              <a:rPr lang="en-US" dirty="0">
                <a:solidFill>
                  <a:schemeClr val="accent1">
                    <a:lumMod val="75000"/>
                  </a:schemeClr>
                </a:solidFill>
                <a:latin typeface="Century Gothic" panose="020B0502020202020204" pitchFamily="34" charset="0"/>
              </a:rPr>
              <a:t>list of facts or observations</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Whatever you’re writing, </a:t>
            </a:r>
            <a:r>
              <a:rPr lang="en-US" u="sng" dirty="0">
                <a:solidFill>
                  <a:schemeClr val="accent6">
                    <a:lumMod val="75000"/>
                  </a:schemeClr>
                </a:solidFill>
                <a:latin typeface="Century Gothic" panose="020B0502020202020204" pitchFamily="34" charset="0"/>
              </a:rPr>
              <a:t>you’re almost certainly not writing a report</a:t>
            </a:r>
            <a:r>
              <a:rPr lang="en-US" dirty="0">
                <a:latin typeface="Century Gothic" panose="020B0502020202020204" pitchFamily="34" charset="0"/>
              </a:rPr>
              <a:t>. </a:t>
            </a:r>
          </a:p>
        </p:txBody>
      </p:sp>
      <p:pic>
        <p:nvPicPr>
          <p:cNvPr id="1026" name="Picture 2" descr="All About Elephants (All About Everything, #8) by Karen Darlington ...">
            <a:extLst>
              <a:ext uri="{FF2B5EF4-FFF2-40B4-BE49-F238E27FC236}">
                <a16:creationId xmlns:a16="http://schemas.microsoft.com/office/drawing/2014/main" id="{1BBD4245-3EDB-EC19-2E95-B4E459170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3743325"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90D9E-FECF-AB7D-CD27-49EB7AC8F300}"/>
              </a:ext>
            </a:extLst>
          </p:cNvPr>
          <p:cNvSpPr>
            <a:spLocks noGrp="1"/>
          </p:cNvSpPr>
          <p:nvPr>
            <p:ph idx="1"/>
          </p:nvPr>
        </p:nvSpPr>
        <p:spPr>
          <a:xfrm>
            <a:off x="6096000" y="1127758"/>
            <a:ext cx="6096000" cy="4602480"/>
          </a:xfrm>
        </p:spPr>
        <p:txBody>
          <a:bodyPr>
            <a:normAutofit/>
          </a:bodyPr>
          <a:lstStyle/>
          <a:p>
            <a:pPr marL="0" indent="0">
              <a:buNone/>
            </a:pPr>
            <a:r>
              <a:rPr lang="en-US" dirty="0">
                <a:latin typeface="Century Gothic" panose="020B0502020202020204" pitchFamily="34" charset="0"/>
              </a:rPr>
              <a:t>An argument </a:t>
            </a:r>
            <a:r>
              <a:rPr lang="en-US" dirty="0">
                <a:solidFill>
                  <a:schemeClr val="accent6">
                    <a:lumMod val="75000"/>
                  </a:schemeClr>
                </a:solidFill>
                <a:latin typeface="Century Gothic" panose="020B0502020202020204" pitchFamily="34" charset="0"/>
              </a:rPr>
              <a:t>makes a point</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An argument is a logical proposition or </a:t>
            </a:r>
            <a:r>
              <a:rPr lang="en-US" dirty="0">
                <a:solidFill>
                  <a:schemeClr val="accent6">
                    <a:lumMod val="75000"/>
                  </a:schemeClr>
                </a:solidFill>
                <a:latin typeface="Century Gothic" panose="020B0502020202020204" pitchFamily="34" charset="0"/>
              </a:rPr>
              <a:t>set of logical propositions</a:t>
            </a: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Research articles, reviews, grant proposals, &amp; popular articles (&amp; </a:t>
            </a:r>
            <a:r>
              <a:rPr lang="en-US" dirty="0">
                <a:solidFill>
                  <a:schemeClr val="accent6">
                    <a:lumMod val="75000"/>
                  </a:schemeClr>
                </a:solidFill>
                <a:latin typeface="Century Gothic" panose="020B0502020202020204" pitchFamily="34" charset="0"/>
              </a:rPr>
              <a:t>virtually everything</a:t>
            </a:r>
            <a:r>
              <a:rPr lang="en-US" dirty="0">
                <a:latin typeface="Century Gothic" panose="020B0502020202020204" pitchFamily="34" charset="0"/>
              </a:rPr>
              <a:t> else) are arguments. </a:t>
            </a:r>
          </a:p>
        </p:txBody>
      </p:sp>
      <p:pic>
        <p:nvPicPr>
          <p:cNvPr id="4" name="Picture 3" descr="A screenshot of a news article&#10;&#10;Description automatically generated">
            <a:extLst>
              <a:ext uri="{FF2B5EF4-FFF2-40B4-BE49-F238E27FC236}">
                <a16:creationId xmlns:a16="http://schemas.microsoft.com/office/drawing/2014/main" id="{5A3FF54D-23E4-BE4C-733A-4E339294D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922"/>
            <a:ext cx="5954410" cy="3368151"/>
          </a:xfrm>
          <a:prstGeom prst="rect">
            <a:avLst/>
          </a:prstGeom>
        </p:spPr>
      </p:pic>
    </p:spTree>
    <p:extLst>
      <p:ext uri="{BB962C8B-B14F-4D97-AF65-F5344CB8AC3E}">
        <p14:creationId xmlns:p14="http://schemas.microsoft.com/office/powerpoint/2010/main" val="246593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22AFF-9FAD-FE27-4512-3A3B8BFB7F08}"/>
              </a:ext>
            </a:extLst>
          </p:cNvPr>
          <p:cNvSpPr>
            <a:spLocks noGrp="1"/>
          </p:cNvSpPr>
          <p:nvPr>
            <p:ph idx="1"/>
          </p:nvPr>
        </p:nvSpPr>
        <p:spPr>
          <a:xfrm>
            <a:off x="838200" y="1212532"/>
            <a:ext cx="10515600" cy="4432935"/>
          </a:xfrm>
        </p:spPr>
        <p:txBody>
          <a:bodyPr>
            <a:noAutofit/>
          </a:bodyPr>
          <a:lstStyle/>
          <a:p>
            <a:pPr marL="0" indent="0">
              <a:buNone/>
            </a:pPr>
            <a:r>
              <a:rPr lang="en-US" sz="3200" b="1" dirty="0">
                <a:solidFill>
                  <a:schemeClr val="accent4">
                    <a:lumMod val="75000"/>
                  </a:schemeClr>
                </a:solidFill>
                <a:latin typeface="Century Gothic" panose="020B0502020202020204" pitchFamily="34" charset="0"/>
              </a:rPr>
              <a:t>Topic:</a:t>
            </a:r>
            <a:r>
              <a:rPr lang="en-US" sz="3200" dirty="0">
                <a:solidFill>
                  <a:schemeClr val="accent4">
                    <a:lumMod val="75000"/>
                  </a:schemeClr>
                </a:solidFill>
                <a:latin typeface="Century Gothic" panose="020B0502020202020204" pitchFamily="34" charset="0"/>
              </a:rPr>
              <a:t> </a:t>
            </a:r>
            <a:r>
              <a:rPr lang="en-US" sz="3200" dirty="0">
                <a:latin typeface="Century Gothic" panose="020B0502020202020204" pitchFamily="34" charset="0"/>
              </a:rPr>
              <a:t>elephants, elephant genetics, impacts of war on animal evolution </a:t>
            </a:r>
          </a:p>
          <a:p>
            <a:pPr marL="0" indent="0">
              <a:buNone/>
            </a:pPr>
            <a:endParaRPr lang="en-US" sz="3200" dirty="0">
              <a:latin typeface="Century Gothic" panose="020B0502020202020204" pitchFamily="34" charset="0"/>
            </a:endParaRPr>
          </a:p>
          <a:p>
            <a:pPr marL="0" indent="0">
              <a:buNone/>
            </a:pPr>
            <a:r>
              <a:rPr lang="en-US" sz="3200" b="1" dirty="0">
                <a:solidFill>
                  <a:schemeClr val="accent1">
                    <a:lumMod val="75000"/>
                  </a:schemeClr>
                </a:solidFill>
                <a:latin typeface="Century Gothic" panose="020B0502020202020204" pitchFamily="34" charset="0"/>
              </a:rPr>
              <a:t>Argument</a:t>
            </a:r>
            <a:r>
              <a:rPr lang="en-US" sz="3200" b="1" dirty="0">
                <a:latin typeface="Century Gothic" panose="020B0502020202020204" pitchFamily="34" charset="0"/>
              </a:rPr>
              <a:t>:</a:t>
            </a:r>
            <a:r>
              <a:rPr lang="en-US" sz="3200" dirty="0">
                <a:latin typeface="Century Gothic" panose="020B0502020202020204" pitchFamily="34" charset="0"/>
              </a:rPr>
              <a:t> </a:t>
            </a:r>
            <a:r>
              <a:rPr lang="en-US" sz="3200" kern="100" dirty="0">
                <a:latin typeface="Century Gothic" panose="020B0502020202020204" pitchFamily="34" charset="0"/>
                <a:cs typeface="Times New Roman" panose="02020603050405020304" pitchFamily="18" charset="0"/>
              </a:rPr>
              <a:t>B</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ecause of intense hunting during the Mozambique civil war, the prevalence of an X-linked genetic trait for </a:t>
            </a:r>
            <a:r>
              <a:rPr lang="en-US" sz="3200" kern="100" dirty="0" err="1">
                <a:effectLst/>
                <a:latin typeface="Century Gothic" panose="020B0502020202020204" pitchFamily="34" charset="0"/>
                <a:ea typeface="Calibri" panose="020F0502020204030204" pitchFamily="34" charset="0"/>
                <a:cs typeface="Times New Roman" panose="02020603050405020304" pitchFamily="18" charset="0"/>
              </a:rPr>
              <a:t>tusklessness</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 has increased among the </a:t>
            </a:r>
            <a:r>
              <a:rPr lang="en-US" sz="3200" kern="100" dirty="0">
                <a:latin typeface="Century Gothic" panose="020B0502020202020204" pitchFamily="34" charset="0"/>
                <a:ea typeface="Calibri" panose="020F0502020204030204" pitchFamily="34" charset="0"/>
                <a:cs typeface="Times New Roman" panose="02020603050405020304" pitchFamily="18" charset="0"/>
              </a:rPr>
              <a:t>region’s </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African elephants over just a few decades, demonstrating how civil unrest can rapidl</a:t>
            </a:r>
            <a:r>
              <a:rPr lang="en-US" sz="3200" kern="100" dirty="0">
                <a:latin typeface="Century Gothic" panose="020B0502020202020204" pitchFamily="34" charset="0"/>
                <a:ea typeface="Calibri" panose="020F0502020204030204" pitchFamily="34" charset="0"/>
                <a:cs typeface="Times New Roman" panose="02020603050405020304" pitchFamily="18" charset="0"/>
              </a:rPr>
              <a:t>y alter animal populations</a:t>
            </a:r>
            <a: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t>.</a:t>
            </a:r>
          </a:p>
          <a:p>
            <a:pPr marL="0" indent="0">
              <a:buNone/>
            </a:pPr>
            <a:endParaRPr lang="en-US" sz="3200" dirty="0">
              <a:latin typeface="Century Gothic" panose="020B0502020202020204" pitchFamily="34" charset="0"/>
            </a:endParaRPr>
          </a:p>
          <a:p>
            <a:pPr marL="0" indent="0">
              <a:buNone/>
            </a:pPr>
            <a:r>
              <a:rPr lang="en-US" sz="3200" dirty="0">
                <a:solidFill>
                  <a:schemeClr val="accent4">
                    <a:lumMod val="75000"/>
                  </a:schemeClr>
                </a:solidFill>
                <a:latin typeface="Century Gothic" panose="020B0502020202020204" pitchFamily="34" charset="0"/>
              </a:rPr>
              <a:t>		</a:t>
            </a:r>
            <a:endParaRPr lang="en-US" sz="3200" dirty="0">
              <a:latin typeface="Century Gothic" panose="020B0502020202020204" pitchFamily="34" charset="0"/>
            </a:endParaRPr>
          </a:p>
        </p:txBody>
      </p:sp>
    </p:spTree>
    <p:extLst>
      <p:ext uri="{BB962C8B-B14F-4D97-AF65-F5344CB8AC3E}">
        <p14:creationId xmlns:p14="http://schemas.microsoft.com/office/powerpoint/2010/main" val="383029793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ysClr val="windowText" lastClr="000000"/>
      </a:dk1>
      <a:lt1>
        <a:sysClr val="window" lastClr="FFFFFF"/>
      </a:lt1>
      <a:dk2>
        <a:srgbClr val="454551"/>
      </a:dk2>
      <a:lt2>
        <a:srgbClr val="D8D9DC"/>
      </a:lt2>
      <a:accent1>
        <a:srgbClr val="E62A64"/>
      </a:accent1>
      <a:accent2>
        <a:srgbClr val="C830CC"/>
      </a:accent2>
      <a:accent3>
        <a:srgbClr val="4EA6DC"/>
      </a:accent3>
      <a:accent4>
        <a:srgbClr val="6B9F25"/>
      </a:accent4>
      <a:accent5>
        <a:srgbClr val="8257D7"/>
      </a:accent5>
      <a:accent6>
        <a:srgbClr val="4358D9"/>
      </a:accent6>
      <a:hlink>
        <a:srgbClr val="1A4CC8"/>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454551"/>
      </a:dk2>
      <a:lt2>
        <a:srgbClr val="D8D9DC"/>
      </a:lt2>
      <a:accent1>
        <a:srgbClr val="E62A64"/>
      </a:accent1>
      <a:accent2>
        <a:srgbClr val="C830CC"/>
      </a:accent2>
      <a:accent3>
        <a:srgbClr val="4EA6DC"/>
      </a:accent3>
      <a:accent4>
        <a:srgbClr val="6B9F25"/>
      </a:accent4>
      <a:accent5>
        <a:srgbClr val="8257D7"/>
      </a:accent5>
      <a:accent6>
        <a:srgbClr val="4358D9"/>
      </a:accent6>
      <a:hlink>
        <a:srgbClr val="1A4CC8"/>
      </a:hlink>
      <a:folHlink>
        <a:srgbClr val="8C8C8C"/>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5372</TotalTime>
  <Words>1081</Words>
  <Application>Microsoft Office PowerPoint</Application>
  <PresentationFormat>Widescreen</PresentationFormat>
  <Paragraphs>128</Paragraphs>
  <Slides>37</Slides>
  <Notes>3</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37</vt:i4>
      </vt:variant>
    </vt:vector>
  </HeadingPairs>
  <TitlesOfParts>
    <vt:vector size="53" baseType="lpstr">
      <vt:lpstr>Aharoni</vt:lpstr>
      <vt:lpstr>Arial</vt:lpstr>
      <vt:lpstr>Avenir Next LT Pro</vt:lpstr>
      <vt:lpstr>Bookman Old Style</vt:lpstr>
      <vt:lpstr>Calibri</vt:lpstr>
      <vt:lpstr>Calibri Light</vt:lpstr>
      <vt:lpstr>Century Gothic</vt:lpstr>
      <vt:lpstr>Times New Roman</vt:lpstr>
      <vt:lpstr>Office Theme</vt:lpstr>
      <vt:lpstr>5_Office Theme</vt:lpstr>
      <vt:lpstr>1_Office Theme</vt:lpstr>
      <vt:lpstr>3_Office Theme</vt:lpstr>
      <vt:lpstr>6_Office Theme</vt:lpstr>
      <vt:lpstr>7_Office Theme</vt:lpstr>
      <vt:lpstr>9_Office Theme</vt:lpstr>
      <vt:lpstr>10_Office Theme</vt:lpstr>
      <vt:lpstr>A topic is not an argument (but you need both)</vt:lpstr>
      <vt:lpstr>PowerPoint Presentation</vt:lpstr>
      <vt:lpstr>PowerPoint Presentation</vt:lpstr>
      <vt:lpstr>3 minutes two write 2 sentences:  What is your research about and why does it matter? </vt:lpstr>
      <vt:lpstr>Topic ≠ Question ≠ Argument</vt:lpstr>
      <vt:lpstr>PowerPoint Presentation</vt:lpstr>
      <vt:lpstr>PowerPoint Presentation</vt:lpstr>
      <vt:lpstr>PowerPoint Presentation</vt:lpstr>
      <vt:lpstr>PowerPoint Presentation</vt:lpstr>
      <vt:lpstr>Rhetorician</vt:lpstr>
      <vt:lpstr>PowerPoint Presentation</vt:lpstr>
      <vt:lpstr>So what?</vt:lpstr>
      <vt:lpstr>PowerPoint Presentation</vt:lpstr>
      <vt:lpstr>This may seem obvious, but: </vt:lpstr>
      <vt:lpstr>The same rhetorical principles apply across all communication contexts, and they always center audience and purpose.</vt:lpstr>
      <vt:lpstr>There is no such thing as “the general public” or a “general audience.”</vt:lpstr>
      <vt:lpstr>Writing is about constructing relationships among you as an author, your audience, and your argument.</vt:lpstr>
      <vt:lpstr>Forensic</vt:lpstr>
      <vt:lpstr>You always have an argument to make no matter where you are in your research (even if you haven’t yet collected any data).</vt:lpstr>
      <vt:lpstr>PowerPoint Presentation</vt:lpstr>
      <vt:lpstr>PowerPoint Presentation</vt:lpstr>
      <vt:lpstr>PowerPoint Presentation</vt:lpstr>
      <vt:lpstr>All science writing is storytelling (you’re always selecting and sequencing events) </vt:lpstr>
      <vt:lpstr>PowerPoint Presentation</vt:lpstr>
      <vt:lpstr>evidence    warrants    claims  GMOs are safe to eat, therefore consumers should accept them.  Evidence: GMOs are safe to eat.  Claim: Consumers should accept GMOs. Warrant: Consumers should accept things that are safe to eat (but consumers may object to GMOs for other reasons)</vt:lpstr>
      <vt:lpstr>Beginning: Where do you meet your readers? What larger topic interests both you and them? In what question do you want to interest them?   End: Where do you lead your readers? What new conclusion do you show them that respond to the question that they and you share?   Middle: What kinds of details (support for which warrants) do you need to lead your readers from where you start to your conclusion? Given their relationship to you and the topic, what kinds of warrants do you need to address?</vt:lpstr>
      <vt:lpstr>PowerPoint Presentation</vt:lpstr>
      <vt:lpstr>PowerPoint Presentation</vt:lpstr>
      <vt:lpstr>Structure of the argument of the paper I submitted over the weekend  1. Microbial communities can only ever be observed partially and indirectly, so we have to imagine what their internal structure might be. 2. Those expectations are structured by metaphors, or ideas about what microbiomes are like. 3. Metaphors are therefore important design tools for constructing microbial consortia-based biotechnologies. 4. Researchers in this area should be aware of the work metaphors do in structuring their analyses, and may need to experiment with them deliberately. </vt:lpstr>
      <vt:lpstr>So what? Science writing is about making strategic choices to serve your purpose in a particular context</vt:lpstr>
      <vt:lpstr>“Transparent language” or “neutral language” doesn’t exist. </vt:lpstr>
      <vt:lpstr>PowerPoint Presentation</vt:lpstr>
      <vt:lpstr>PowerPoint Presentation</vt:lpstr>
      <vt:lpstr>PowerPoint Presentation</vt:lpstr>
      <vt:lpstr>PowerPoint Presentation</vt:lpstr>
      <vt:lpstr>PowerPoint Presentation</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topics to arguments in writing science(and beyond)</dc:title>
  <dc:creator>Szymanski,Erika</dc:creator>
  <cp:lastModifiedBy>Szymanski,Erika</cp:lastModifiedBy>
  <cp:revision>2</cp:revision>
  <dcterms:created xsi:type="dcterms:W3CDTF">2023-07-13T20:34:43Z</dcterms:created>
  <dcterms:modified xsi:type="dcterms:W3CDTF">2023-07-17T14:07:05Z</dcterms:modified>
</cp:coreProperties>
</file>