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6" r:id="rId2"/>
    <p:sldId id="288" r:id="rId3"/>
    <p:sldId id="258" r:id="rId4"/>
    <p:sldId id="260" r:id="rId5"/>
    <p:sldId id="263" r:id="rId6"/>
    <p:sldId id="265" r:id="rId7"/>
    <p:sldId id="259" r:id="rId8"/>
    <p:sldId id="274" r:id="rId9"/>
    <p:sldId id="282" r:id="rId10"/>
    <p:sldId id="275" r:id="rId11"/>
    <p:sldId id="284" r:id="rId12"/>
    <p:sldId id="276" r:id="rId13"/>
    <p:sldId id="285" r:id="rId14"/>
    <p:sldId id="277" r:id="rId15"/>
    <p:sldId id="286" r:id="rId16"/>
    <p:sldId id="278" r:id="rId17"/>
    <p:sldId id="290" r:id="rId18"/>
    <p:sldId id="279" r:id="rId19"/>
    <p:sldId id="280" r:id="rId20"/>
    <p:sldId id="287" r:id="rId21"/>
    <p:sldId id="291" r:id="rId22"/>
    <p:sldId id="292" r:id="rId23"/>
    <p:sldId id="295" r:id="rId24"/>
    <p:sldId id="2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E1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9D00C3-B872-614A-950E-73D975DC012A}" v="493" dt="2024-07-26T20:19:43.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52"/>
    <p:restoredTop sz="96612"/>
  </p:normalViewPr>
  <p:slideViewPr>
    <p:cSldViewPr snapToGrid="0">
      <p:cViewPr>
        <p:scale>
          <a:sx n="110" d="100"/>
          <a:sy n="110" d="100"/>
        </p:scale>
        <p:origin x="1360"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Jessica" userId="153deb62-2041-410b-87f6-ed52d6da82bb" providerId="ADAL" clId="{DE9D00C3-B872-614A-950E-73D975DC012A}"/>
    <pc:docChg chg="custSel addSld delSld modSld">
      <pc:chgData name="Hill,Jessica" userId="153deb62-2041-410b-87f6-ed52d6da82bb" providerId="ADAL" clId="{DE9D00C3-B872-614A-950E-73D975DC012A}" dt="2024-07-26T20:19:51.045" v="676" actId="2696"/>
      <pc:docMkLst>
        <pc:docMk/>
      </pc:docMkLst>
      <pc:sldChg chg="modNotesTx">
        <pc:chgData name="Hill,Jessica" userId="153deb62-2041-410b-87f6-ed52d6da82bb" providerId="ADAL" clId="{DE9D00C3-B872-614A-950E-73D975DC012A}" dt="2024-07-26T19:22:48.105" v="617" actId="20577"/>
        <pc:sldMkLst>
          <pc:docMk/>
          <pc:sldMk cId="3562986681" sldId="258"/>
        </pc:sldMkLst>
      </pc:sldChg>
      <pc:sldChg chg="modSp mod">
        <pc:chgData name="Hill,Jessica" userId="153deb62-2041-410b-87f6-ed52d6da82bb" providerId="ADAL" clId="{DE9D00C3-B872-614A-950E-73D975DC012A}" dt="2024-07-26T11:37:01.184" v="146" actId="20577"/>
        <pc:sldMkLst>
          <pc:docMk/>
          <pc:sldMk cId="1910068416" sldId="259"/>
        </pc:sldMkLst>
        <pc:spChg chg="mod">
          <ac:chgData name="Hill,Jessica" userId="153deb62-2041-410b-87f6-ed52d6da82bb" providerId="ADAL" clId="{DE9D00C3-B872-614A-950E-73D975DC012A}" dt="2024-07-26T11:37:01.184" v="146" actId="20577"/>
          <ac:spMkLst>
            <pc:docMk/>
            <pc:sldMk cId="1910068416" sldId="259"/>
            <ac:spMk id="2" creationId="{D789CC31-3D6E-E765-F1CA-ACBFD8A655AD}"/>
          </ac:spMkLst>
        </pc:spChg>
      </pc:sldChg>
      <pc:sldChg chg="modSp mod modAnim">
        <pc:chgData name="Hill,Jessica" userId="153deb62-2041-410b-87f6-ed52d6da82bb" providerId="ADAL" clId="{DE9D00C3-B872-614A-950E-73D975DC012A}" dt="2024-07-26T20:19:43.754" v="672" actId="20577"/>
        <pc:sldMkLst>
          <pc:docMk/>
          <pc:sldMk cId="1807330328" sldId="291"/>
        </pc:sldMkLst>
        <pc:spChg chg="mod">
          <ac:chgData name="Hill,Jessica" userId="153deb62-2041-410b-87f6-ed52d6da82bb" providerId="ADAL" clId="{DE9D00C3-B872-614A-950E-73D975DC012A}" dt="2024-07-26T11:37:12.239" v="148" actId="20577"/>
          <ac:spMkLst>
            <pc:docMk/>
            <pc:sldMk cId="1807330328" sldId="291"/>
            <ac:spMk id="2" creationId="{7A39195D-FCE5-634A-885E-6A1FB0B028F0}"/>
          </ac:spMkLst>
        </pc:spChg>
        <pc:spChg chg="mod">
          <ac:chgData name="Hill,Jessica" userId="153deb62-2041-410b-87f6-ed52d6da82bb" providerId="ADAL" clId="{DE9D00C3-B872-614A-950E-73D975DC012A}" dt="2024-07-26T20:19:43.754" v="672" actId="20577"/>
          <ac:spMkLst>
            <pc:docMk/>
            <pc:sldMk cId="1807330328" sldId="291"/>
            <ac:spMk id="4" creationId="{67FD9461-42E6-15F3-DE15-DD5F07696281}"/>
          </ac:spMkLst>
        </pc:spChg>
      </pc:sldChg>
      <pc:sldChg chg="addSp delSp modSp mod delAnim modAnim">
        <pc:chgData name="Hill,Jessica" userId="153deb62-2041-410b-87f6-ed52d6da82bb" providerId="ADAL" clId="{DE9D00C3-B872-614A-950E-73D975DC012A}" dt="2024-07-26T17:13:57.159" v="231" actId="478"/>
        <pc:sldMkLst>
          <pc:docMk/>
          <pc:sldMk cId="3020689850" sldId="292"/>
        </pc:sldMkLst>
        <pc:spChg chg="mod">
          <ac:chgData name="Hill,Jessica" userId="153deb62-2041-410b-87f6-ed52d6da82bb" providerId="ADAL" clId="{DE9D00C3-B872-614A-950E-73D975DC012A}" dt="2024-07-26T11:37:16.572" v="150" actId="20577"/>
          <ac:spMkLst>
            <pc:docMk/>
            <pc:sldMk cId="3020689850" sldId="292"/>
            <ac:spMk id="2" creationId="{7C36559E-7FD6-5008-4F67-98D0D1ACABE7}"/>
          </ac:spMkLst>
        </pc:spChg>
        <pc:spChg chg="mod">
          <ac:chgData name="Hill,Jessica" userId="153deb62-2041-410b-87f6-ed52d6da82bb" providerId="ADAL" clId="{DE9D00C3-B872-614A-950E-73D975DC012A}" dt="2024-07-26T11:28:58.594" v="36" actId="20577"/>
          <ac:spMkLst>
            <pc:docMk/>
            <pc:sldMk cId="3020689850" sldId="292"/>
            <ac:spMk id="4" creationId="{86C10984-C14B-5B88-7891-19EF1A93E9A2}"/>
          </ac:spMkLst>
        </pc:spChg>
        <pc:spChg chg="add del mod">
          <ac:chgData name="Hill,Jessica" userId="153deb62-2041-410b-87f6-ed52d6da82bb" providerId="ADAL" clId="{DE9D00C3-B872-614A-950E-73D975DC012A}" dt="2024-07-26T17:13:57.159" v="231" actId="478"/>
          <ac:spMkLst>
            <pc:docMk/>
            <pc:sldMk cId="3020689850" sldId="292"/>
            <ac:spMk id="6" creationId="{6A4C6A71-4008-7F6B-AEC2-13E9F18DB545}"/>
          </ac:spMkLst>
        </pc:spChg>
      </pc:sldChg>
      <pc:sldChg chg="addSp delSp modSp new mod modNotesTx">
        <pc:chgData name="Hill,Jessica" userId="153deb62-2041-410b-87f6-ed52d6da82bb" providerId="ADAL" clId="{DE9D00C3-B872-614A-950E-73D975DC012A}" dt="2024-07-26T17:32:46.166" v="542" actId="1036"/>
        <pc:sldMkLst>
          <pc:docMk/>
          <pc:sldMk cId="216703659" sldId="295"/>
        </pc:sldMkLst>
        <pc:spChg chg="mod">
          <ac:chgData name="Hill,Jessica" userId="153deb62-2041-410b-87f6-ed52d6da82bb" providerId="ADAL" clId="{DE9D00C3-B872-614A-950E-73D975DC012A}" dt="2024-07-26T11:37:20.218" v="151" actId="20577"/>
          <ac:spMkLst>
            <pc:docMk/>
            <pc:sldMk cId="216703659" sldId="295"/>
            <ac:spMk id="2" creationId="{BACBC169-CEC9-3EBD-2519-5F808FC6A5F9}"/>
          </ac:spMkLst>
        </pc:spChg>
        <pc:spChg chg="mod">
          <ac:chgData name="Hill,Jessica" userId="153deb62-2041-410b-87f6-ed52d6da82bb" providerId="ADAL" clId="{DE9D00C3-B872-614A-950E-73D975DC012A}" dt="2024-07-26T17:32:23.160" v="466" actId="14100"/>
          <ac:spMkLst>
            <pc:docMk/>
            <pc:sldMk cId="216703659" sldId="295"/>
            <ac:spMk id="3" creationId="{F68E063F-139A-6E72-B771-25E08C3D6F9C}"/>
          </ac:spMkLst>
        </pc:spChg>
        <pc:spChg chg="del mod">
          <ac:chgData name="Hill,Jessica" userId="153deb62-2041-410b-87f6-ed52d6da82bb" providerId="ADAL" clId="{DE9D00C3-B872-614A-950E-73D975DC012A}" dt="2024-07-26T17:28:51.517" v="368" actId="478"/>
          <ac:spMkLst>
            <pc:docMk/>
            <pc:sldMk cId="216703659" sldId="295"/>
            <ac:spMk id="4" creationId="{4E6E634F-4DA8-56BC-4E83-AF7B2B864EEA}"/>
          </ac:spMkLst>
        </pc:spChg>
        <pc:picChg chg="add mod">
          <ac:chgData name="Hill,Jessica" userId="153deb62-2041-410b-87f6-ed52d6da82bb" providerId="ADAL" clId="{DE9D00C3-B872-614A-950E-73D975DC012A}" dt="2024-07-26T17:32:46.166" v="542" actId="1036"/>
          <ac:picMkLst>
            <pc:docMk/>
            <pc:sldMk cId="216703659" sldId="295"/>
            <ac:picMk id="7" creationId="{22F85817-58D5-9E23-9EAC-2804ED8DDCF0}"/>
          </ac:picMkLst>
        </pc:picChg>
        <pc:picChg chg="add mod">
          <ac:chgData name="Hill,Jessica" userId="153deb62-2041-410b-87f6-ed52d6da82bb" providerId="ADAL" clId="{DE9D00C3-B872-614A-950E-73D975DC012A}" dt="2024-07-26T17:32:46.166" v="542" actId="1036"/>
          <ac:picMkLst>
            <pc:docMk/>
            <pc:sldMk cId="216703659" sldId="295"/>
            <ac:picMk id="9" creationId="{A378914E-C914-8159-5835-06145199125E}"/>
          </ac:picMkLst>
        </pc:picChg>
      </pc:sldChg>
      <pc:sldChg chg="addSp delSp modSp new del mod">
        <pc:chgData name="Hill,Jessica" userId="153deb62-2041-410b-87f6-ed52d6da82bb" providerId="ADAL" clId="{DE9D00C3-B872-614A-950E-73D975DC012A}" dt="2024-07-26T20:19:50.619" v="675" actId="2696"/>
        <pc:sldMkLst>
          <pc:docMk/>
          <pc:sldMk cId="301131501" sldId="296"/>
        </pc:sldMkLst>
        <pc:spChg chg="add del mod">
          <ac:chgData name="Hill,Jessica" userId="153deb62-2041-410b-87f6-ed52d6da82bb" providerId="ADAL" clId="{DE9D00C3-B872-614A-950E-73D975DC012A}" dt="2024-07-26T20:12:22.683" v="623"/>
          <ac:spMkLst>
            <pc:docMk/>
            <pc:sldMk cId="301131501" sldId="296"/>
            <ac:spMk id="5" creationId="{0C417255-BE0A-A0F8-4094-81C75F9FFC73}"/>
          </ac:spMkLst>
        </pc:spChg>
        <pc:picChg chg="add mod">
          <ac:chgData name="Hill,Jessica" userId="153deb62-2041-410b-87f6-ed52d6da82bb" providerId="ADAL" clId="{DE9D00C3-B872-614A-950E-73D975DC012A}" dt="2024-07-26T20:12:33.511" v="633" actId="1076"/>
          <ac:picMkLst>
            <pc:docMk/>
            <pc:sldMk cId="301131501" sldId="296"/>
            <ac:picMk id="6" creationId="{6CE96764-EAFA-07BD-4A1F-D4FBA1FFDC6F}"/>
          </ac:picMkLst>
        </pc:picChg>
        <pc:picChg chg="add del mod">
          <ac:chgData name="Hill,Jessica" userId="153deb62-2041-410b-87f6-ed52d6da82bb" providerId="ADAL" clId="{DE9D00C3-B872-614A-950E-73D975DC012A}" dt="2024-07-26T20:12:31.954" v="632" actId="478"/>
          <ac:picMkLst>
            <pc:docMk/>
            <pc:sldMk cId="301131501" sldId="296"/>
            <ac:picMk id="7" creationId="{60F2E3E5-E502-FD62-4276-B4EB55B89C9B}"/>
          </ac:picMkLst>
        </pc:picChg>
        <pc:picChg chg="add del mod">
          <ac:chgData name="Hill,Jessica" userId="153deb62-2041-410b-87f6-ed52d6da82bb" providerId="ADAL" clId="{DE9D00C3-B872-614A-950E-73D975DC012A}" dt="2024-07-26T20:12:30.004" v="630" actId="478"/>
          <ac:picMkLst>
            <pc:docMk/>
            <pc:sldMk cId="301131501" sldId="296"/>
            <ac:picMk id="8" creationId="{3E29B190-A847-C28E-8DFA-35446D382783}"/>
          </ac:picMkLst>
        </pc:picChg>
        <pc:picChg chg="add del mod">
          <ac:chgData name="Hill,Jessica" userId="153deb62-2041-410b-87f6-ed52d6da82bb" providerId="ADAL" clId="{DE9D00C3-B872-614A-950E-73D975DC012A}" dt="2024-07-26T20:12:26.288" v="627" actId="478"/>
          <ac:picMkLst>
            <pc:docMk/>
            <pc:sldMk cId="301131501" sldId="296"/>
            <ac:picMk id="9" creationId="{0446C9CE-450D-A4F2-C459-F423EE491B4A}"/>
          </ac:picMkLst>
        </pc:picChg>
      </pc:sldChg>
      <pc:sldChg chg="addSp modSp new del">
        <pc:chgData name="Hill,Jessica" userId="153deb62-2041-410b-87f6-ed52d6da82bb" providerId="ADAL" clId="{DE9D00C3-B872-614A-950E-73D975DC012A}" dt="2024-07-26T20:19:51.045" v="676" actId="2696"/>
        <pc:sldMkLst>
          <pc:docMk/>
          <pc:sldMk cId="4028741082" sldId="297"/>
        </pc:sldMkLst>
        <pc:picChg chg="add mod">
          <ac:chgData name="Hill,Jessica" userId="153deb62-2041-410b-87f6-ed52d6da82bb" providerId="ADAL" clId="{DE9D00C3-B872-614A-950E-73D975DC012A}" dt="2024-07-26T20:13:28.504" v="635"/>
          <ac:picMkLst>
            <pc:docMk/>
            <pc:sldMk cId="4028741082" sldId="297"/>
            <ac:picMk id="4" creationId="{192272DD-081F-C651-6017-9368C32365A9}"/>
          </ac:picMkLst>
        </pc:picChg>
        <pc:picChg chg="add mod">
          <ac:chgData name="Hill,Jessica" userId="153deb62-2041-410b-87f6-ed52d6da82bb" providerId="ADAL" clId="{DE9D00C3-B872-614A-950E-73D975DC012A}" dt="2024-07-26T20:13:29.117" v="636"/>
          <ac:picMkLst>
            <pc:docMk/>
            <pc:sldMk cId="4028741082" sldId="297"/>
            <ac:picMk id="5" creationId="{4619A198-2E42-2D0C-AF85-41733585FE6E}"/>
          </ac:picMkLst>
        </pc:picChg>
      </pc:sldChg>
      <pc:sldChg chg="modSp new del mod">
        <pc:chgData name="Hill,Jessica" userId="153deb62-2041-410b-87f6-ed52d6da82bb" providerId="ADAL" clId="{DE9D00C3-B872-614A-950E-73D975DC012A}" dt="2024-07-26T20:19:46.989" v="673" actId="2696"/>
        <pc:sldMkLst>
          <pc:docMk/>
          <pc:sldMk cId="2081315662" sldId="298"/>
        </pc:sldMkLst>
        <pc:spChg chg="mod">
          <ac:chgData name="Hill,Jessica" userId="153deb62-2041-410b-87f6-ed52d6da82bb" providerId="ADAL" clId="{DE9D00C3-B872-614A-950E-73D975DC012A}" dt="2024-07-26T20:19:19.038" v="647" actId="20577"/>
          <ac:spMkLst>
            <pc:docMk/>
            <pc:sldMk cId="2081315662" sldId="298"/>
            <ac:spMk id="2" creationId="{3DFF99C2-72E6-F1F0-52CC-61D917F8E578}"/>
          </ac:spMkLst>
        </pc:spChg>
      </pc:sldChg>
      <pc:sldChg chg="modSp new del mod">
        <pc:chgData name="Hill,Jessica" userId="153deb62-2041-410b-87f6-ed52d6da82bb" providerId="ADAL" clId="{DE9D00C3-B872-614A-950E-73D975DC012A}" dt="2024-07-26T20:19:47.711" v="674" actId="2696"/>
        <pc:sldMkLst>
          <pc:docMk/>
          <pc:sldMk cId="1420875150" sldId="299"/>
        </pc:sldMkLst>
        <pc:spChg chg="mod">
          <ac:chgData name="Hill,Jessica" userId="153deb62-2041-410b-87f6-ed52d6da82bb" providerId="ADAL" clId="{DE9D00C3-B872-614A-950E-73D975DC012A}" dt="2024-07-26T20:19:28.240" v="657" actId="20577"/>
          <ac:spMkLst>
            <pc:docMk/>
            <pc:sldMk cId="1420875150" sldId="299"/>
            <ac:spMk id="2" creationId="{71444B4D-8E17-41AB-1815-DD831A99D1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BAEB8-8A0B-174E-A5CF-9A1F403DC7C3}" type="datetimeFigureOut">
              <a:rPr lang="en-US" smtClean="0"/>
              <a:t>7/26/24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45500-52BD-1C48-8704-C636677AAC36}" type="slidenum">
              <a:rPr lang="en-US" smtClean="0"/>
              <a:t>‹#›</a:t>
            </a:fld>
            <a:endParaRPr lang="en-US"/>
          </a:p>
        </p:txBody>
      </p:sp>
    </p:spTree>
    <p:extLst>
      <p:ext uri="{BB962C8B-B14F-4D97-AF65-F5344CB8AC3E}">
        <p14:creationId xmlns:p14="http://schemas.microsoft.com/office/powerpoint/2010/main" val="2053679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45500-52BD-1C48-8704-C636677AAC36}" type="slidenum">
              <a:rPr lang="en-US" smtClean="0"/>
              <a:t>1</a:t>
            </a:fld>
            <a:endParaRPr lang="en-US"/>
          </a:p>
        </p:txBody>
      </p:sp>
    </p:spTree>
    <p:extLst>
      <p:ext uri="{BB962C8B-B14F-4D97-AF65-F5344CB8AC3E}">
        <p14:creationId xmlns:p14="http://schemas.microsoft.com/office/powerpoint/2010/main" val="830551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to use a mix of </a:t>
            </a:r>
            <a:r>
              <a:rPr lang="en-US" dirty="0" err="1"/>
              <a:t>biorender</a:t>
            </a:r>
            <a:r>
              <a:rPr lang="en-US" dirty="0"/>
              <a:t> and adobe illustrator </a:t>
            </a:r>
          </a:p>
        </p:txBody>
      </p:sp>
      <p:sp>
        <p:nvSpPr>
          <p:cNvPr id="4" name="Slide Number Placeholder 3"/>
          <p:cNvSpPr>
            <a:spLocks noGrp="1"/>
          </p:cNvSpPr>
          <p:nvPr>
            <p:ph type="sldNum" sz="quarter" idx="5"/>
          </p:nvPr>
        </p:nvSpPr>
        <p:spPr/>
        <p:txBody>
          <a:bodyPr/>
          <a:lstStyle/>
          <a:p>
            <a:fld id="{D5845500-52BD-1C48-8704-C636677AAC36}" type="slidenum">
              <a:rPr lang="en-US" smtClean="0"/>
              <a:t>23</a:t>
            </a:fld>
            <a:endParaRPr lang="en-US"/>
          </a:p>
        </p:txBody>
      </p:sp>
    </p:spTree>
    <p:extLst>
      <p:ext uri="{BB962C8B-B14F-4D97-AF65-F5344CB8AC3E}">
        <p14:creationId xmlns:p14="http://schemas.microsoft.com/office/powerpoint/2010/main" val="3425254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45500-52BD-1C48-8704-C636677AAC36}" type="slidenum">
              <a:rPr lang="en-US" smtClean="0"/>
              <a:t>24</a:t>
            </a:fld>
            <a:endParaRPr lang="en-US"/>
          </a:p>
        </p:txBody>
      </p:sp>
    </p:spTree>
    <p:extLst>
      <p:ext uri="{BB962C8B-B14F-4D97-AF65-F5344CB8AC3E}">
        <p14:creationId xmlns:p14="http://schemas.microsoft.com/office/powerpoint/2010/main" val="250977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Vector based graphics</a:t>
            </a:r>
          </a:p>
          <a:p>
            <a:r>
              <a:rPr lang="en-US" dirty="0"/>
              <a:t>Images are rasterized upon export as JPG or PNG</a:t>
            </a:r>
          </a:p>
        </p:txBody>
      </p:sp>
      <p:sp>
        <p:nvSpPr>
          <p:cNvPr id="4" name="Slide Number Placeholder 3"/>
          <p:cNvSpPr>
            <a:spLocks noGrp="1"/>
          </p:cNvSpPr>
          <p:nvPr>
            <p:ph type="sldNum" sz="quarter" idx="5"/>
          </p:nvPr>
        </p:nvSpPr>
        <p:spPr/>
        <p:txBody>
          <a:bodyPr/>
          <a:lstStyle/>
          <a:p>
            <a:fld id="{D5845500-52BD-1C48-8704-C636677AAC36}" type="slidenum">
              <a:rPr lang="en-US" smtClean="0"/>
              <a:t>3</a:t>
            </a:fld>
            <a:endParaRPr lang="en-US"/>
          </a:p>
        </p:txBody>
      </p:sp>
    </p:spTree>
    <p:extLst>
      <p:ext uri="{BB962C8B-B14F-4D97-AF65-F5344CB8AC3E}">
        <p14:creationId xmlns:p14="http://schemas.microsoft.com/office/powerpoint/2010/main" val="241685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levels and types of information are given</a:t>
            </a:r>
          </a:p>
        </p:txBody>
      </p:sp>
      <p:sp>
        <p:nvSpPr>
          <p:cNvPr id="4" name="Slide Number Placeholder 3"/>
          <p:cNvSpPr>
            <a:spLocks noGrp="1"/>
          </p:cNvSpPr>
          <p:nvPr>
            <p:ph type="sldNum" sz="quarter" idx="5"/>
          </p:nvPr>
        </p:nvSpPr>
        <p:spPr/>
        <p:txBody>
          <a:bodyPr/>
          <a:lstStyle/>
          <a:p>
            <a:fld id="{D5845500-52BD-1C48-8704-C636677AAC36}" type="slidenum">
              <a:rPr lang="en-US" smtClean="0"/>
              <a:t>5</a:t>
            </a:fld>
            <a:endParaRPr lang="en-US"/>
          </a:p>
        </p:txBody>
      </p:sp>
    </p:spTree>
    <p:extLst>
      <p:ext uri="{BB962C8B-B14F-4D97-AF65-F5344CB8AC3E}">
        <p14:creationId xmlns:p14="http://schemas.microsoft.com/office/powerpoint/2010/main" val="245860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I forget anything? </a:t>
            </a:r>
          </a:p>
        </p:txBody>
      </p:sp>
      <p:sp>
        <p:nvSpPr>
          <p:cNvPr id="4" name="Slide Number Placeholder 3"/>
          <p:cNvSpPr>
            <a:spLocks noGrp="1"/>
          </p:cNvSpPr>
          <p:nvPr>
            <p:ph type="sldNum" sz="quarter" idx="5"/>
          </p:nvPr>
        </p:nvSpPr>
        <p:spPr/>
        <p:txBody>
          <a:bodyPr/>
          <a:lstStyle/>
          <a:p>
            <a:fld id="{D5845500-52BD-1C48-8704-C636677AAC36}" type="slidenum">
              <a:rPr lang="en-US" smtClean="0"/>
              <a:t>6</a:t>
            </a:fld>
            <a:endParaRPr lang="en-US"/>
          </a:p>
        </p:txBody>
      </p:sp>
    </p:spTree>
    <p:extLst>
      <p:ext uri="{BB962C8B-B14F-4D97-AF65-F5344CB8AC3E}">
        <p14:creationId xmlns:p14="http://schemas.microsoft.com/office/powerpoint/2010/main" val="135462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45500-52BD-1C48-8704-C636677AAC36}" type="slidenum">
              <a:rPr lang="en-US" smtClean="0"/>
              <a:t>12</a:t>
            </a:fld>
            <a:endParaRPr lang="en-US"/>
          </a:p>
        </p:txBody>
      </p:sp>
    </p:spTree>
    <p:extLst>
      <p:ext uri="{BB962C8B-B14F-4D97-AF65-F5344CB8AC3E}">
        <p14:creationId xmlns:p14="http://schemas.microsoft.com/office/powerpoint/2010/main" val="2644766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 and cons </a:t>
            </a:r>
          </a:p>
          <a:p>
            <a:r>
              <a:rPr lang="en-US" dirty="0"/>
              <a:t>- great for simple posters</a:t>
            </a:r>
          </a:p>
          <a:p>
            <a:r>
              <a:rPr lang="en-US" dirty="0"/>
              <a:t>- Doesn’t give you as much creative design from a layout perspective on more complex posters</a:t>
            </a:r>
          </a:p>
        </p:txBody>
      </p:sp>
      <p:sp>
        <p:nvSpPr>
          <p:cNvPr id="4" name="Slide Number Placeholder 3"/>
          <p:cNvSpPr>
            <a:spLocks noGrp="1"/>
          </p:cNvSpPr>
          <p:nvPr>
            <p:ph type="sldNum" sz="quarter" idx="5"/>
          </p:nvPr>
        </p:nvSpPr>
        <p:spPr/>
        <p:txBody>
          <a:bodyPr/>
          <a:lstStyle/>
          <a:p>
            <a:fld id="{D5845500-52BD-1C48-8704-C636677AAC36}" type="slidenum">
              <a:rPr lang="en-US" smtClean="0"/>
              <a:t>14</a:t>
            </a:fld>
            <a:endParaRPr lang="en-US"/>
          </a:p>
        </p:txBody>
      </p:sp>
    </p:spTree>
    <p:extLst>
      <p:ext uri="{BB962C8B-B14F-4D97-AF65-F5344CB8AC3E}">
        <p14:creationId xmlns:p14="http://schemas.microsoft.com/office/powerpoint/2010/main" val="4120883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1D35"/>
                </a:solidFill>
                <a:effectLst/>
                <a:highlight>
                  <a:srgbClr val="FFFFFF"/>
                </a:highlight>
                <a:latin typeface="Google Sans"/>
              </a:rPr>
              <a:t>Single sign-on (SSO) is a cloud security technology that allows users to log in to multiple applications and websites with one set of credentials. SSO works by establishing a trust relationship between an identity provider and a service provider, or application. When a user logs in, the identity provider verifies if they have already been authenticated and sends a token to the service provider to confirm. The user is then granted access to the service.</a:t>
            </a:r>
            <a:endParaRPr lang="en-US" dirty="0"/>
          </a:p>
        </p:txBody>
      </p:sp>
      <p:sp>
        <p:nvSpPr>
          <p:cNvPr id="4" name="Slide Number Placeholder 3"/>
          <p:cNvSpPr>
            <a:spLocks noGrp="1"/>
          </p:cNvSpPr>
          <p:nvPr>
            <p:ph type="sldNum" sz="quarter" idx="5"/>
          </p:nvPr>
        </p:nvSpPr>
        <p:spPr/>
        <p:txBody>
          <a:bodyPr/>
          <a:lstStyle/>
          <a:p>
            <a:fld id="{D5845500-52BD-1C48-8704-C636677AAC36}" type="slidenum">
              <a:rPr lang="en-US" smtClean="0"/>
              <a:t>18</a:t>
            </a:fld>
            <a:endParaRPr lang="en-US"/>
          </a:p>
        </p:txBody>
      </p:sp>
    </p:spTree>
    <p:extLst>
      <p:ext uri="{BB962C8B-B14F-4D97-AF65-F5344CB8AC3E}">
        <p14:creationId xmlns:p14="http://schemas.microsoft.com/office/powerpoint/2010/main" val="1601866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45500-52BD-1C48-8704-C636677AAC36}" type="slidenum">
              <a:rPr lang="en-US" smtClean="0"/>
              <a:t>19</a:t>
            </a:fld>
            <a:endParaRPr lang="en-US"/>
          </a:p>
        </p:txBody>
      </p:sp>
    </p:spTree>
    <p:extLst>
      <p:ext uri="{BB962C8B-B14F-4D97-AF65-F5344CB8AC3E}">
        <p14:creationId xmlns:p14="http://schemas.microsoft.com/office/powerpoint/2010/main" val="4265386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45500-52BD-1C48-8704-C636677AAC36}" type="slidenum">
              <a:rPr lang="en-US" smtClean="0"/>
              <a:t>22</a:t>
            </a:fld>
            <a:endParaRPr lang="en-US"/>
          </a:p>
        </p:txBody>
      </p:sp>
    </p:spTree>
    <p:extLst>
      <p:ext uri="{BB962C8B-B14F-4D97-AF65-F5344CB8AC3E}">
        <p14:creationId xmlns:p14="http://schemas.microsoft.com/office/powerpoint/2010/main" val="311177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5517A0C6-E1AC-DF46-906E-BFA68469A3C2}" type="datetime1">
              <a:rPr lang="en-US" smtClean="0"/>
              <a:t>7/26/24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73071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466A9338-4451-5B45-8683-23633DFB180F}" type="datetime1">
              <a:rPr lang="en-US" smtClean="0"/>
              <a:t>7/26/24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92249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A88A5620-AF6F-1645-A611-4AB745615706}" type="datetime1">
              <a:rPr lang="en-US" smtClean="0"/>
              <a:t>7/26/24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884246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13560402-BFA1-BD49-9DC2-900FA921C21C}" type="datetime1">
              <a:rPr lang="en-US" smtClean="0"/>
              <a:t>7/26/24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40486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8D8209C2-3EC9-1943-811F-B59E0A4FAB81}" type="datetime1">
              <a:rPr lang="en-US" smtClean="0"/>
              <a:t>7/26/24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05527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5255E6B7-9BE1-FE4D-98AF-2AC8EED23EAC}" type="datetime1">
              <a:rPr lang="en-US" smtClean="0"/>
              <a:t>7/26/24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75397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D2C52BC0-BDA6-1944-A5A0-D0454FD1FA0A}" type="datetime1">
              <a:rPr lang="en-US" smtClean="0"/>
              <a:t>7/26/24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4563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4494D4C1-6FFE-D841-9F9D-2B5A612B4F77}" type="datetime1">
              <a:rPr lang="en-US" smtClean="0"/>
              <a:t>7/26/24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06726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E2630E8C-3E3E-024A-9319-32FEFB2DDCE6}" type="datetime1">
              <a:rPr lang="en-US" smtClean="0"/>
              <a:t>7/26/24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80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ACABE78C-66DA-0A4D-86E0-8B1075D7FEE1}" type="datetime1">
              <a:rPr lang="en-US" smtClean="0"/>
              <a:t>7/26/24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34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9896FD83-D73E-4140-98DC-25CC7397B53D}" type="datetime1">
              <a:rPr lang="en-US" smtClean="0"/>
              <a:t>7/26/24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379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8582B31-BBBD-8647-8118-98140E9102EF}" type="datetime1">
              <a:rPr lang="en-US" smtClean="0"/>
              <a:t>7/26/24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42620146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hdr="0" ftr="0" dt="0"/>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https://www.biorender.com/learn/designing-graphical-abstracts" TargetMode="External"/><Relationship Id="rId7" Type="http://schemas.openxmlformats.org/officeDocument/2006/relationships/hyperlink" Target="https://help.biorender.com/hc/en-gb/articles/17605445332253-Checking-the-contrast-or-legibility-of-a-figure" TargetMode="External"/><Relationship Id="rId2" Type="http://schemas.openxmlformats.org/officeDocument/2006/relationships/hyperlink" Target="https://www.biorender.com/learn?utm_source=marketing_site_topnav" TargetMode="External"/><Relationship Id="rId1" Type="http://schemas.openxmlformats.org/officeDocument/2006/relationships/slideLayout" Target="../slideLayouts/slideLayout4.xml"/><Relationship Id="rId6" Type="http://schemas.openxmlformats.org/officeDocument/2006/relationships/hyperlink" Target="https://help.biorender.com/hc/en-gb/categories/18127295627933-How-to-BioRender-guides" TargetMode="External"/><Relationship Id="rId5" Type="http://schemas.openxmlformats.org/officeDocument/2006/relationships/hyperlink" Target="https://www.biorender.com/learn?category=Posters" TargetMode="External"/><Relationship Id="rId4" Type="http://schemas.openxmlformats.org/officeDocument/2006/relationships/hyperlink" Target="https://www.biorender.com/learn?category=Grants"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simplifiedsciencepublishing.com/resources/biorender-alternatives-scientific-illustration-software-comparison"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306AB6-9D65-4F8E-9FD7-C3F3A3DE3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ful liquid art">
            <a:extLst>
              <a:ext uri="{FF2B5EF4-FFF2-40B4-BE49-F238E27FC236}">
                <a16:creationId xmlns:a16="http://schemas.microsoft.com/office/drawing/2014/main" id="{9075A3AC-5B9D-D5FF-C5B1-6E54A304DA25}"/>
              </a:ext>
            </a:extLst>
          </p:cNvPr>
          <p:cNvPicPr>
            <a:picLocks noChangeAspect="1"/>
          </p:cNvPicPr>
          <p:nvPr/>
        </p:nvPicPr>
        <p:blipFill>
          <a:blip r:embed="rId3"/>
          <a:srcRect t="10153" b="9490"/>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284C940E-7A1D-418E-A9E8-C9852CA8E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1255" y="2996261"/>
            <a:ext cx="6310745" cy="3861739"/>
          </a:xfrm>
          <a:custGeom>
            <a:avLst/>
            <a:gdLst>
              <a:gd name="connsiteX0" fmla="*/ 5172027 w 6310745"/>
              <a:gd name="connsiteY0" fmla="*/ 351902 h 3861739"/>
              <a:gd name="connsiteX1" fmla="*/ 5173047 w 6310745"/>
              <a:gd name="connsiteY1" fmla="*/ 352987 h 3861739"/>
              <a:gd name="connsiteX2" fmla="*/ 5177471 w 6310745"/>
              <a:gd name="connsiteY2" fmla="*/ 352581 h 3861739"/>
              <a:gd name="connsiteX3" fmla="*/ 2969865 w 6310745"/>
              <a:gd name="connsiteY3" fmla="*/ 91462 h 3861739"/>
              <a:gd name="connsiteX4" fmla="*/ 2918830 w 6310745"/>
              <a:gd name="connsiteY4" fmla="*/ 95401 h 3861739"/>
              <a:gd name="connsiteX5" fmla="*/ 1957331 w 6310745"/>
              <a:gd name="connsiteY5" fmla="*/ 323658 h 3861739"/>
              <a:gd name="connsiteX6" fmla="*/ 413011 w 6310745"/>
              <a:gd name="connsiteY6" fmla="*/ 1429370 h 3861739"/>
              <a:gd name="connsiteX7" fmla="*/ 88087 w 6310745"/>
              <a:gd name="connsiteY7" fmla="*/ 2204577 h 3861739"/>
              <a:gd name="connsiteX8" fmla="*/ 109862 w 6310745"/>
              <a:gd name="connsiteY8" fmla="*/ 2159496 h 3861739"/>
              <a:gd name="connsiteX9" fmla="*/ 566286 w 6310745"/>
              <a:gd name="connsiteY9" fmla="*/ 1369352 h 3861739"/>
              <a:gd name="connsiteX10" fmla="*/ 1648059 w 6310745"/>
              <a:gd name="connsiteY10" fmla="*/ 484837 h 3861739"/>
              <a:gd name="connsiteX11" fmla="*/ 2969865 w 6310745"/>
              <a:gd name="connsiteY11" fmla="*/ 91462 h 3861739"/>
              <a:gd name="connsiteX12" fmla="*/ 3495357 w 6310745"/>
              <a:gd name="connsiteY12" fmla="*/ 893 h 3861739"/>
              <a:gd name="connsiteX13" fmla="*/ 3941913 w 6310745"/>
              <a:gd name="connsiteY13" fmla="*/ 37963 h 3861739"/>
              <a:gd name="connsiteX14" fmla="*/ 5299614 w 6310745"/>
              <a:gd name="connsiteY14" fmla="*/ 324201 h 3861739"/>
              <a:gd name="connsiteX15" fmla="*/ 6213700 w 6310745"/>
              <a:gd name="connsiteY15" fmla="*/ 666307 h 3861739"/>
              <a:gd name="connsiteX16" fmla="*/ 6310745 w 6310745"/>
              <a:gd name="connsiteY16" fmla="*/ 718092 h 3861739"/>
              <a:gd name="connsiteX17" fmla="*/ 6310745 w 6310745"/>
              <a:gd name="connsiteY17" fmla="*/ 786964 h 3861739"/>
              <a:gd name="connsiteX18" fmla="*/ 6223734 w 6310745"/>
              <a:gd name="connsiteY18" fmla="*/ 739515 h 3861739"/>
              <a:gd name="connsiteX19" fmla="*/ 5436559 w 6310745"/>
              <a:gd name="connsiteY19" fmla="*/ 427942 h 3861739"/>
              <a:gd name="connsiteX20" fmla="*/ 5314925 w 6310745"/>
              <a:gd name="connsiteY20" fmla="*/ 390465 h 3861739"/>
              <a:gd name="connsiteX21" fmla="*/ 5198564 w 6310745"/>
              <a:gd name="connsiteY21" fmla="*/ 357468 h 3861739"/>
              <a:gd name="connsiteX22" fmla="*/ 5826636 w 6310745"/>
              <a:gd name="connsiteY22" fmla="*/ 619266 h 3861739"/>
              <a:gd name="connsiteX23" fmla="*/ 6125359 w 6310745"/>
              <a:gd name="connsiteY23" fmla="*/ 778370 h 3861739"/>
              <a:gd name="connsiteX24" fmla="*/ 6310745 w 6310745"/>
              <a:gd name="connsiteY24" fmla="*/ 896973 h 3861739"/>
              <a:gd name="connsiteX25" fmla="*/ 6310745 w 6310745"/>
              <a:gd name="connsiteY25" fmla="*/ 3861739 h 3861739"/>
              <a:gd name="connsiteX26" fmla="*/ 974639 w 6310745"/>
              <a:gd name="connsiteY26" fmla="*/ 3861739 h 3861739"/>
              <a:gd name="connsiteX27" fmla="*/ 719986 w 6310745"/>
              <a:gd name="connsiteY27" fmla="*/ 3659957 h 3861739"/>
              <a:gd name="connsiteX28" fmla="*/ 299202 w 6310745"/>
              <a:gd name="connsiteY28" fmla="*/ 3177626 h 3861739"/>
              <a:gd name="connsiteX29" fmla="*/ 52873 w 6310745"/>
              <a:gd name="connsiteY29" fmla="*/ 2564820 h 3861739"/>
              <a:gd name="connsiteX30" fmla="*/ 21743 w 6310745"/>
              <a:gd name="connsiteY30" fmla="*/ 2457276 h 3861739"/>
              <a:gd name="connsiteX31" fmla="*/ 15788 w 6310745"/>
              <a:gd name="connsiteY31" fmla="*/ 2193035 h 3861739"/>
              <a:gd name="connsiteX32" fmla="*/ 1087523 w 6310745"/>
              <a:gd name="connsiteY32" fmla="*/ 695306 h 3861739"/>
              <a:gd name="connsiteX33" fmla="*/ 2765215 w 6310745"/>
              <a:gd name="connsiteY33" fmla="*/ 56158 h 3861739"/>
              <a:gd name="connsiteX34" fmla="*/ 3120078 w 6310745"/>
              <a:gd name="connsiteY34" fmla="*/ 15422 h 3861739"/>
              <a:gd name="connsiteX35" fmla="*/ 3495357 w 6310745"/>
              <a:gd name="connsiteY35" fmla="*/ 893 h 386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10745" h="3861739">
                <a:moveTo>
                  <a:pt x="5172027" y="351902"/>
                </a:moveTo>
                <a:cubicBezTo>
                  <a:pt x="5172027" y="351902"/>
                  <a:pt x="5172027" y="352852"/>
                  <a:pt x="5173047" y="352987"/>
                </a:cubicBezTo>
                <a:lnTo>
                  <a:pt x="5177471" y="352581"/>
                </a:lnTo>
                <a:close/>
                <a:moveTo>
                  <a:pt x="2969865" y="91462"/>
                </a:moveTo>
                <a:cubicBezTo>
                  <a:pt x="2952701" y="89711"/>
                  <a:pt x="2935264" y="91055"/>
                  <a:pt x="2918830" y="95401"/>
                </a:cubicBezTo>
                <a:cubicBezTo>
                  <a:pt x="2586081" y="133611"/>
                  <a:pt x="2262146" y="210506"/>
                  <a:pt x="1957331" y="323658"/>
                </a:cubicBezTo>
                <a:cubicBezTo>
                  <a:pt x="1300170" y="565494"/>
                  <a:pt x="773488" y="924243"/>
                  <a:pt x="413011" y="1429370"/>
                </a:cubicBezTo>
                <a:cubicBezTo>
                  <a:pt x="241125" y="1667934"/>
                  <a:pt x="130650" y="1931482"/>
                  <a:pt x="88087" y="2204577"/>
                </a:cubicBezTo>
                <a:cubicBezTo>
                  <a:pt x="96253" y="2189777"/>
                  <a:pt x="103398" y="2174704"/>
                  <a:pt x="109862" y="2159496"/>
                </a:cubicBezTo>
                <a:cubicBezTo>
                  <a:pt x="227584" y="1883441"/>
                  <a:pt x="374053" y="1617978"/>
                  <a:pt x="566286" y="1369352"/>
                </a:cubicBezTo>
                <a:cubicBezTo>
                  <a:pt x="843916" y="1009789"/>
                  <a:pt x="1197929" y="710108"/>
                  <a:pt x="1648059" y="484837"/>
                </a:cubicBezTo>
                <a:cubicBezTo>
                  <a:pt x="2053957" y="281700"/>
                  <a:pt x="2497621" y="159899"/>
                  <a:pt x="2969865" y="91462"/>
                </a:cubicBezTo>
                <a:close/>
                <a:moveTo>
                  <a:pt x="3495357" y="893"/>
                </a:moveTo>
                <a:cubicBezTo>
                  <a:pt x="3633661" y="-4539"/>
                  <a:pt x="3787957" y="15693"/>
                  <a:pt x="3941913" y="37963"/>
                </a:cubicBezTo>
                <a:cubicBezTo>
                  <a:pt x="4403949" y="104770"/>
                  <a:pt x="4858161" y="195339"/>
                  <a:pt x="5299614" y="324201"/>
                </a:cubicBezTo>
                <a:cubicBezTo>
                  <a:pt x="5617945" y="417079"/>
                  <a:pt x="5925559" y="526685"/>
                  <a:pt x="6213700" y="666307"/>
                </a:cubicBezTo>
                <a:lnTo>
                  <a:pt x="6310745" y="718092"/>
                </a:lnTo>
                <a:lnTo>
                  <a:pt x="6310745" y="786964"/>
                </a:lnTo>
                <a:lnTo>
                  <a:pt x="6223734" y="739515"/>
                </a:lnTo>
                <a:cubicBezTo>
                  <a:pt x="5975170" y="615379"/>
                  <a:pt x="5710361" y="515015"/>
                  <a:pt x="5436559" y="427942"/>
                </a:cubicBezTo>
                <a:cubicBezTo>
                  <a:pt x="5396292" y="415002"/>
                  <a:pt x="5355753" y="402509"/>
                  <a:pt x="5314925" y="390465"/>
                </a:cubicBezTo>
                <a:cubicBezTo>
                  <a:pt x="5276307" y="379059"/>
                  <a:pt x="5237351" y="368468"/>
                  <a:pt x="5198564" y="357468"/>
                </a:cubicBezTo>
                <a:cubicBezTo>
                  <a:pt x="5414393" y="434473"/>
                  <a:pt x="5624129" y="521907"/>
                  <a:pt x="5826636" y="619266"/>
                </a:cubicBezTo>
                <a:cubicBezTo>
                  <a:pt x="5929344" y="669507"/>
                  <a:pt x="6029097" y="722388"/>
                  <a:pt x="6125359" y="778370"/>
                </a:cubicBezTo>
                <a:lnTo>
                  <a:pt x="6310745" y="896973"/>
                </a:lnTo>
                <a:lnTo>
                  <a:pt x="6310745" y="3861739"/>
                </a:lnTo>
                <a:lnTo>
                  <a:pt x="974639" y="3861739"/>
                </a:lnTo>
                <a:lnTo>
                  <a:pt x="719986" y="3659957"/>
                </a:lnTo>
                <a:cubicBezTo>
                  <a:pt x="556844" y="3515259"/>
                  <a:pt x="415052" y="3355506"/>
                  <a:pt x="299202" y="3177626"/>
                </a:cubicBezTo>
                <a:cubicBezTo>
                  <a:pt x="173197" y="2986301"/>
                  <a:pt x="89840" y="2778941"/>
                  <a:pt x="52873" y="2564820"/>
                </a:cubicBezTo>
                <a:cubicBezTo>
                  <a:pt x="46170" y="2528361"/>
                  <a:pt x="35760" y="2492390"/>
                  <a:pt x="21743" y="2457276"/>
                </a:cubicBezTo>
                <a:cubicBezTo>
                  <a:pt x="-12282" y="2369287"/>
                  <a:pt x="-34" y="2280753"/>
                  <a:pt x="15788" y="2193035"/>
                </a:cubicBezTo>
                <a:cubicBezTo>
                  <a:pt x="125343" y="1581179"/>
                  <a:pt x="505554" y="1091397"/>
                  <a:pt x="1087523" y="695306"/>
                </a:cubicBezTo>
                <a:cubicBezTo>
                  <a:pt x="1574397" y="363308"/>
                  <a:pt x="2138335" y="155961"/>
                  <a:pt x="2765215" y="56158"/>
                </a:cubicBezTo>
                <a:cubicBezTo>
                  <a:pt x="2882595" y="37419"/>
                  <a:pt x="3000997" y="24655"/>
                  <a:pt x="3120078" y="15422"/>
                </a:cubicBezTo>
                <a:cubicBezTo>
                  <a:pt x="3239161" y="6188"/>
                  <a:pt x="3356711" y="2250"/>
                  <a:pt x="3495357" y="893"/>
                </a:cubicBezTo>
                <a:close/>
              </a:path>
            </a:pathLst>
          </a:custGeom>
          <a:solidFill>
            <a:srgbClr val="C49B6D">
              <a:alpha val="91000"/>
            </a:srgbClr>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8D830F3E-BA7B-0685-F08D-6654A08C58E4}"/>
              </a:ext>
            </a:extLst>
          </p:cNvPr>
          <p:cNvSpPr>
            <a:spLocks noGrp="1"/>
          </p:cNvSpPr>
          <p:nvPr>
            <p:ph type="ctrTitle"/>
          </p:nvPr>
        </p:nvSpPr>
        <p:spPr>
          <a:xfrm>
            <a:off x="7004879" y="3732208"/>
            <a:ext cx="3994794" cy="1530316"/>
          </a:xfrm>
        </p:spPr>
        <p:txBody>
          <a:bodyPr anchor="b">
            <a:normAutofit fontScale="90000"/>
          </a:bodyPr>
          <a:lstStyle/>
          <a:p>
            <a:pPr algn="ctr"/>
            <a:r>
              <a:rPr lang="en-US" sz="5200" dirty="0"/>
              <a:t>Introduction </a:t>
            </a:r>
            <a:br>
              <a:rPr lang="en-US" sz="5200" dirty="0"/>
            </a:br>
            <a:r>
              <a:rPr lang="en-US" sz="5200" dirty="0"/>
              <a:t>to</a:t>
            </a:r>
          </a:p>
        </p:txBody>
      </p:sp>
      <p:sp>
        <p:nvSpPr>
          <p:cNvPr id="3" name="Subtitle 2">
            <a:extLst>
              <a:ext uri="{FF2B5EF4-FFF2-40B4-BE49-F238E27FC236}">
                <a16:creationId xmlns:a16="http://schemas.microsoft.com/office/drawing/2014/main" id="{E9AF793B-B135-2F8D-EC1E-D0B6966483EE}"/>
              </a:ext>
            </a:extLst>
          </p:cNvPr>
          <p:cNvSpPr>
            <a:spLocks noGrp="1"/>
          </p:cNvSpPr>
          <p:nvPr>
            <p:ph type="subTitle" idx="1"/>
          </p:nvPr>
        </p:nvSpPr>
        <p:spPr>
          <a:xfrm>
            <a:off x="7289179" y="5529343"/>
            <a:ext cx="2205607" cy="555608"/>
          </a:xfrm>
        </p:spPr>
        <p:txBody>
          <a:bodyPr>
            <a:noAutofit/>
            <a:scene3d>
              <a:camera prst="orthographicFront"/>
              <a:lightRig rig="threePt" dir="t"/>
            </a:scene3d>
            <a:sp3d extrusionH="57150">
              <a:bevelT w="38100" h="38100"/>
            </a:sp3d>
          </a:bodyPr>
          <a:lstStyle/>
          <a:p>
            <a:pPr algn="ctr"/>
            <a:r>
              <a:rPr lang="en-US" sz="4000" b="1" dirty="0"/>
              <a:t>Jessica Hill</a:t>
            </a:r>
          </a:p>
        </p:txBody>
      </p:sp>
      <p:sp>
        <p:nvSpPr>
          <p:cNvPr id="13" name="Rectangle 6">
            <a:extLst>
              <a:ext uri="{FF2B5EF4-FFF2-40B4-BE49-F238E27FC236}">
                <a16:creationId xmlns:a16="http://schemas.microsoft.com/office/drawing/2014/main" id="{72E0F698-EDF5-464C-B466-8D34B8AF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9179" y="5344820"/>
            <a:ext cx="3994793" cy="27432"/>
          </a:xfrm>
          <a:custGeom>
            <a:avLst/>
            <a:gdLst>
              <a:gd name="connsiteX0" fmla="*/ 0 w 3994793"/>
              <a:gd name="connsiteY0" fmla="*/ 0 h 27432"/>
              <a:gd name="connsiteX1" fmla="*/ 745695 w 3994793"/>
              <a:gd name="connsiteY1" fmla="*/ 0 h 27432"/>
              <a:gd name="connsiteX2" fmla="*/ 1451441 w 3994793"/>
              <a:gd name="connsiteY2" fmla="*/ 0 h 27432"/>
              <a:gd name="connsiteX3" fmla="*/ 2157188 w 3994793"/>
              <a:gd name="connsiteY3" fmla="*/ 0 h 27432"/>
              <a:gd name="connsiteX4" fmla="*/ 2703143 w 3994793"/>
              <a:gd name="connsiteY4" fmla="*/ 0 h 27432"/>
              <a:gd name="connsiteX5" fmla="*/ 3289046 w 3994793"/>
              <a:gd name="connsiteY5" fmla="*/ 0 h 27432"/>
              <a:gd name="connsiteX6" fmla="*/ 3994793 w 3994793"/>
              <a:gd name="connsiteY6" fmla="*/ 0 h 27432"/>
              <a:gd name="connsiteX7" fmla="*/ 3994793 w 3994793"/>
              <a:gd name="connsiteY7" fmla="*/ 27432 h 27432"/>
              <a:gd name="connsiteX8" fmla="*/ 3328994 w 3994793"/>
              <a:gd name="connsiteY8" fmla="*/ 27432 h 27432"/>
              <a:gd name="connsiteX9" fmla="*/ 2783039 w 3994793"/>
              <a:gd name="connsiteY9" fmla="*/ 27432 h 27432"/>
              <a:gd name="connsiteX10" fmla="*/ 2237084 w 3994793"/>
              <a:gd name="connsiteY10" fmla="*/ 27432 h 27432"/>
              <a:gd name="connsiteX11" fmla="*/ 1531337 w 3994793"/>
              <a:gd name="connsiteY11" fmla="*/ 27432 h 27432"/>
              <a:gd name="connsiteX12" fmla="*/ 945434 w 3994793"/>
              <a:gd name="connsiteY12" fmla="*/ 27432 h 27432"/>
              <a:gd name="connsiteX13" fmla="*/ 0 w 3994793"/>
              <a:gd name="connsiteY13" fmla="*/ 27432 h 27432"/>
              <a:gd name="connsiteX14" fmla="*/ 0 w 3994793"/>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4793" h="27432" fill="none" extrusionOk="0">
                <a:moveTo>
                  <a:pt x="0" y="0"/>
                </a:moveTo>
                <a:cubicBezTo>
                  <a:pt x="285474" y="-22732"/>
                  <a:pt x="421546" y="-1893"/>
                  <a:pt x="745695" y="0"/>
                </a:cubicBezTo>
                <a:cubicBezTo>
                  <a:pt x="1069844" y="1893"/>
                  <a:pt x="1267051" y="4066"/>
                  <a:pt x="1451441" y="0"/>
                </a:cubicBezTo>
                <a:cubicBezTo>
                  <a:pt x="1635831" y="-4066"/>
                  <a:pt x="1865269" y="3287"/>
                  <a:pt x="2157188" y="0"/>
                </a:cubicBezTo>
                <a:cubicBezTo>
                  <a:pt x="2449107" y="-3287"/>
                  <a:pt x="2473776" y="-12720"/>
                  <a:pt x="2703143" y="0"/>
                </a:cubicBezTo>
                <a:cubicBezTo>
                  <a:pt x="2932510" y="12720"/>
                  <a:pt x="3023998" y="17286"/>
                  <a:pt x="3289046" y="0"/>
                </a:cubicBezTo>
                <a:cubicBezTo>
                  <a:pt x="3554094" y="-17286"/>
                  <a:pt x="3836668" y="10296"/>
                  <a:pt x="3994793" y="0"/>
                </a:cubicBezTo>
                <a:cubicBezTo>
                  <a:pt x="3993836" y="8431"/>
                  <a:pt x="3994444" y="14612"/>
                  <a:pt x="3994793" y="27432"/>
                </a:cubicBezTo>
                <a:cubicBezTo>
                  <a:pt x="3751330" y="45147"/>
                  <a:pt x="3618521" y="7232"/>
                  <a:pt x="3328994" y="27432"/>
                </a:cubicBezTo>
                <a:cubicBezTo>
                  <a:pt x="3039467" y="47632"/>
                  <a:pt x="2908653" y="25202"/>
                  <a:pt x="2783039" y="27432"/>
                </a:cubicBezTo>
                <a:cubicBezTo>
                  <a:pt x="2657426" y="29662"/>
                  <a:pt x="2373985" y="40038"/>
                  <a:pt x="2237084" y="27432"/>
                </a:cubicBezTo>
                <a:cubicBezTo>
                  <a:pt x="2100183" y="14826"/>
                  <a:pt x="1862145" y="31781"/>
                  <a:pt x="1531337" y="27432"/>
                </a:cubicBezTo>
                <a:cubicBezTo>
                  <a:pt x="1200529" y="23083"/>
                  <a:pt x="1153029" y="12124"/>
                  <a:pt x="945434" y="27432"/>
                </a:cubicBezTo>
                <a:cubicBezTo>
                  <a:pt x="737839" y="42740"/>
                  <a:pt x="371500" y="-18970"/>
                  <a:pt x="0" y="27432"/>
                </a:cubicBezTo>
                <a:cubicBezTo>
                  <a:pt x="226" y="18208"/>
                  <a:pt x="-648" y="12891"/>
                  <a:pt x="0" y="0"/>
                </a:cubicBezTo>
                <a:close/>
              </a:path>
              <a:path w="3994793" h="27432" stroke="0" extrusionOk="0">
                <a:moveTo>
                  <a:pt x="0" y="0"/>
                </a:moveTo>
                <a:cubicBezTo>
                  <a:pt x="233202" y="14567"/>
                  <a:pt x="387388" y="28518"/>
                  <a:pt x="625851" y="0"/>
                </a:cubicBezTo>
                <a:cubicBezTo>
                  <a:pt x="864314" y="-28518"/>
                  <a:pt x="1027047" y="-26118"/>
                  <a:pt x="1171806" y="0"/>
                </a:cubicBezTo>
                <a:cubicBezTo>
                  <a:pt x="1316566" y="26118"/>
                  <a:pt x="1639655" y="-2490"/>
                  <a:pt x="1917501" y="0"/>
                </a:cubicBezTo>
                <a:cubicBezTo>
                  <a:pt x="2195348" y="2490"/>
                  <a:pt x="2328758" y="19053"/>
                  <a:pt x="2543352" y="0"/>
                </a:cubicBezTo>
                <a:cubicBezTo>
                  <a:pt x="2757946" y="-19053"/>
                  <a:pt x="3028913" y="23876"/>
                  <a:pt x="3169202" y="0"/>
                </a:cubicBezTo>
                <a:cubicBezTo>
                  <a:pt x="3309491" y="-23876"/>
                  <a:pt x="3706249" y="-31775"/>
                  <a:pt x="3994793" y="0"/>
                </a:cubicBezTo>
                <a:cubicBezTo>
                  <a:pt x="3993438" y="9524"/>
                  <a:pt x="3993591" y="13975"/>
                  <a:pt x="3994793" y="27432"/>
                </a:cubicBezTo>
                <a:cubicBezTo>
                  <a:pt x="3717302" y="841"/>
                  <a:pt x="3475105" y="20835"/>
                  <a:pt x="3328994" y="27432"/>
                </a:cubicBezTo>
                <a:cubicBezTo>
                  <a:pt x="3182883" y="34029"/>
                  <a:pt x="3048913" y="25304"/>
                  <a:pt x="2783039" y="27432"/>
                </a:cubicBezTo>
                <a:cubicBezTo>
                  <a:pt x="2517165" y="29560"/>
                  <a:pt x="2371663" y="19960"/>
                  <a:pt x="2117240" y="27432"/>
                </a:cubicBezTo>
                <a:cubicBezTo>
                  <a:pt x="1862817" y="34904"/>
                  <a:pt x="1771642" y="53179"/>
                  <a:pt x="1451441" y="27432"/>
                </a:cubicBezTo>
                <a:cubicBezTo>
                  <a:pt x="1131240" y="1685"/>
                  <a:pt x="1013354" y="33667"/>
                  <a:pt x="825591" y="27432"/>
                </a:cubicBezTo>
                <a:cubicBezTo>
                  <a:pt x="637828" y="21198"/>
                  <a:pt x="270465" y="28145"/>
                  <a:pt x="0" y="27432"/>
                </a:cubicBezTo>
                <a:cubicBezTo>
                  <a:pt x="-800" y="16780"/>
                  <a:pt x="-583" y="1291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white logo&#10;&#10;Description automatically generated">
            <a:extLst>
              <a:ext uri="{FF2B5EF4-FFF2-40B4-BE49-F238E27FC236}">
                <a16:creationId xmlns:a16="http://schemas.microsoft.com/office/drawing/2014/main" id="{B9068C58-6E0A-59B4-505E-3C5225E31E84}"/>
              </a:ext>
            </a:extLst>
          </p:cNvPr>
          <p:cNvPicPr>
            <a:picLocks noChangeAspect="1"/>
          </p:cNvPicPr>
          <p:nvPr/>
        </p:nvPicPr>
        <p:blipFill rotWithShape="1">
          <a:blip r:embed="rId4"/>
          <a:srcRect l="12337" t="10755" r="6657" b="10335"/>
          <a:stretch/>
        </p:blipFill>
        <p:spPr>
          <a:xfrm>
            <a:off x="9316169" y="4394928"/>
            <a:ext cx="2743199" cy="2338690"/>
          </a:xfrm>
          <a:prstGeom prst="rect">
            <a:avLst/>
          </a:prstGeom>
        </p:spPr>
      </p:pic>
      <p:sp>
        <p:nvSpPr>
          <p:cNvPr id="7" name="Title 1">
            <a:extLst>
              <a:ext uri="{FF2B5EF4-FFF2-40B4-BE49-F238E27FC236}">
                <a16:creationId xmlns:a16="http://schemas.microsoft.com/office/drawing/2014/main" id="{2B7E106A-AB48-0A2C-3E48-948C36921C4E}"/>
              </a:ext>
            </a:extLst>
          </p:cNvPr>
          <p:cNvSpPr txBox="1">
            <a:spLocks/>
          </p:cNvSpPr>
          <p:nvPr/>
        </p:nvSpPr>
        <p:spPr>
          <a:xfrm>
            <a:off x="378991" y="287253"/>
            <a:ext cx="7434263" cy="4252053"/>
          </a:xfrm>
          <a:prstGeom prst="rect">
            <a:avLst/>
          </a:prstGeom>
          <a:scene3d>
            <a:camera prst="orthographicFront"/>
            <a:lightRig rig="threePt" dir="t"/>
          </a:scene3d>
          <a:sp3d>
            <a:bevelT/>
          </a:sp3d>
        </p:spPr>
        <p:txBody>
          <a:bodyPr vert="horz" lIns="91440" tIns="45720" rIns="91440" bIns="45720" rtlCol="0" anchor="b">
            <a:noAutofit/>
            <a:sp3d/>
          </a:bodyPr>
          <a:lstStyle>
            <a:lvl1pPr algn="l" defTabSz="914400" rtl="0" eaLnBrk="1" latinLnBrk="0" hangingPunct="1">
              <a:lnSpc>
                <a:spcPct val="100000"/>
              </a:lnSpc>
              <a:spcBef>
                <a:spcPct val="0"/>
              </a:spcBef>
              <a:buNone/>
              <a:defRPr sz="9600" kern="1200">
                <a:solidFill>
                  <a:schemeClr val="tx1"/>
                </a:solidFill>
                <a:latin typeface="+mj-lt"/>
                <a:ea typeface="+mj-ea"/>
                <a:cs typeface="+mj-cs"/>
              </a:defRPr>
            </a:lvl1pPr>
          </a:lstStyle>
          <a:p>
            <a:r>
              <a:rPr lang="en-US" sz="6600" dirty="0"/>
              <a:t>Create beautiful, professional scientific figures in minutes!</a:t>
            </a:r>
          </a:p>
        </p:txBody>
      </p:sp>
      <p:sp>
        <p:nvSpPr>
          <p:cNvPr id="8" name="Slide Number Placeholder 7">
            <a:extLst>
              <a:ext uri="{FF2B5EF4-FFF2-40B4-BE49-F238E27FC236}">
                <a16:creationId xmlns:a16="http://schemas.microsoft.com/office/drawing/2014/main" id="{D811A48C-44C1-2A02-1100-062A50A2979C}"/>
              </a:ext>
            </a:extLst>
          </p:cNvPr>
          <p:cNvSpPr>
            <a:spLocks noGrp="1"/>
          </p:cNvSpPr>
          <p:nvPr>
            <p:ph type="sldNum" sz="quarter" idx="12"/>
          </p:nvPr>
        </p:nvSpPr>
        <p:spPr/>
        <p:txBody>
          <a:bodyPr/>
          <a:lstStyle/>
          <a:p>
            <a:fld id="{A7CD31F4-64FA-4BA0-9498-67783267A8C8}" type="slidenum">
              <a:rPr lang="en-US" smtClean="0"/>
              <a:t>1</a:t>
            </a:fld>
            <a:endParaRPr lang="en-US"/>
          </a:p>
        </p:txBody>
      </p:sp>
    </p:spTree>
    <p:extLst>
      <p:ext uri="{BB962C8B-B14F-4D97-AF65-F5344CB8AC3E}">
        <p14:creationId xmlns:p14="http://schemas.microsoft.com/office/powerpoint/2010/main" val="390039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0EC4-5BD3-0A20-BF99-3204E392F42D}"/>
              </a:ext>
            </a:extLst>
          </p:cNvPr>
          <p:cNvSpPr>
            <a:spLocks noGrp="1"/>
          </p:cNvSpPr>
          <p:nvPr>
            <p:ph type="title"/>
          </p:nvPr>
        </p:nvSpPr>
        <p:spPr/>
        <p:txBody>
          <a:bodyPr/>
          <a:lstStyle/>
          <a:p>
            <a:r>
              <a:rPr lang="en-US" sz="4300" dirty="0"/>
              <a:t>Presentations</a:t>
            </a:r>
            <a:r>
              <a:rPr lang="en-US" dirty="0"/>
              <a:t> </a:t>
            </a:r>
            <a:r>
              <a:rPr lang="en-US" sz="3200" dirty="0"/>
              <a:t>– Tell a better story</a:t>
            </a:r>
          </a:p>
        </p:txBody>
      </p:sp>
      <p:sp>
        <p:nvSpPr>
          <p:cNvPr id="3" name="Content Placeholder 2">
            <a:extLst>
              <a:ext uri="{FF2B5EF4-FFF2-40B4-BE49-F238E27FC236}">
                <a16:creationId xmlns:a16="http://schemas.microsoft.com/office/drawing/2014/main" id="{05CA5CD3-61DD-A8D8-AF74-810B41BDE838}"/>
              </a:ext>
            </a:extLst>
          </p:cNvPr>
          <p:cNvSpPr>
            <a:spLocks noGrp="1"/>
          </p:cNvSpPr>
          <p:nvPr>
            <p:ph sz="half" idx="1"/>
          </p:nvPr>
        </p:nvSpPr>
        <p:spPr/>
        <p:txBody>
          <a:bodyPr>
            <a:normAutofit/>
          </a:bodyPr>
          <a:lstStyle/>
          <a:p>
            <a:r>
              <a:rPr lang="en-US" sz="3000" dirty="0"/>
              <a:t>PowerPoint integration</a:t>
            </a:r>
          </a:p>
          <a:p>
            <a:pPr lvl="1"/>
            <a:r>
              <a:rPr lang="en-US" sz="3000" dirty="0"/>
              <a:t>Get </a:t>
            </a:r>
            <a:r>
              <a:rPr lang="en-US" sz="3000" dirty="0" err="1"/>
              <a:t>BioRender</a:t>
            </a:r>
            <a:r>
              <a:rPr lang="en-US" sz="3000" dirty="0"/>
              <a:t> as an add-in for PowerPoint </a:t>
            </a:r>
          </a:p>
          <a:p>
            <a:pPr lvl="1"/>
            <a:r>
              <a:rPr lang="en-US" sz="3000" dirty="0"/>
              <a:t>Insert figures seamlessly</a:t>
            </a:r>
          </a:p>
          <a:p>
            <a:pPr lvl="1"/>
            <a:r>
              <a:rPr lang="en-US" sz="3000" dirty="0"/>
              <a:t>Need to make a change? Go back to </a:t>
            </a:r>
            <a:r>
              <a:rPr lang="en-US" sz="3000" dirty="0" err="1"/>
              <a:t>BioRender</a:t>
            </a:r>
            <a:r>
              <a:rPr lang="en-US" sz="3000" dirty="0"/>
              <a:t> and edit, then just update the image.  </a:t>
            </a:r>
          </a:p>
        </p:txBody>
      </p:sp>
      <p:sp>
        <p:nvSpPr>
          <p:cNvPr id="4" name="Content Placeholder 3">
            <a:extLst>
              <a:ext uri="{FF2B5EF4-FFF2-40B4-BE49-F238E27FC236}">
                <a16:creationId xmlns:a16="http://schemas.microsoft.com/office/drawing/2014/main" id="{CC60EA14-1AFF-2DC3-9D24-FBAF6F4BA5A5}"/>
              </a:ext>
            </a:extLst>
          </p:cNvPr>
          <p:cNvSpPr>
            <a:spLocks noGrp="1"/>
          </p:cNvSpPr>
          <p:nvPr>
            <p:ph sz="half" idx="2"/>
          </p:nvPr>
        </p:nvSpPr>
        <p:spPr/>
        <p:txBody>
          <a:bodyPr>
            <a:normAutofit/>
          </a:bodyPr>
          <a:lstStyle/>
          <a:p>
            <a:r>
              <a:rPr lang="en-US" sz="3000" dirty="0"/>
              <a:t>Create beautiful slides</a:t>
            </a:r>
          </a:p>
          <a:p>
            <a:pPr lvl="1"/>
            <a:r>
              <a:rPr lang="en-US" sz="3000" dirty="0"/>
              <a:t>Practice your presentation in </a:t>
            </a:r>
            <a:r>
              <a:rPr lang="en-US" sz="3000" dirty="0" err="1"/>
              <a:t>BioRender</a:t>
            </a:r>
            <a:r>
              <a:rPr lang="en-US" sz="3000" dirty="0"/>
              <a:t> </a:t>
            </a:r>
          </a:p>
          <a:p>
            <a:pPr lvl="1"/>
            <a:r>
              <a:rPr lang="en-US" sz="3000" dirty="0"/>
              <a:t>Can save and export your </a:t>
            </a:r>
            <a:r>
              <a:rPr lang="en-US" sz="3000" dirty="0" err="1"/>
              <a:t>BioRender</a:t>
            </a:r>
            <a:r>
              <a:rPr lang="en-US" sz="3000" dirty="0"/>
              <a:t> slides as a PDF</a:t>
            </a:r>
          </a:p>
          <a:p>
            <a:pPr marL="0" indent="0">
              <a:buNone/>
            </a:pPr>
            <a:endParaRPr lang="en-US" sz="3000" dirty="0"/>
          </a:p>
          <a:p>
            <a:r>
              <a:rPr lang="en-US" sz="3000" dirty="0"/>
              <a:t>Make effective science presentations together</a:t>
            </a:r>
          </a:p>
          <a:p>
            <a:pPr lvl="1"/>
            <a:r>
              <a:rPr lang="en-US" sz="3000" dirty="0"/>
              <a:t>Create shared libraries of figures</a:t>
            </a:r>
          </a:p>
        </p:txBody>
      </p:sp>
      <p:sp>
        <p:nvSpPr>
          <p:cNvPr id="5" name="Slide Number Placeholder 4">
            <a:extLst>
              <a:ext uri="{FF2B5EF4-FFF2-40B4-BE49-F238E27FC236}">
                <a16:creationId xmlns:a16="http://schemas.microsoft.com/office/drawing/2014/main" id="{E8CF030E-8DCC-D330-9B74-A1252056A58C}"/>
              </a:ext>
            </a:extLst>
          </p:cNvPr>
          <p:cNvSpPr>
            <a:spLocks noGrp="1"/>
          </p:cNvSpPr>
          <p:nvPr>
            <p:ph type="sldNum" sz="quarter" idx="12"/>
          </p:nvPr>
        </p:nvSpPr>
        <p:spPr/>
        <p:txBody>
          <a:bodyPr/>
          <a:lstStyle/>
          <a:p>
            <a:fld id="{A7CD31F4-64FA-4BA0-9498-67783267A8C8}" type="slidenum">
              <a:rPr lang="en-US" smtClean="0"/>
              <a:t>10</a:t>
            </a:fld>
            <a:endParaRPr lang="en-US"/>
          </a:p>
        </p:txBody>
      </p:sp>
    </p:spTree>
    <p:extLst>
      <p:ext uri="{BB962C8B-B14F-4D97-AF65-F5344CB8AC3E}">
        <p14:creationId xmlns:p14="http://schemas.microsoft.com/office/powerpoint/2010/main" val="65780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E389-2D68-8668-ECDB-329739EB10E3}"/>
              </a:ext>
            </a:extLst>
          </p:cNvPr>
          <p:cNvSpPr>
            <a:spLocks noGrp="1"/>
          </p:cNvSpPr>
          <p:nvPr>
            <p:ph type="title"/>
          </p:nvPr>
        </p:nvSpPr>
        <p:spPr/>
        <p:txBody>
          <a:bodyPr>
            <a:normAutofit/>
          </a:bodyPr>
          <a:lstStyle/>
          <a:p>
            <a:r>
              <a:rPr lang="en-US" sz="4300" dirty="0"/>
              <a:t>Presentations</a:t>
            </a:r>
            <a:r>
              <a:rPr lang="en-US" dirty="0"/>
              <a:t> </a:t>
            </a:r>
            <a:r>
              <a:rPr lang="en-US" sz="3200" dirty="0"/>
              <a:t>– Example</a:t>
            </a:r>
          </a:p>
        </p:txBody>
      </p:sp>
      <p:sp>
        <p:nvSpPr>
          <p:cNvPr id="4" name="Slide Number Placeholder 3">
            <a:extLst>
              <a:ext uri="{FF2B5EF4-FFF2-40B4-BE49-F238E27FC236}">
                <a16:creationId xmlns:a16="http://schemas.microsoft.com/office/drawing/2014/main" id="{91D9BA33-4B21-C062-E3A8-92C497DCD0D8}"/>
              </a:ext>
            </a:extLst>
          </p:cNvPr>
          <p:cNvSpPr>
            <a:spLocks noGrp="1"/>
          </p:cNvSpPr>
          <p:nvPr>
            <p:ph type="sldNum" sz="quarter" idx="12"/>
          </p:nvPr>
        </p:nvSpPr>
        <p:spPr/>
        <p:txBody>
          <a:bodyPr/>
          <a:lstStyle/>
          <a:p>
            <a:fld id="{A7CD31F4-64FA-4BA0-9498-67783267A8C8}" type="slidenum">
              <a:rPr lang="en-US" smtClean="0"/>
              <a:t>11</a:t>
            </a:fld>
            <a:endParaRPr lang="en-US"/>
          </a:p>
        </p:txBody>
      </p:sp>
      <p:sp>
        <p:nvSpPr>
          <p:cNvPr id="9" name="TextBox 8">
            <a:extLst>
              <a:ext uri="{FF2B5EF4-FFF2-40B4-BE49-F238E27FC236}">
                <a16:creationId xmlns:a16="http://schemas.microsoft.com/office/drawing/2014/main" id="{90EF4AB7-40D8-E9DE-64C6-E051DC876436}"/>
              </a:ext>
            </a:extLst>
          </p:cNvPr>
          <p:cNvSpPr txBox="1"/>
          <p:nvPr/>
        </p:nvSpPr>
        <p:spPr>
          <a:xfrm>
            <a:off x="1305102" y="3566335"/>
            <a:ext cx="3304573" cy="1323439"/>
          </a:xfrm>
          <a:prstGeom prst="rect">
            <a:avLst/>
          </a:prstGeom>
          <a:noFill/>
        </p:spPr>
        <p:txBody>
          <a:bodyPr wrap="square">
            <a:spAutoFit/>
          </a:bodyPr>
          <a:lstStyle/>
          <a:p>
            <a:pPr lvl="1"/>
            <a:r>
              <a:rPr lang="en-US" sz="4000" dirty="0"/>
              <a:t>Let’s check out the slides I made </a:t>
            </a:r>
          </a:p>
        </p:txBody>
      </p:sp>
      <p:pic>
        <p:nvPicPr>
          <p:cNvPr id="14" name="Picture 13">
            <a:extLst>
              <a:ext uri="{FF2B5EF4-FFF2-40B4-BE49-F238E27FC236}">
                <a16:creationId xmlns:a16="http://schemas.microsoft.com/office/drawing/2014/main" id="{CBDFC68B-22F0-7F23-AFE6-FED73D9C7D32}"/>
              </a:ext>
            </a:extLst>
          </p:cNvPr>
          <p:cNvPicPr>
            <a:picLocks noChangeAspect="1"/>
          </p:cNvPicPr>
          <p:nvPr>
            <p:custDataLst>
              <p:tags r:id="rId1"/>
            </p:custDataLst>
          </p:nvPr>
        </p:nvPicPr>
        <p:blipFill>
          <a:blip r:embed="rId3"/>
          <a:stretch>
            <a:fillRect/>
          </a:stretch>
        </p:blipFill>
        <p:spPr>
          <a:xfrm>
            <a:off x="4609675" y="1949195"/>
            <a:ext cx="6511026" cy="4557718"/>
          </a:xfrm>
          <a:prstGeom prst="rect">
            <a:avLst/>
          </a:prstGeom>
        </p:spPr>
      </p:pic>
    </p:spTree>
    <p:extLst>
      <p:ext uri="{BB962C8B-B14F-4D97-AF65-F5344CB8AC3E}">
        <p14:creationId xmlns:p14="http://schemas.microsoft.com/office/powerpoint/2010/main" val="133993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3A74-F806-A811-71FF-05248A3381AE}"/>
              </a:ext>
            </a:extLst>
          </p:cNvPr>
          <p:cNvSpPr>
            <a:spLocks noGrp="1"/>
          </p:cNvSpPr>
          <p:nvPr>
            <p:ph type="title"/>
          </p:nvPr>
        </p:nvSpPr>
        <p:spPr/>
        <p:txBody>
          <a:bodyPr>
            <a:normAutofit/>
          </a:bodyPr>
          <a:lstStyle/>
          <a:p>
            <a:r>
              <a:rPr lang="en-US" sz="4300" dirty="0"/>
              <a:t>Protocols</a:t>
            </a:r>
            <a:r>
              <a:rPr lang="en-US" dirty="0"/>
              <a:t> </a:t>
            </a:r>
            <a:r>
              <a:rPr lang="en-US" sz="3200" dirty="0"/>
              <a:t>– Minimize errors at the bench </a:t>
            </a:r>
          </a:p>
        </p:txBody>
      </p:sp>
      <p:sp>
        <p:nvSpPr>
          <p:cNvPr id="3" name="Content Placeholder 2">
            <a:extLst>
              <a:ext uri="{FF2B5EF4-FFF2-40B4-BE49-F238E27FC236}">
                <a16:creationId xmlns:a16="http://schemas.microsoft.com/office/drawing/2014/main" id="{1D21EDB1-32ED-5DE5-2A9B-8797448805D6}"/>
              </a:ext>
            </a:extLst>
          </p:cNvPr>
          <p:cNvSpPr>
            <a:spLocks noGrp="1"/>
          </p:cNvSpPr>
          <p:nvPr>
            <p:ph sz="half" idx="1"/>
          </p:nvPr>
        </p:nvSpPr>
        <p:spPr/>
        <p:txBody>
          <a:bodyPr>
            <a:normAutofit/>
          </a:bodyPr>
          <a:lstStyle/>
          <a:p>
            <a:r>
              <a:rPr lang="en-US" sz="3000" dirty="0"/>
              <a:t>Visualize your protocols</a:t>
            </a:r>
          </a:p>
          <a:p>
            <a:pPr lvl="1"/>
            <a:r>
              <a:rPr lang="en-US" sz="3000" dirty="0"/>
              <a:t>Various icons/molecules/etc. that can be grouped and reused for consistency  </a:t>
            </a:r>
          </a:p>
          <a:p>
            <a:pPr lvl="1"/>
            <a:r>
              <a:rPr lang="en-US" sz="3000" dirty="0"/>
              <a:t>Gridlines and rulers for accuracy and ease</a:t>
            </a:r>
          </a:p>
          <a:p>
            <a:pPr lvl="1"/>
            <a:r>
              <a:rPr lang="en-US" sz="3000" dirty="0"/>
              <a:t>Library of templates to get you started</a:t>
            </a:r>
          </a:p>
        </p:txBody>
      </p:sp>
      <p:sp>
        <p:nvSpPr>
          <p:cNvPr id="4" name="Content Placeholder 3">
            <a:extLst>
              <a:ext uri="{FF2B5EF4-FFF2-40B4-BE49-F238E27FC236}">
                <a16:creationId xmlns:a16="http://schemas.microsoft.com/office/drawing/2014/main" id="{A68BF6D6-739E-3C18-B8CB-81D3D12F5E57}"/>
              </a:ext>
            </a:extLst>
          </p:cNvPr>
          <p:cNvSpPr>
            <a:spLocks noGrp="1"/>
          </p:cNvSpPr>
          <p:nvPr>
            <p:ph sz="half" idx="2"/>
          </p:nvPr>
        </p:nvSpPr>
        <p:spPr/>
        <p:txBody>
          <a:bodyPr>
            <a:normAutofit/>
          </a:bodyPr>
          <a:lstStyle/>
          <a:p>
            <a:r>
              <a:rPr lang="en-US" sz="3000" dirty="0"/>
              <a:t>Onboard effortlessly </a:t>
            </a:r>
          </a:p>
          <a:p>
            <a:pPr lvl="1"/>
            <a:r>
              <a:rPr lang="en-US" sz="3000" dirty="0"/>
              <a:t>Print visual protocols and methods</a:t>
            </a:r>
          </a:p>
          <a:p>
            <a:pPr lvl="1"/>
            <a:r>
              <a:rPr lang="en-US" sz="3000" dirty="0"/>
              <a:t>Common visual language </a:t>
            </a:r>
          </a:p>
          <a:p>
            <a:endParaRPr lang="en-US" sz="3000" dirty="0"/>
          </a:p>
          <a:p>
            <a:r>
              <a:rPr lang="en-US" sz="3000" dirty="0"/>
              <a:t>Maintain version history </a:t>
            </a:r>
          </a:p>
          <a:p>
            <a:pPr lvl="1"/>
            <a:r>
              <a:rPr lang="en-US" sz="3000" dirty="0"/>
              <a:t>Track protocols/methods</a:t>
            </a:r>
          </a:p>
          <a:p>
            <a:pPr lvl="1"/>
            <a:r>
              <a:rPr lang="en-US" sz="3000" dirty="0"/>
              <a:t>Save visual protocols as templates</a:t>
            </a:r>
          </a:p>
        </p:txBody>
      </p:sp>
      <p:sp>
        <p:nvSpPr>
          <p:cNvPr id="5" name="Slide Number Placeholder 4">
            <a:extLst>
              <a:ext uri="{FF2B5EF4-FFF2-40B4-BE49-F238E27FC236}">
                <a16:creationId xmlns:a16="http://schemas.microsoft.com/office/drawing/2014/main" id="{3CA94212-3850-11D3-B6CC-4E765B18AEAF}"/>
              </a:ext>
            </a:extLst>
          </p:cNvPr>
          <p:cNvSpPr>
            <a:spLocks noGrp="1"/>
          </p:cNvSpPr>
          <p:nvPr>
            <p:ph type="sldNum" sz="quarter" idx="12"/>
          </p:nvPr>
        </p:nvSpPr>
        <p:spPr/>
        <p:txBody>
          <a:bodyPr/>
          <a:lstStyle/>
          <a:p>
            <a:fld id="{A7CD31F4-64FA-4BA0-9498-67783267A8C8}" type="slidenum">
              <a:rPr lang="en-US" smtClean="0"/>
              <a:t>12</a:t>
            </a:fld>
            <a:endParaRPr lang="en-US"/>
          </a:p>
        </p:txBody>
      </p:sp>
    </p:spTree>
    <p:extLst>
      <p:ext uri="{BB962C8B-B14F-4D97-AF65-F5344CB8AC3E}">
        <p14:creationId xmlns:p14="http://schemas.microsoft.com/office/powerpoint/2010/main" val="113779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E389-2D68-8668-ECDB-329739EB10E3}"/>
              </a:ext>
            </a:extLst>
          </p:cNvPr>
          <p:cNvSpPr>
            <a:spLocks noGrp="1"/>
          </p:cNvSpPr>
          <p:nvPr>
            <p:ph type="title"/>
          </p:nvPr>
        </p:nvSpPr>
        <p:spPr/>
        <p:txBody>
          <a:bodyPr>
            <a:normAutofit/>
          </a:bodyPr>
          <a:lstStyle/>
          <a:p>
            <a:r>
              <a:rPr lang="en-US" sz="4300" dirty="0"/>
              <a:t>Protocols</a:t>
            </a:r>
            <a:r>
              <a:rPr lang="en-US" dirty="0"/>
              <a:t> </a:t>
            </a:r>
            <a:r>
              <a:rPr lang="en-US" sz="3200" dirty="0"/>
              <a:t>– Example </a:t>
            </a:r>
          </a:p>
        </p:txBody>
      </p:sp>
      <p:sp>
        <p:nvSpPr>
          <p:cNvPr id="4" name="Slide Number Placeholder 3">
            <a:extLst>
              <a:ext uri="{FF2B5EF4-FFF2-40B4-BE49-F238E27FC236}">
                <a16:creationId xmlns:a16="http://schemas.microsoft.com/office/drawing/2014/main" id="{91D9BA33-4B21-C062-E3A8-92C497DCD0D8}"/>
              </a:ext>
            </a:extLst>
          </p:cNvPr>
          <p:cNvSpPr>
            <a:spLocks noGrp="1"/>
          </p:cNvSpPr>
          <p:nvPr>
            <p:ph type="sldNum" sz="quarter" idx="12"/>
          </p:nvPr>
        </p:nvSpPr>
        <p:spPr/>
        <p:txBody>
          <a:bodyPr/>
          <a:lstStyle/>
          <a:p>
            <a:fld id="{A7CD31F4-64FA-4BA0-9498-67783267A8C8}" type="slidenum">
              <a:rPr lang="en-US" smtClean="0"/>
              <a:t>13</a:t>
            </a:fld>
            <a:endParaRPr lang="en-US"/>
          </a:p>
        </p:txBody>
      </p:sp>
      <p:pic>
        <p:nvPicPr>
          <p:cNvPr id="5" name="Picture 4">
            <a:extLst>
              <a:ext uri="{FF2B5EF4-FFF2-40B4-BE49-F238E27FC236}">
                <a16:creationId xmlns:a16="http://schemas.microsoft.com/office/drawing/2014/main" id="{583C7C09-885B-1ED6-65B0-52F03A682ADF}"/>
              </a:ext>
            </a:extLst>
          </p:cNvPr>
          <p:cNvPicPr>
            <a:picLocks noChangeAspect="1"/>
          </p:cNvPicPr>
          <p:nvPr>
            <p:custDataLst>
              <p:tags r:id="rId1"/>
            </p:custDataLst>
          </p:nvPr>
        </p:nvPicPr>
        <p:blipFill rotWithShape="1">
          <a:blip r:embed="rId4"/>
          <a:srcRect l="10423" r="9988"/>
          <a:stretch/>
        </p:blipFill>
        <p:spPr>
          <a:xfrm>
            <a:off x="838200" y="2028891"/>
            <a:ext cx="4847486" cy="4263432"/>
          </a:xfrm>
          <a:prstGeom prst="rect">
            <a:avLst/>
          </a:prstGeom>
        </p:spPr>
      </p:pic>
      <p:pic>
        <p:nvPicPr>
          <p:cNvPr id="7" name="Picture 6">
            <a:extLst>
              <a:ext uri="{FF2B5EF4-FFF2-40B4-BE49-F238E27FC236}">
                <a16:creationId xmlns:a16="http://schemas.microsoft.com/office/drawing/2014/main" id="{44807395-C9EF-8A13-F2C7-BDFAAAACC7E7}"/>
              </a:ext>
            </a:extLst>
          </p:cNvPr>
          <p:cNvPicPr>
            <a:picLocks noChangeAspect="1"/>
          </p:cNvPicPr>
          <p:nvPr>
            <p:custDataLst>
              <p:tags r:id="rId2"/>
            </p:custDataLst>
          </p:nvPr>
        </p:nvPicPr>
        <p:blipFill rotWithShape="1">
          <a:blip r:embed="rId5"/>
          <a:srcRect l="11713"/>
          <a:stretch/>
        </p:blipFill>
        <p:spPr>
          <a:xfrm>
            <a:off x="6096000" y="2028891"/>
            <a:ext cx="5377217" cy="4263432"/>
          </a:xfrm>
          <a:prstGeom prst="rect">
            <a:avLst/>
          </a:prstGeom>
        </p:spPr>
      </p:pic>
    </p:spTree>
    <p:extLst>
      <p:ext uri="{BB962C8B-B14F-4D97-AF65-F5344CB8AC3E}">
        <p14:creationId xmlns:p14="http://schemas.microsoft.com/office/powerpoint/2010/main" val="14073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29DA4-46BA-3BB2-F5F7-C35EFFDCB949}"/>
              </a:ext>
            </a:extLst>
          </p:cNvPr>
          <p:cNvSpPr>
            <a:spLocks noGrp="1"/>
          </p:cNvSpPr>
          <p:nvPr>
            <p:ph type="title"/>
          </p:nvPr>
        </p:nvSpPr>
        <p:spPr/>
        <p:txBody>
          <a:bodyPr/>
          <a:lstStyle/>
          <a:p>
            <a:r>
              <a:rPr lang="en-US" sz="4300" dirty="0"/>
              <a:t>Posters</a:t>
            </a:r>
            <a:r>
              <a:rPr lang="en-US" dirty="0"/>
              <a:t> </a:t>
            </a:r>
            <a:r>
              <a:rPr lang="en-US" sz="3200" dirty="0"/>
              <a:t>– Waste less time resizing and aligning</a:t>
            </a:r>
          </a:p>
        </p:txBody>
      </p:sp>
      <p:sp>
        <p:nvSpPr>
          <p:cNvPr id="3" name="Content Placeholder 2">
            <a:extLst>
              <a:ext uri="{FF2B5EF4-FFF2-40B4-BE49-F238E27FC236}">
                <a16:creationId xmlns:a16="http://schemas.microsoft.com/office/drawing/2014/main" id="{08A378EB-0437-8336-3192-71A685EC7BAB}"/>
              </a:ext>
            </a:extLst>
          </p:cNvPr>
          <p:cNvSpPr>
            <a:spLocks noGrp="1"/>
          </p:cNvSpPr>
          <p:nvPr>
            <p:ph sz="half" idx="1"/>
          </p:nvPr>
        </p:nvSpPr>
        <p:spPr/>
        <p:txBody>
          <a:bodyPr>
            <a:noAutofit/>
          </a:bodyPr>
          <a:lstStyle/>
          <a:p>
            <a:r>
              <a:rPr lang="en-US" sz="3000" dirty="0"/>
              <a:t>Start off with a pre-designed and customizable template</a:t>
            </a:r>
          </a:p>
          <a:p>
            <a:pPr lvl="1"/>
            <a:r>
              <a:rPr lang="en-US" sz="3000" dirty="0"/>
              <a:t>Available in different orientations (landscape, portrait, etc.) </a:t>
            </a:r>
          </a:p>
          <a:p>
            <a:pPr lvl="1"/>
            <a:r>
              <a:rPr lang="en-US" sz="3000" dirty="0"/>
              <a:t>Range of color themes</a:t>
            </a:r>
          </a:p>
          <a:p>
            <a:pPr lvl="1"/>
            <a:r>
              <a:rPr lang="en-US" sz="3000" dirty="0"/>
              <a:t>Default font sizes and margins are optimized for printing </a:t>
            </a:r>
          </a:p>
          <a:p>
            <a:pPr lvl="1"/>
            <a:r>
              <a:rPr lang="en-US" sz="3000" dirty="0"/>
              <a:t>Export as high-quality PDF, PNG, or JPG formats</a:t>
            </a:r>
          </a:p>
        </p:txBody>
      </p:sp>
      <p:sp>
        <p:nvSpPr>
          <p:cNvPr id="4" name="Content Placeholder 3">
            <a:extLst>
              <a:ext uri="{FF2B5EF4-FFF2-40B4-BE49-F238E27FC236}">
                <a16:creationId xmlns:a16="http://schemas.microsoft.com/office/drawing/2014/main" id="{395CC7AB-0A9A-3EC3-6F8B-05EEB76041EC}"/>
              </a:ext>
            </a:extLst>
          </p:cNvPr>
          <p:cNvSpPr>
            <a:spLocks noGrp="1"/>
          </p:cNvSpPr>
          <p:nvPr>
            <p:ph sz="half" idx="2"/>
          </p:nvPr>
        </p:nvSpPr>
        <p:spPr/>
        <p:txBody>
          <a:bodyPr>
            <a:normAutofit/>
          </a:bodyPr>
          <a:lstStyle/>
          <a:p>
            <a:r>
              <a:rPr lang="en-US" sz="3000" dirty="0"/>
              <a:t>Easy way to build a poster</a:t>
            </a:r>
          </a:p>
          <a:p>
            <a:pPr lvl="1"/>
            <a:r>
              <a:rPr lang="en-US" sz="3000" dirty="0"/>
              <a:t>Drag and drop components</a:t>
            </a:r>
          </a:p>
          <a:p>
            <a:pPr lvl="1"/>
            <a:r>
              <a:rPr lang="en-US" sz="3000" dirty="0"/>
              <a:t>Everything automatically resizes to fit the poster size and maintain consistent margins</a:t>
            </a:r>
          </a:p>
          <a:p>
            <a:pPr lvl="1"/>
            <a:r>
              <a:rPr lang="en-US" sz="3000" dirty="0"/>
              <a:t>Easily modify poster size and contents within</a:t>
            </a:r>
          </a:p>
          <a:p>
            <a:endParaRPr lang="en-US" sz="3000" dirty="0"/>
          </a:p>
          <a:p>
            <a:r>
              <a:rPr lang="en-US" sz="3000" dirty="0"/>
              <a:t>Give and receive feedback within </a:t>
            </a:r>
            <a:r>
              <a:rPr lang="en-US" sz="3000" dirty="0" err="1"/>
              <a:t>BioRender</a:t>
            </a:r>
            <a:endParaRPr lang="en-US" sz="3000" dirty="0"/>
          </a:p>
        </p:txBody>
      </p:sp>
      <p:sp>
        <p:nvSpPr>
          <p:cNvPr id="5" name="Slide Number Placeholder 4">
            <a:extLst>
              <a:ext uri="{FF2B5EF4-FFF2-40B4-BE49-F238E27FC236}">
                <a16:creationId xmlns:a16="http://schemas.microsoft.com/office/drawing/2014/main" id="{5476FC50-E3D1-C748-1369-99CE8FA1D808}"/>
              </a:ext>
            </a:extLst>
          </p:cNvPr>
          <p:cNvSpPr>
            <a:spLocks noGrp="1"/>
          </p:cNvSpPr>
          <p:nvPr>
            <p:ph type="sldNum" sz="quarter" idx="12"/>
          </p:nvPr>
        </p:nvSpPr>
        <p:spPr/>
        <p:txBody>
          <a:bodyPr/>
          <a:lstStyle/>
          <a:p>
            <a:fld id="{A7CD31F4-64FA-4BA0-9498-67783267A8C8}" type="slidenum">
              <a:rPr lang="en-US" smtClean="0"/>
              <a:t>14</a:t>
            </a:fld>
            <a:endParaRPr lang="en-US"/>
          </a:p>
        </p:txBody>
      </p:sp>
    </p:spTree>
    <p:extLst>
      <p:ext uri="{BB962C8B-B14F-4D97-AF65-F5344CB8AC3E}">
        <p14:creationId xmlns:p14="http://schemas.microsoft.com/office/powerpoint/2010/main" val="159971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E389-2D68-8668-ECDB-329739EB10E3}"/>
              </a:ext>
            </a:extLst>
          </p:cNvPr>
          <p:cNvSpPr>
            <a:spLocks noGrp="1"/>
          </p:cNvSpPr>
          <p:nvPr>
            <p:ph type="title"/>
          </p:nvPr>
        </p:nvSpPr>
        <p:spPr/>
        <p:txBody>
          <a:bodyPr>
            <a:normAutofit/>
          </a:bodyPr>
          <a:lstStyle/>
          <a:p>
            <a:r>
              <a:rPr lang="en-US" sz="4300" dirty="0"/>
              <a:t>Posters</a:t>
            </a:r>
            <a:r>
              <a:rPr lang="en-US" dirty="0"/>
              <a:t> </a:t>
            </a:r>
            <a:r>
              <a:rPr lang="en-US" sz="3200" dirty="0"/>
              <a:t>– Example </a:t>
            </a:r>
          </a:p>
        </p:txBody>
      </p:sp>
      <p:sp>
        <p:nvSpPr>
          <p:cNvPr id="4" name="Slide Number Placeholder 3">
            <a:extLst>
              <a:ext uri="{FF2B5EF4-FFF2-40B4-BE49-F238E27FC236}">
                <a16:creationId xmlns:a16="http://schemas.microsoft.com/office/drawing/2014/main" id="{91D9BA33-4B21-C062-E3A8-92C497DCD0D8}"/>
              </a:ext>
            </a:extLst>
          </p:cNvPr>
          <p:cNvSpPr>
            <a:spLocks noGrp="1"/>
          </p:cNvSpPr>
          <p:nvPr>
            <p:ph type="sldNum" sz="quarter" idx="12"/>
          </p:nvPr>
        </p:nvSpPr>
        <p:spPr/>
        <p:txBody>
          <a:bodyPr/>
          <a:lstStyle/>
          <a:p>
            <a:fld id="{A7CD31F4-64FA-4BA0-9498-67783267A8C8}" type="slidenum">
              <a:rPr lang="en-US" smtClean="0"/>
              <a:t>15</a:t>
            </a:fld>
            <a:endParaRPr lang="en-US"/>
          </a:p>
        </p:txBody>
      </p:sp>
      <p:pic>
        <p:nvPicPr>
          <p:cNvPr id="3" name="Picture 2">
            <a:extLst>
              <a:ext uri="{FF2B5EF4-FFF2-40B4-BE49-F238E27FC236}">
                <a16:creationId xmlns:a16="http://schemas.microsoft.com/office/drawing/2014/main" id="{6A9DE2F7-A151-78B7-D717-4AE11A237696}"/>
              </a:ext>
            </a:extLst>
          </p:cNvPr>
          <p:cNvPicPr>
            <a:picLocks noChangeAspect="1"/>
          </p:cNvPicPr>
          <p:nvPr>
            <p:custDataLst>
              <p:tags r:id="rId1"/>
            </p:custDataLst>
          </p:nvPr>
        </p:nvPicPr>
        <p:blipFill>
          <a:blip r:embed="rId3"/>
          <a:stretch>
            <a:fillRect/>
          </a:stretch>
        </p:blipFill>
        <p:spPr>
          <a:xfrm>
            <a:off x="3081139" y="1826126"/>
            <a:ext cx="6029722" cy="49810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3400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260C-1111-0807-85BF-7FCE23E0274F}"/>
              </a:ext>
            </a:extLst>
          </p:cNvPr>
          <p:cNvSpPr>
            <a:spLocks noGrp="1"/>
          </p:cNvSpPr>
          <p:nvPr>
            <p:ph type="title"/>
          </p:nvPr>
        </p:nvSpPr>
        <p:spPr/>
        <p:txBody>
          <a:bodyPr/>
          <a:lstStyle/>
          <a:p>
            <a:r>
              <a:rPr lang="en-US" sz="4300" dirty="0"/>
              <a:t>Grant Applications</a:t>
            </a:r>
            <a:r>
              <a:rPr lang="en-US" dirty="0"/>
              <a:t> </a:t>
            </a:r>
            <a:r>
              <a:rPr lang="en-US" sz="3200" dirty="0"/>
              <a:t>– Create more compelling figures</a:t>
            </a:r>
          </a:p>
        </p:txBody>
      </p:sp>
      <p:sp>
        <p:nvSpPr>
          <p:cNvPr id="3" name="Content Placeholder 2">
            <a:extLst>
              <a:ext uri="{FF2B5EF4-FFF2-40B4-BE49-F238E27FC236}">
                <a16:creationId xmlns:a16="http://schemas.microsoft.com/office/drawing/2014/main" id="{94CAF9DC-ED4F-89D5-7EFE-F41EEBA323A2}"/>
              </a:ext>
            </a:extLst>
          </p:cNvPr>
          <p:cNvSpPr>
            <a:spLocks noGrp="1"/>
          </p:cNvSpPr>
          <p:nvPr>
            <p:ph sz="half" idx="1"/>
          </p:nvPr>
        </p:nvSpPr>
        <p:spPr/>
        <p:txBody>
          <a:bodyPr>
            <a:noAutofit/>
          </a:bodyPr>
          <a:lstStyle/>
          <a:p>
            <a:r>
              <a:rPr lang="en-US" sz="3000" dirty="0"/>
              <a:t>Don’t start from scratch</a:t>
            </a:r>
          </a:p>
          <a:p>
            <a:pPr lvl="1"/>
            <a:r>
              <a:rPr lang="en-US" sz="3000" dirty="0"/>
              <a:t>Choose from a library of editable templates for common biological pathways, anatomy, or genetics</a:t>
            </a:r>
          </a:p>
          <a:p>
            <a:pPr lvl="1"/>
            <a:r>
              <a:rPr lang="en-US" sz="3000" dirty="0"/>
              <a:t>Use their PDB tool to generate and customize protein structures</a:t>
            </a:r>
          </a:p>
        </p:txBody>
      </p:sp>
      <p:sp>
        <p:nvSpPr>
          <p:cNvPr id="4" name="Content Placeholder 3">
            <a:extLst>
              <a:ext uri="{FF2B5EF4-FFF2-40B4-BE49-F238E27FC236}">
                <a16:creationId xmlns:a16="http://schemas.microsoft.com/office/drawing/2014/main" id="{0A200D49-DBC4-3E3D-8EF1-6D657749E258}"/>
              </a:ext>
            </a:extLst>
          </p:cNvPr>
          <p:cNvSpPr>
            <a:spLocks noGrp="1"/>
          </p:cNvSpPr>
          <p:nvPr>
            <p:ph sz="half" idx="2"/>
          </p:nvPr>
        </p:nvSpPr>
        <p:spPr/>
        <p:txBody>
          <a:bodyPr>
            <a:normAutofit/>
          </a:bodyPr>
          <a:lstStyle/>
          <a:p>
            <a:r>
              <a:rPr lang="en-US" sz="3000" dirty="0"/>
              <a:t>Give and receive feedback quickly, or collaborate effortlessly</a:t>
            </a:r>
          </a:p>
          <a:p>
            <a:endParaRPr lang="en-US" sz="3000" dirty="0"/>
          </a:p>
          <a:p>
            <a:r>
              <a:rPr lang="en-US" sz="3000" dirty="0"/>
              <a:t>Export in high-resolution and common formats (PDF, PNG, and JPG)</a:t>
            </a:r>
          </a:p>
        </p:txBody>
      </p:sp>
      <p:sp>
        <p:nvSpPr>
          <p:cNvPr id="5" name="Slide Number Placeholder 4">
            <a:extLst>
              <a:ext uri="{FF2B5EF4-FFF2-40B4-BE49-F238E27FC236}">
                <a16:creationId xmlns:a16="http://schemas.microsoft.com/office/drawing/2014/main" id="{64670BB6-7BB6-D1B7-07B7-C311C7DF4863}"/>
              </a:ext>
            </a:extLst>
          </p:cNvPr>
          <p:cNvSpPr>
            <a:spLocks noGrp="1"/>
          </p:cNvSpPr>
          <p:nvPr>
            <p:ph type="sldNum" sz="quarter" idx="12"/>
          </p:nvPr>
        </p:nvSpPr>
        <p:spPr/>
        <p:txBody>
          <a:bodyPr/>
          <a:lstStyle/>
          <a:p>
            <a:fld id="{A7CD31F4-64FA-4BA0-9498-67783267A8C8}" type="slidenum">
              <a:rPr lang="en-US" smtClean="0"/>
              <a:t>16</a:t>
            </a:fld>
            <a:endParaRPr lang="en-US"/>
          </a:p>
        </p:txBody>
      </p:sp>
    </p:spTree>
    <p:extLst>
      <p:ext uri="{BB962C8B-B14F-4D97-AF65-F5344CB8AC3E}">
        <p14:creationId xmlns:p14="http://schemas.microsoft.com/office/powerpoint/2010/main" val="217055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E389-2D68-8668-ECDB-329739EB10E3}"/>
              </a:ext>
            </a:extLst>
          </p:cNvPr>
          <p:cNvSpPr>
            <a:spLocks noGrp="1"/>
          </p:cNvSpPr>
          <p:nvPr>
            <p:ph type="title"/>
          </p:nvPr>
        </p:nvSpPr>
        <p:spPr/>
        <p:txBody>
          <a:bodyPr>
            <a:normAutofit/>
          </a:bodyPr>
          <a:lstStyle/>
          <a:p>
            <a:r>
              <a:rPr lang="en-US" sz="4300" dirty="0"/>
              <a:t>Grant Applications</a:t>
            </a:r>
            <a:r>
              <a:rPr lang="en-US" dirty="0"/>
              <a:t> </a:t>
            </a:r>
            <a:r>
              <a:rPr lang="en-US" sz="3200" dirty="0"/>
              <a:t>– Example </a:t>
            </a:r>
          </a:p>
        </p:txBody>
      </p:sp>
      <p:sp>
        <p:nvSpPr>
          <p:cNvPr id="4" name="Slide Number Placeholder 3">
            <a:extLst>
              <a:ext uri="{FF2B5EF4-FFF2-40B4-BE49-F238E27FC236}">
                <a16:creationId xmlns:a16="http://schemas.microsoft.com/office/drawing/2014/main" id="{91D9BA33-4B21-C062-E3A8-92C497DCD0D8}"/>
              </a:ext>
            </a:extLst>
          </p:cNvPr>
          <p:cNvSpPr>
            <a:spLocks noGrp="1"/>
          </p:cNvSpPr>
          <p:nvPr>
            <p:ph type="sldNum" sz="quarter" idx="12"/>
          </p:nvPr>
        </p:nvSpPr>
        <p:spPr/>
        <p:txBody>
          <a:bodyPr/>
          <a:lstStyle/>
          <a:p>
            <a:fld id="{A7CD31F4-64FA-4BA0-9498-67783267A8C8}" type="slidenum">
              <a:rPr lang="en-US" smtClean="0"/>
              <a:t>17</a:t>
            </a:fld>
            <a:endParaRPr lang="en-US"/>
          </a:p>
        </p:txBody>
      </p:sp>
      <p:pic>
        <p:nvPicPr>
          <p:cNvPr id="7" name="Picture 6">
            <a:extLst>
              <a:ext uri="{FF2B5EF4-FFF2-40B4-BE49-F238E27FC236}">
                <a16:creationId xmlns:a16="http://schemas.microsoft.com/office/drawing/2014/main" id="{C22958B0-4CC1-8384-5B60-05BBFDD13118}"/>
              </a:ext>
            </a:extLst>
          </p:cNvPr>
          <p:cNvPicPr>
            <a:picLocks noChangeAspect="1"/>
          </p:cNvPicPr>
          <p:nvPr>
            <p:custDataLst>
              <p:tags r:id="rId1"/>
            </p:custDataLst>
          </p:nvPr>
        </p:nvPicPr>
        <p:blipFill>
          <a:blip r:embed="rId3"/>
          <a:stretch>
            <a:fillRect/>
          </a:stretch>
        </p:blipFill>
        <p:spPr>
          <a:xfrm>
            <a:off x="2578100" y="1853882"/>
            <a:ext cx="6692900" cy="4685030"/>
          </a:xfrm>
          <a:prstGeom prst="rect">
            <a:avLst/>
          </a:prstGeom>
        </p:spPr>
      </p:pic>
    </p:spTree>
    <p:extLst>
      <p:ext uri="{BB962C8B-B14F-4D97-AF65-F5344CB8AC3E}">
        <p14:creationId xmlns:p14="http://schemas.microsoft.com/office/powerpoint/2010/main" val="424464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D87A-D36C-8D91-74DC-51719A15674B}"/>
              </a:ext>
            </a:extLst>
          </p:cNvPr>
          <p:cNvSpPr>
            <a:spLocks noGrp="1"/>
          </p:cNvSpPr>
          <p:nvPr>
            <p:ph type="title"/>
          </p:nvPr>
        </p:nvSpPr>
        <p:spPr/>
        <p:txBody>
          <a:bodyPr>
            <a:normAutofit/>
          </a:bodyPr>
          <a:lstStyle/>
          <a:p>
            <a:r>
              <a:rPr lang="en-US" dirty="0"/>
              <a:t>Brainstorming </a:t>
            </a:r>
            <a:r>
              <a:rPr lang="en-US" sz="3600" dirty="0"/>
              <a:t>– Bring your lab together</a:t>
            </a:r>
          </a:p>
        </p:txBody>
      </p:sp>
      <p:sp>
        <p:nvSpPr>
          <p:cNvPr id="3" name="Content Placeholder 2">
            <a:extLst>
              <a:ext uri="{FF2B5EF4-FFF2-40B4-BE49-F238E27FC236}">
                <a16:creationId xmlns:a16="http://schemas.microsoft.com/office/drawing/2014/main" id="{2D7AECD7-E681-DE75-2B25-182A6894487D}"/>
              </a:ext>
            </a:extLst>
          </p:cNvPr>
          <p:cNvSpPr>
            <a:spLocks noGrp="1"/>
          </p:cNvSpPr>
          <p:nvPr>
            <p:ph sz="half" idx="1"/>
          </p:nvPr>
        </p:nvSpPr>
        <p:spPr/>
        <p:txBody>
          <a:bodyPr>
            <a:noAutofit/>
          </a:bodyPr>
          <a:lstStyle/>
          <a:p>
            <a:r>
              <a:rPr lang="en-US" sz="3000" dirty="0"/>
              <a:t>Collaborative space</a:t>
            </a:r>
          </a:p>
          <a:p>
            <a:pPr lvl="1"/>
            <a:r>
              <a:rPr lang="en-US" sz="3000" dirty="0"/>
              <a:t>Send and manage invitations to your team</a:t>
            </a:r>
          </a:p>
          <a:p>
            <a:pPr lvl="1"/>
            <a:r>
              <a:rPr lang="en-US" sz="3000" dirty="0"/>
              <a:t>Capture feedback in real time</a:t>
            </a:r>
          </a:p>
          <a:p>
            <a:endParaRPr lang="en-US" sz="3000" dirty="0"/>
          </a:p>
          <a:p>
            <a:r>
              <a:rPr lang="en-US" sz="3000" dirty="0"/>
              <a:t>Everything organized in one place</a:t>
            </a:r>
          </a:p>
          <a:p>
            <a:pPr lvl="1"/>
            <a:r>
              <a:rPr lang="en-US" sz="3000" dirty="0"/>
              <a:t>Centralized repo of your team’s files</a:t>
            </a:r>
          </a:p>
          <a:p>
            <a:pPr lvl="1"/>
            <a:r>
              <a:rPr lang="en-US" sz="3000" dirty="0"/>
              <a:t>Search capabilities </a:t>
            </a:r>
          </a:p>
          <a:p>
            <a:pPr lvl="1"/>
            <a:r>
              <a:rPr lang="en-US" sz="3000" dirty="0"/>
              <a:t>Easy to stay organized </a:t>
            </a:r>
          </a:p>
        </p:txBody>
      </p:sp>
      <p:sp>
        <p:nvSpPr>
          <p:cNvPr id="4" name="Content Placeholder 3">
            <a:extLst>
              <a:ext uri="{FF2B5EF4-FFF2-40B4-BE49-F238E27FC236}">
                <a16:creationId xmlns:a16="http://schemas.microsoft.com/office/drawing/2014/main" id="{3484AF7F-91AC-EFC5-5310-27F25EA74B50}"/>
              </a:ext>
            </a:extLst>
          </p:cNvPr>
          <p:cNvSpPr>
            <a:spLocks noGrp="1"/>
          </p:cNvSpPr>
          <p:nvPr>
            <p:ph sz="half" idx="2"/>
          </p:nvPr>
        </p:nvSpPr>
        <p:spPr/>
        <p:txBody>
          <a:bodyPr>
            <a:normAutofit/>
          </a:bodyPr>
          <a:lstStyle/>
          <a:p>
            <a:r>
              <a:rPr lang="en-US" dirty="0"/>
              <a:t>Securely send files </a:t>
            </a:r>
          </a:p>
          <a:p>
            <a:pPr lvl="1"/>
            <a:r>
              <a:rPr lang="en-US" dirty="0"/>
              <a:t>Manage access rights with single-sign-on (SSO) and centralized and secure access management </a:t>
            </a:r>
          </a:p>
          <a:p>
            <a:pPr lvl="1"/>
            <a:r>
              <a:rPr lang="en-US" dirty="0"/>
              <a:t>Maintain ownership of your original files with “Send a copy” feature</a:t>
            </a:r>
          </a:p>
          <a:p>
            <a:pPr lvl="1"/>
            <a:r>
              <a:rPr lang="en-US" dirty="0"/>
              <a:t>Apply granular file access for members and groups</a:t>
            </a:r>
          </a:p>
        </p:txBody>
      </p:sp>
      <p:sp>
        <p:nvSpPr>
          <p:cNvPr id="5" name="Slide Number Placeholder 4">
            <a:extLst>
              <a:ext uri="{FF2B5EF4-FFF2-40B4-BE49-F238E27FC236}">
                <a16:creationId xmlns:a16="http://schemas.microsoft.com/office/drawing/2014/main" id="{DE30FB75-DE1F-9FDF-2CF9-38BBEE03ED46}"/>
              </a:ext>
            </a:extLst>
          </p:cNvPr>
          <p:cNvSpPr>
            <a:spLocks noGrp="1"/>
          </p:cNvSpPr>
          <p:nvPr>
            <p:ph type="sldNum" sz="quarter" idx="12"/>
          </p:nvPr>
        </p:nvSpPr>
        <p:spPr/>
        <p:txBody>
          <a:bodyPr/>
          <a:lstStyle/>
          <a:p>
            <a:fld id="{A7CD31F4-64FA-4BA0-9498-67783267A8C8}" type="slidenum">
              <a:rPr lang="en-US" smtClean="0"/>
              <a:t>18</a:t>
            </a:fld>
            <a:endParaRPr lang="en-US"/>
          </a:p>
        </p:txBody>
      </p:sp>
    </p:spTree>
    <p:extLst>
      <p:ext uri="{BB962C8B-B14F-4D97-AF65-F5344CB8AC3E}">
        <p14:creationId xmlns:p14="http://schemas.microsoft.com/office/powerpoint/2010/main" val="22490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A923-7D31-5D02-3DD0-AB4E888F7E0F}"/>
              </a:ext>
            </a:extLst>
          </p:cNvPr>
          <p:cNvSpPr>
            <a:spLocks noGrp="1"/>
          </p:cNvSpPr>
          <p:nvPr>
            <p:ph type="title"/>
          </p:nvPr>
        </p:nvSpPr>
        <p:spPr/>
        <p:txBody>
          <a:bodyPr/>
          <a:lstStyle/>
          <a:p>
            <a:r>
              <a:rPr lang="en-US" sz="4300" dirty="0"/>
              <a:t>Graphing</a:t>
            </a:r>
            <a:r>
              <a:rPr lang="en-US" sz="3200" dirty="0"/>
              <a:t> – Visualize and analyze your data</a:t>
            </a:r>
          </a:p>
        </p:txBody>
      </p:sp>
      <p:sp>
        <p:nvSpPr>
          <p:cNvPr id="3" name="Content Placeholder 2">
            <a:extLst>
              <a:ext uri="{FF2B5EF4-FFF2-40B4-BE49-F238E27FC236}">
                <a16:creationId xmlns:a16="http://schemas.microsoft.com/office/drawing/2014/main" id="{1EB9541B-A187-034E-83FA-17EB43CE212C}"/>
              </a:ext>
            </a:extLst>
          </p:cNvPr>
          <p:cNvSpPr>
            <a:spLocks noGrp="1"/>
          </p:cNvSpPr>
          <p:nvPr>
            <p:ph sz="half" idx="1"/>
          </p:nvPr>
        </p:nvSpPr>
        <p:spPr>
          <a:xfrm>
            <a:off x="838200" y="1929384"/>
            <a:ext cx="5514474" cy="4251960"/>
          </a:xfrm>
        </p:spPr>
        <p:txBody>
          <a:bodyPr>
            <a:noAutofit/>
          </a:bodyPr>
          <a:lstStyle/>
          <a:p>
            <a:r>
              <a:rPr lang="en-US" sz="3000" dirty="0"/>
              <a:t>Expressive graphs in a click</a:t>
            </a:r>
          </a:p>
          <a:p>
            <a:pPr lvl="1"/>
            <a:r>
              <a:rPr lang="en-US" sz="3000" dirty="0"/>
              <a:t>Paste in your data, </a:t>
            </a:r>
            <a:r>
              <a:rPr lang="en-US" sz="3000" dirty="0" err="1"/>
              <a:t>BioRender</a:t>
            </a:r>
            <a:r>
              <a:rPr lang="en-US" sz="3000" dirty="0"/>
              <a:t> will generate relevant visualization types (column charts, box plots, etc.)</a:t>
            </a:r>
          </a:p>
          <a:p>
            <a:pPr lvl="1"/>
            <a:r>
              <a:rPr lang="en-US" sz="3000" dirty="0"/>
              <a:t>Toggle between display options</a:t>
            </a:r>
          </a:p>
          <a:p>
            <a:r>
              <a:rPr lang="en-US" sz="3000" dirty="0"/>
              <a:t>Analyze, format, and present</a:t>
            </a:r>
          </a:p>
          <a:p>
            <a:pPr lvl="1"/>
            <a:r>
              <a:rPr lang="en-US" sz="3000" dirty="0"/>
              <a:t>Common analyses are available (i.e., t-test, ANOVAS, etc.)</a:t>
            </a:r>
          </a:p>
          <a:p>
            <a:pPr lvl="1"/>
            <a:r>
              <a:rPr lang="en-US" sz="3000" dirty="0"/>
              <a:t>Tweak graph features for ease of understanding</a:t>
            </a:r>
          </a:p>
        </p:txBody>
      </p:sp>
      <p:sp>
        <p:nvSpPr>
          <p:cNvPr id="4" name="Content Placeholder 3">
            <a:extLst>
              <a:ext uri="{FF2B5EF4-FFF2-40B4-BE49-F238E27FC236}">
                <a16:creationId xmlns:a16="http://schemas.microsoft.com/office/drawing/2014/main" id="{40948D3A-6969-E0A6-9516-260776863568}"/>
              </a:ext>
            </a:extLst>
          </p:cNvPr>
          <p:cNvSpPr>
            <a:spLocks noGrp="1"/>
          </p:cNvSpPr>
          <p:nvPr>
            <p:ph sz="half" idx="2"/>
          </p:nvPr>
        </p:nvSpPr>
        <p:spPr/>
        <p:txBody>
          <a:bodyPr>
            <a:normAutofit/>
          </a:bodyPr>
          <a:lstStyle/>
          <a:p>
            <a:r>
              <a:rPr lang="en-US" sz="3000" dirty="0"/>
              <a:t>Combine with figures</a:t>
            </a:r>
          </a:p>
          <a:p>
            <a:pPr lvl="1"/>
            <a:r>
              <a:rPr lang="en-US" sz="3000" dirty="0"/>
              <a:t>Graphs and figures are finally together in one platform</a:t>
            </a:r>
          </a:p>
          <a:p>
            <a:pPr lvl="1"/>
            <a:r>
              <a:rPr lang="en-US" sz="3000" dirty="0"/>
              <a:t>Share graphs and get feedback in real time</a:t>
            </a:r>
          </a:p>
          <a:p>
            <a:pPr lvl="1"/>
            <a:r>
              <a:rPr lang="en-US" sz="3000" dirty="0"/>
              <a:t>Easily add graphs to </a:t>
            </a:r>
            <a:r>
              <a:rPr lang="en-US" sz="3000" dirty="0" err="1"/>
              <a:t>BioRender</a:t>
            </a:r>
            <a:r>
              <a:rPr lang="en-US" sz="3000" dirty="0"/>
              <a:t> illustrations, posters, slides, etc. </a:t>
            </a:r>
          </a:p>
        </p:txBody>
      </p:sp>
      <p:sp>
        <p:nvSpPr>
          <p:cNvPr id="5" name="Slide Number Placeholder 4">
            <a:extLst>
              <a:ext uri="{FF2B5EF4-FFF2-40B4-BE49-F238E27FC236}">
                <a16:creationId xmlns:a16="http://schemas.microsoft.com/office/drawing/2014/main" id="{349C84D4-2598-2285-5C6A-2E384F990105}"/>
              </a:ext>
            </a:extLst>
          </p:cNvPr>
          <p:cNvSpPr>
            <a:spLocks noGrp="1"/>
          </p:cNvSpPr>
          <p:nvPr>
            <p:ph type="sldNum" sz="quarter" idx="12"/>
          </p:nvPr>
        </p:nvSpPr>
        <p:spPr/>
        <p:txBody>
          <a:bodyPr/>
          <a:lstStyle/>
          <a:p>
            <a:fld id="{A7CD31F4-64FA-4BA0-9498-67783267A8C8}" type="slidenum">
              <a:rPr lang="en-US" smtClean="0"/>
              <a:t>19</a:t>
            </a:fld>
            <a:endParaRPr lang="en-US"/>
          </a:p>
        </p:txBody>
      </p:sp>
    </p:spTree>
    <p:extLst>
      <p:ext uri="{BB962C8B-B14F-4D97-AF65-F5344CB8AC3E}">
        <p14:creationId xmlns:p14="http://schemas.microsoft.com/office/powerpoint/2010/main" val="81781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F8B4-5680-5894-D5EF-EA5FB93D4C1B}"/>
              </a:ext>
            </a:extLst>
          </p:cNvPr>
          <p:cNvSpPr>
            <a:spLocks noGrp="1"/>
          </p:cNvSpPr>
          <p:nvPr>
            <p:ph type="title"/>
          </p:nvPr>
        </p:nvSpPr>
        <p:spPr/>
        <p:txBody>
          <a:bodyPr>
            <a:normAutofit/>
          </a:bodyPr>
          <a:lstStyle/>
          <a:p>
            <a:r>
              <a:rPr lang="en-US" sz="4300" dirty="0"/>
              <a:t>Objectives for this talk</a:t>
            </a:r>
          </a:p>
        </p:txBody>
      </p:sp>
      <p:sp>
        <p:nvSpPr>
          <p:cNvPr id="3" name="Content Placeholder 2">
            <a:extLst>
              <a:ext uri="{FF2B5EF4-FFF2-40B4-BE49-F238E27FC236}">
                <a16:creationId xmlns:a16="http://schemas.microsoft.com/office/drawing/2014/main" id="{7250BD4F-CEF2-54CD-C948-5F0AE672DC0F}"/>
              </a:ext>
            </a:extLst>
          </p:cNvPr>
          <p:cNvSpPr>
            <a:spLocks noGrp="1"/>
          </p:cNvSpPr>
          <p:nvPr>
            <p:ph idx="1"/>
          </p:nvPr>
        </p:nvSpPr>
        <p:spPr>
          <a:ln>
            <a:noFill/>
          </a:ln>
          <a:effectLst/>
        </p:spPr>
        <p:txBody>
          <a:bodyPr>
            <a:normAutofit/>
          </a:bodyPr>
          <a:lstStyle/>
          <a:p>
            <a:pPr marL="0" indent="0">
              <a:buNone/>
            </a:pPr>
            <a:r>
              <a:rPr lang="en-US" sz="3900" dirty="0"/>
              <a:t>History behind </a:t>
            </a:r>
            <a:r>
              <a:rPr lang="en-US" sz="3900" dirty="0" err="1"/>
              <a:t>BioRender</a:t>
            </a:r>
            <a:r>
              <a:rPr lang="en-US" sz="3900" dirty="0"/>
              <a:t>, why was it created</a:t>
            </a:r>
          </a:p>
          <a:p>
            <a:pPr marL="0" indent="0">
              <a:buNone/>
            </a:pPr>
            <a:r>
              <a:rPr lang="en-US" sz="3900" dirty="0"/>
              <a:t>Why tools like </a:t>
            </a:r>
            <a:r>
              <a:rPr lang="en-US" sz="3900" dirty="0" err="1"/>
              <a:t>BioRender</a:t>
            </a:r>
            <a:r>
              <a:rPr lang="en-US" sz="3900" dirty="0"/>
              <a:t> might be useful</a:t>
            </a:r>
          </a:p>
          <a:p>
            <a:pPr marL="0" indent="0">
              <a:buNone/>
            </a:pPr>
            <a:r>
              <a:rPr lang="en-US" sz="3900" dirty="0"/>
              <a:t>What </a:t>
            </a:r>
            <a:r>
              <a:rPr lang="en-US" sz="3900" dirty="0" err="1"/>
              <a:t>BioRender</a:t>
            </a:r>
            <a:r>
              <a:rPr lang="en-US" sz="3900" dirty="0"/>
              <a:t> has to offer </a:t>
            </a:r>
          </a:p>
          <a:p>
            <a:pPr marL="0" indent="0">
              <a:buNone/>
            </a:pPr>
            <a:r>
              <a:rPr lang="en-US" sz="3900" dirty="0"/>
              <a:t>Some example tutorials in </a:t>
            </a:r>
            <a:r>
              <a:rPr lang="en-US" sz="3900" dirty="0" err="1"/>
              <a:t>BioRender</a:t>
            </a:r>
            <a:endParaRPr lang="en-US" sz="3900" dirty="0"/>
          </a:p>
          <a:p>
            <a:pPr marL="0" indent="0">
              <a:buNone/>
            </a:pPr>
            <a:r>
              <a:rPr lang="en-US" sz="3900" dirty="0"/>
              <a:t>Resources for how to use </a:t>
            </a:r>
            <a:r>
              <a:rPr lang="en-US" sz="3900" dirty="0" err="1"/>
              <a:t>BioRender</a:t>
            </a:r>
            <a:r>
              <a:rPr lang="en-US" sz="3900" dirty="0"/>
              <a:t> and additional learning </a:t>
            </a:r>
          </a:p>
        </p:txBody>
      </p:sp>
      <p:sp>
        <p:nvSpPr>
          <p:cNvPr id="4" name="Slide Number Placeholder 3">
            <a:extLst>
              <a:ext uri="{FF2B5EF4-FFF2-40B4-BE49-F238E27FC236}">
                <a16:creationId xmlns:a16="http://schemas.microsoft.com/office/drawing/2014/main" id="{541AD598-0FA9-E05E-D815-5AE5B804645B}"/>
              </a:ext>
            </a:extLst>
          </p:cNvPr>
          <p:cNvSpPr>
            <a:spLocks noGrp="1"/>
          </p:cNvSpPr>
          <p:nvPr>
            <p:ph type="sldNum" sz="quarter" idx="12"/>
          </p:nvPr>
        </p:nvSpPr>
        <p:spPr/>
        <p:txBody>
          <a:bodyPr/>
          <a:lstStyle/>
          <a:p>
            <a:fld id="{A7CD31F4-64FA-4BA0-9498-67783267A8C8}" type="slidenum">
              <a:rPr lang="en-US" smtClean="0"/>
              <a:t>2</a:t>
            </a:fld>
            <a:endParaRPr lang="en-US"/>
          </a:p>
        </p:txBody>
      </p:sp>
    </p:spTree>
    <p:extLst>
      <p:ext uri="{BB962C8B-B14F-4D97-AF65-F5344CB8AC3E}">
        <p14:creationId xmlns:p14="http://schemas.microsoft.com/office/powerpoint/2010/main" val="155994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E389-2D68-8668-ECDB-329739EB10E3}"/>
              </a:ext>
            </a:extLst>
          </p:cNvPr>
          <p:cNvSpPr>
            <a:spLocks noGrp="1"/>
          </p:cNvSpPr>
          <p:nvPr>
            <p:ph type="title"/>
          </p:nvPr>
        </p:nvSpPr>
        <p:spPr/>
        <p:txBody>
          <a:bodyPr>
            <a:normAutofit/>
          </a:bodyPr>
          <a:lstStyle/>
          <a:p>
            <a:r>
              <a:rPr lang="en-US" sz="4300" dirty="0"/>
              <a:t>Graphing</a:t>
            </a:r>
            <a:r>
              <a:rPr lang="en-US" dirty="0"/>
              <a:t> </a:t>
            </a:r>
            <a:r>
              <a:rPr lang="en-US" sz="3200" dirty="0"/>
              <a:t>– Example </a:t>
            </a:r>
          </a:p>
        </p:txBody>
      </p:sp>
      <p:pic>
        <p:nvPicPr>
          <p:cNvPr id="12" name="Picture 11">
            <a:extLst>
              <a:ext uri="{FF2B5EF4-FFF2-40B4-BE49-F238E27FC236}">
                <a16:creationId xmlns:a16="http://schemas.microsoft.com/office/drawing/2014/main" id="{C55CD9CD-D878-3704-C7EA-54E6CD662AEF}"/>
              </a:ext>
            </a:extLst>
          </p:cNvPr>
          <p:cNvPicPr>
            <a:picLocks noChangeAspect="1"/>
          </p:cNvPicPr>
          <p:nvPr>
            <p:custDataLst>
              <p:tags r:id="rId1"/>
            </p:custDataLst>
          </p:nvPr>
        </p:nvPicPr>
        <p:blipFill rotWithShape="1">
          <a:blip r:embed="rId4"/>
          <a:srcRect l="4281" r="3127" b="9132"/>
          <a:stretch/>
        </p:blipFill>
        <p:spPr>
          <a:xfrm>
            <a:off x="6286500" y="1966912"/>
            <a:ext cx="5080000" cy="4154488"/>
          </a:xfrm>
          <a:prstGeom prst="rect">
            <a:avLst/>
          </a:prstGeom>
        </p:spPr>
      </p:pic>
      <p:sp>
        <p:nvSpPr>
          <p:cNvPr id="4" name="Slide Number Placeholder 3">
            <a:extLst>
              <a:ext uri="{FF2B5EF4-FFF2-40B4-BE49-F238E27FC236}">
                <a16:creationId xmlns:a16="http://schemas.microsoft.com/office/drawing/2014/main" id="{91D9BA33-4B21-C062-E3A8-92C497DCD0D8}"/>
              </a:ext>
            </a:extLst>
          </p:cNvPr>
          <p:cNvSpPr>
            <a:spLocks noGrp="1"/>
          </p:cNvSpPr>
          <p:nvPr>
            <p:ph type="sldNum" sz="quarter" idx="12"/>
          </p:nvPr>
        </p:nvSpPr>
        <p:spPr/>
        <p:txBody>
          <a:bodyPr/>
          <a:lstStyle/>
          <a:p>
            <a:fld id="{A7CD31F4-64FA-4BA0-9498-67783267A8C8}" type="slidenum">
              <a:rPr lang="en-US" smtClean="0"/>
              <a:t>20</a:t>
            </a:fld>
            <a:endParaRPr lang="en-US"/>
          </a:p>
        </p:txBody>
      </p:sp>
      <p:pic>
        <p:nvPicPr>
          <p:cNvPr id="7" name="Picture 6">
            <a:extLst>
              <a:ext uri="{FF2B5EF4-FFF2-40B4-BE49-F238E27FC236}">
                <a16:creationId xmlns:a16="http://schemas.microsoft.com/office/drawing/2014/main" id="{D39D3630-580F-81E3-7CAF-C1CDB13B9DAE}"/>
              </a:ext>
            </a:extLst>
          </p:cNvPr>
          <p:cNvPicPr>
            <a:picLocks noChangeAspect="1"/>
          </p:cNvPicPr>
          <p:nvPr>
            <p:custDataLst>
              <p:tags r:id="rId2"/>
            </p:custDataLst>
          </p:nvPr>
        </p:nvPicPr>
        <p:blipFill rotWithShape="1">
          <a:blip r:embed="rId5"/>
          <a:srcRect l="4498" r="4126" b="12437"/>
          <a:stretch/>
        </p:blipFill>
        <p:spPr>
          <a:xfrm>
            <a:off x="812800" y="1966912"/>
            <a:ext cx="5486400" cy="4381218"/>
          </a:xfrm>
          <a:prstGeom prst="rect">
            <a:avLst/>
          </a:prstGeom>
        </p:spPr>
      </p:pic>
    </p:spTree>
    <p:extLst>
      <p:ext uri="{BB962C8B-B14F-4D97-AF65-F5344CB8AC3E}">
        <p14:creationId xmlns:p14="http://schemas.microsoft.com/office/powerpoint/2010/main" val="268564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9195D-FCE5-634A-885E-6A1FB0B028F0}"/>
              </a:ext>
            </a:extLst>
          </p:cNvPr>
          <p:cNvSpPr>
            <a:spLocks noGrp="1"/>
          </p:cNvSpPr>
          <p:nvPr>
            <p:ph type="title"/>
          </p:nvPr>
        </p:nvSpPr>
        <p:spPr/>
        <p:txBody>
          <a:bodyPr>
            <a:normAutofit/>
          </a:bodyPr>
          <a:lstStyle/>
          <a:p>
            <a:r>
              <a:rPr lang="en-US" sz="4300" dirty="0"/>
              <a:t>Learning resources for </a:t>
            </a:r>
            <a:r>
              <a:rPr lang="en-US" sz="4300" dirty="0" err="1"/>
              <a:t>BioRender</a:t>
            </a:r>
            <a:endParaRPr lang="en-US" sz="4300" dirty="0"/>
          </a:p>
        </p:txBody>
      </p:sp>
      <p:sp>
        <p:nvSpPr>
          <p:cNvPr id="3" name="Content Placeholder 2">
            <a:extLst>
              <a:ext uri="{FF2B5EF4-FFF2-40B4-BE49-F238E27FC236}">
                <a16:creationId xmlns:a16="http://schemas.microsoft.com/office/drawing/2014/main" id="{3CA6E6BC-4131-66B5-89AD-5D6376CF16FB}"/>
              </a:ext>
            </a:extLst>
          </p:cNvPr>
          <p:cNvSpPr>
            <a:spLocks noGrp="1"/>
          </p:cNvSpPr>
          <p:nvPr>
            <p:ph sz="half" idx="1"/>
          </p:nvPr>
        </p:nvSpPr>
        <p:spPr/>
        <p:txBody>
          <a:bodyPr>
            <a:normAutofit fontScale="85000" lnSpcReduction="10000"/>
          </a:bodyPr>
          <a:lstStyle/>
          <a:p>
            <a:r>
              <a:rPr lang="en-US" dirty="0"/>
              <a:t>Learning hub</a:t>
            </a:r>
          </a:p>
          <a:p>
            <a:pPr lvl="1"/>
            <a:r>
              <a:rPr lang="en-US" dirty="0">
                <a:hlinkClick r:id="rId2"/>
              </a:rPr>
              <a:t>https://www.biorender.com/learn?utm_source=marketing_site_topnav</a:t>
            </a:r>
            <a:endParaRPr lang="en-US" dirty="0"/>
          </a:p>
          <a:p>
            <a:pPr lvl="1"/>
            <a:endParaRPr lang="en-US" dirty="0"/>
          </a:p>
          <a:p>
            <a:pPr lvl="1"/>
            <a:r>
              <a:rPr lang="en-US" dirty="0"/>
              <a:t>Graphical abstracts</a:t>
            </a:r>
          </a:p>
          <a:p>
            <a:pPr lvl="2"/>
            <a:r>
              <a:rPr lang="en-US" dirty="0">
                <a:hlinkClick r:id="rId3"/>
              </a:rPr>
              <a:t>https://www.biorender.com/learn/designing-graphical-abstracts</a:t>
            </a:r>
            <a:r>
              <a:rPr lang="en-US" dirty="0"/>
              <a:t> </a:t>
            </a:r>
          </a:p>
          <a:p>
            <a:pPr lvl="1"/>
            <a:r>
              <a:rPr lang="en-US" dirty="0"/>
              <a:t>Grants</a:t>
            </a:r>
          </a:p>
          <a:p>
            <a:pPr lvl="2"/>
            <a:r>
              <a:rPr lang="en-US" dirty="0">
                <a:hlinkClick r:id="rId4"/>
              </a:rPr>
              <a:t>https://www.biorender.com/learn?category=Grants</a:t>
            </a:r>
            <a:r>
              <a:rPr lang="en-US" dirty="0"/>
              <a:t> </a:t>
            </a:r>
          </a:p>
          <a:p>
            <a:pPr lvl="1"/>
            <a:r>
              <a:rPr lang="en-US" dirty="0"/>
              <a:t>Posters</a:t>
            </a:r>
          </a:p>
          <a:p>
            <a:pPr lvl="2"/>
            <a:r>
              <a:rPr lang="en-US" dirty="0">
                <a:hlinkClick r:id="rId5"/>
              </a:rPr>
              <a:t>https://www.biorender.com/learn?category=Posters</a:t>
            </a:r>
            <a:r>
              <a:rPr lang="en-US" dirty="0"/>
              <a:t> </a:t>
            </a:r>
          </a:p>
        </p:txBody>
      </p:sp>
      <p:sp>
        <p:nvSpPr>
          <p:cNvPr id="4" name="Content Placeholder 3">
            <a:extLst>
              <a:ext uri="{FF2B5EF4-FFF2-40B4-BE49-F238E27FC236}">
                <a16:creationId xmlns:a16="http://schemas.microsoft.com/office/drawing/2014/main" id="{67FD9461-42E6-15F3-DE15-DD5F07696281}"/>
              </a:ext>
            </a:extLst>
          </p:cNvPr>
          <p:cNvSpPr>
            <a:spLocks noGrp="1"/>
          </p:cNvSpPr>
          <p:nvPr>
            <p:ph sz="half" idx="2"/>
          </p:nvPr>
        </p:nvSpPr>
        <p:spPr/>
        <p:txBody>
          <a:bodyPr>
            <a:normAutofit fontScale="85000" lnSpcReduction="10000"/>
          </a:bodyPr>
          <a:lstStyle/>
          <a:p>
            <a:r>
              <a:rPr lang="en-US" dirty="0"/>
              <a:t>User guides</a:t>
            </a:r>
          </a:p>
          <a:p>
            <a:pPr lvl="1"/>
            <a:r>
              <a:rPr lang="en-US" dirty="0">
                <a:hlinkClick r:id="rId6"/>
              </a:rPr>
              <a:t>https://help.biorender.com/hc/en-gb/categories/18127295627933-How-to-BioRender-guides</a:t>
            </a:r>
            <a:r>
              <a:rPr lang="en-US" dirty="0"/>
              <a:t> </a:t>
            </a:r>
          </a:p>
          <a:p>
            <a:endParaRPr lang="en-US" dirty="0"/>
          </a:p>
          <a:p>
            <a:r>
              <a:rPr lang="en-US" dirty="0">
                <a:hlinkClick r:id="rId7"/>
              </a:rPr>
              <a:t>https://help.biorender.com/hc/en-gb/articles/17605445332253-Checking-the-contrast-or-legibility-of-a-figure</a:t>
            </a:r>
            <a:r>
              <a:rPr lang="en-US" dirty="0"/>
              <a:t> </a:t>
            </a:r>
          </a:p>
        </p:txBody>
      </p:sp>
      <p:sp>
        <p:nvSpPr>
          <p:cNvPr id="5" name="Slide Number Placeholder 4">
            <a:extLst>
              <a:ext uri="{FF2B5EF4-FFF2-40B4-BE49-F238E27FC236}">
                <a16:creationId xmlns:a16="http://schemas.microsoft.com/office/drawing/2014/main" id="{16E288C0-B592-7C27-55EB-AD6E68741395}"/>
              </a:ext>
            </a:extLst>
          </p:cNvPr>
          <p:cNvSpPr>
            <a:spLocks noGrp="1"/>
          </p:cNvSpPr>
          <p:nvPr>
            <p:ph type="sldNum" sz="quarter" idx="12"/>
          </p:nvPr>
        </p:nvSpPr>
        <p:spPr/>
        <p:txBody>
          <a:bodyPr/>
          <a:lstStyle/>
          <a:p>
            <a:fld id="{A7CD31F4-64FA-4BA0-9498-67783267A8C8}" type="slidenum">
              <a:rPr lang="en-US" smtClean="0"/>
              <a:t>21</a:t>
            </a:fld>
            <a:endParaRPr lang="en-US"/>
          </a:p>
        </p:txBody>
      </p:sp>
    </p:spTree>
    <p:extLst>
      <p:ext uri="{BB962C8B-B14F-4D97-AF65-F5344CB8AC3E}">
        <p14:creationId xmlns:p14="http://schemas.microsoft.com/office/powerpoint/2010/main" val="18073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6559E-7FD6-5008-4F67-98D0D1ACABE7}"/>
              </a:ext>
            </a:extLst>
          </p:cNvPr>
          <p:cNvSpPr>
            <a:spLocks noGrp="1"/>
          </p:cNvSpPr>
          <p:nvPr>
            <p:ph type="title"/>
          </p:nvPr>
        </p:nvSpPr>
        <p:spPr/>
        <p:txBody>
          <a:bodyPr>
            <a:normAutofit/>
          </a:bodyPr>
          <a:lstStyle/>
          <a:p>
            <a:r>
              <a:rPr lang="en-US" sz="4300" dirty="0"/>
              <a:t>Final thoughts</a:t>
            </a:r>
          </a:p>
        </p:txBody>
      </p:sp>
      <p:sp>
        <p:nvSpPr>
          <p:cNvPr id="3" name="Content Placeholder 2">
            <a:extLst>
              <a:ext uri="{FF2B5EF4-FFF2-40B4-BE49-F238E27FC236}">
                <a16:creationId xmlns:a16="http://schemas.microsoft.com/office/drawing/2014/main" id="{AB0EAE31-685C-A596-21AD-7FF43BE5989E}"/>
              </a:ext>
            </a:extLst>
          </p:cNvPr>
          <p:cNvSpPr>
            <a:spLocks noGrp="1"/>
          </p:cNvSpPr>
          <p:nvPr>
            <p:ph sz="half" idx="1"/>
          </p:nvPr>
        </p:nvSpPr>
        <p:spPr>
          <a:xfrm>
            <a:off x="838200" y="1865884"/>
            <a:ext cx="5181600" cy="4426966"/>
          </a:xfrm>
          <a:solidFill>
            <a:schemeClr val="accent6">
              <a:lumMod val="20000"/>
              <a:lumOff val="80000"/>
            </a:schemeClr>
          </a:solidFill>
          <a:effectLst>
            <a:outerShdw blurRad="50800" dist="38100" dir="2700000" algn="tl" rotWithShape="0">
              <a:prstClr val="black">
                <a:alpha val="40000"/>
              </a:prstClr>
            </a:outerShdw>
          </a:effectLst>
        </p:spPr>
        <p:txBody>
          <a:bodyPr>
            <a:normAutofit/>
          </a:bodyPr>
          <a:lstStyle/>
          <a:p>
            <a:pPr marL="0" indent="0">
              <a:buNone/>
            </a:pPr>
            <a:r>
              <a:rPr lang="en-US" sz="3800" b="1" dirty="0"/>
              <a:t>Pros</a:t>
            </a:r>
          </a:p>
          <a:p>
            <a:r>
              <a:rPr lang="en-US" dirty="0"/>
              <a:t>Easy to use</a:t>
            </a:r>
          </a:p>
          <a:p>
            <a:r>
              <a:rPr lang="en-US" dirty="0"/>
              <a:t>Standardized and accurate image library</a:t>
            </a:r>
          </a:p>
          <a:p>
            <a:r>
              <a:rPr lang="en-US" dirty="0"/>
              <a:t>Free and paid versions available</a:t>
            </a:r>
          </a:p>
          <a:p>
            <a:r>
              <a:rPr lang="en-US" dirty="0"/>
              <a:t>Professional graphics development</a:t>
            </a:r>
          </a:p>
          <a:p>
            <a:r>
              <a:rPr lang="en-US" dirty="0"/>
              <a:t>Collaborative and safe work environment  </a:t>
            </a:r>
          </a:p>
        </p:txBody>
      </p:sp>
      <p:sp>
        <p:nvSpPr>
          <p:cNvPr id="4" name="Content Placeholder 3">
            <a:extLst>
              <a:ext uri="{FF2B5EF4-FFF2-40B4-BE49-F238E27FC236}">
                <a16:creationId xmlns:a16="http://schemas.microsoft.com/office/drawing/2014/main" id="{86C10984-C14B-5B88-7891-19EF1A93E9A2}"/>
              </a:ext>
            </a:extLst>
          </p:cNvPr>
          <p:cNvSpPr>
            <a:spLocks noGrp="1"/>
          </p:cNvSpPr>
          <p:nvPr>
            <p:ph sz="half" idx="2"/>
          </p:nvPr>
        </p:nvSpPr>
        <p:spPr>
          <a:xfrm>
            <a:off x="6172200" y="1865884"/>
            <a:ext cx="5181600" cy="4426966"/>
          </a:xfrm>
          <a:solidFill>
            <a:schemeClr val="accent4">
              <a:lumMod val="40000"/>
              <a:lumOff val="60000"/>
            </a:schemeClr>
          </a:solidFill>
          <a:effectLst>
            <a:outerShdw blurRad="50800" dist="38100" dir="2700000" algn="tl" rotWithShape="0">
              <a:prstClr val="black">
                <a:alpha val="40000"/>
              </a:prstClr>
            </a:outerShdw>
          </a:effectLst>
        </p:spPr>
        <p:txBody>
          <a:bodyPr>
            <a:normAutofit/>
          </a:bodyPr>
          <a:lstStyle/>
          <a:p>
            <a:pPr marL="0" indent="0">
              <a:buNone/>
            </a:pPr>
            <a:r>
              <a:rPr lang="en-US" sz="3800" b="1" dirty="0"/>
              <a:t>Cons</a:t>
            </a:r>
          </a:p>
          <a:p>
            <a:r>
              <a:rPr lang="en-US" dirty="0"/>
              <a:t>Less creative freedom from a design perspective</a:t>
            </a:r>
          </a:p>
          <a:p>
            <a:r>
              <a:rPr lang="en-US" dirty="0"/>
              <a:t>Complex graphic/poster representations can be challenging  </a:t>
            </a:r>
          </a:p>
          <a:p>
            <a:r>
              <a:rPr lang="en-US" dirty="0"/>
              <a:t>Not suitable for moderate to complex data visualization or analysis </a:t>
            </a:r>
          </a:p>
          <a:p>
            <a:r>
              <a:rPr lang="en-US" dirty="0"/>
              <a:t>Pay wall </a:t>
            </a:r>
          </a:p>
        </p:txBody>
      </p:sp>
      <p:sp>
        <p:nvSpPr>
          <p:cNvPr id="5" name="Slide Number Placeholder 4">
            <a:extLst>
              <a:ext uri="{FF2B5EF4-FFF2-40B4-BE49-F238E27FC236}">
                <a16:creationId xmlns:a16="http://schemas.microsoft.com/office/drawing/2014/main" id="{565E5B75-5EA4-10C9-5AE9-932F94C3C2F7}"/>
              </a:ext>
            </a:extLst>
          </p:cNvPr>
          <p:cNvSpPr>
            <a:spLocks noGrp="1"/>
          </p:cNvSpPr>
          <p:nvPr>
            <p:ph type="sldNum" sz="quarter" idx="12"/>
          </p:nvPr>
        </p:nvSpPr>
        <p:spPr/>
        <p:txBody>
          <a:bodyPr/>
          <a:lstStyle/>
          <a:p>
            <a:fld id="{A7CD31F4-64FA-4BA0-9498-67783267A8C8}" type="slidenum">
              <a:rPr lang="en-US" smtClean="0"/>
              <a:t>22</a:t>
            </a:fld>
            <a:endParaRPr lang="en-US"/>
          </a:p>
        </p:txBody>
      </p:sp>
    </p:spTree>
    <p:extLst>
      <p:ext uri="{BB962C8B-B14F-4D97-AF65-F5344CB8AC3E}">
        <p14:creationId xmlns:p14="http://schemas.microsoft.com/office/powerpoint/2010/main" val="302068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C169-CEC9-3EBD-2519-5F808FC6A5F9}"/>
              </a:ext>
            </a:extLst>
          </p:cNvPr>
          <p:cNvSpPr>
            <a:spLocks noGrp="1"/>
          </p:cNvSpPr>
          <p:nvPr>
            <p:ph type="title"/>
          </p:nvPr>
        </p:nvSpPr>
        <p:spPr/>
        <p:txBody>
          <a:bodyPr>
            <a:normAutofit fontScale="90000"/>
          </a:bodyPr>
          <a:lstStyle/>
          <a:p>
            <a:r>
              <a:rPr lang="en-US" dirty="0"/>
              <a:t>Alternatives to </a:t>
            </a:r>
            <a:r>
              <a:rPr lang="en-US" dirty="0" err="1"/>
              <a:t>BioRender</a:t>
            </a:r>
            <a:r>
              <a:rPr lang="en-US" dirty="0"/>
              <a:t> and more creative freedom </a:t>
            </a:r>
          </a:p>
        </p:txBody>
      </p:sp>
      <p:sp>
        <p:nvSpPr>
          <p:cNvPr id="3" name="Content Placeholder 2">
            <a:extLst>
              <a:ext uri="{FF2B5EF4-FFF2-40B4-BE49-F238E27FC236}">
                <a16:creationId xmlns:a16="http://schemas.microsoft.com/office/drawing/2014/main" id="{F68E063F-139A-6E72-B771-25E08C3D6F9C}"/>
              </a:ext>
            </a:extLst>
          </p:cNvPr>
          <p:cNvSpPr>
            <a:spLocks noGrp="1"/>
          </p:cNvSpPr>
          <p:nvPr>
            <p:ph sz="half" idx="1"/>
          </p:nvPr>
        </p:nvSpPr>
        <p:spPr>
          <a:xfrm>
            <a:off x="720045" y="5774076"/>
            <a:ext cx="11033591" cy="762790"/>
          </a:xfrm>
        </p:spPr>
        <p:txBody>
          <a:bodyPr>
            <a:normAutofit/>
          </a:bodyPr>
          <a:lstStyle/>
          <a:p>
            <a:pPr marL="0" indent="0">
              <a:buNone/>
            </a:pPr>
            <a:r>
              <a:rPr lang="en-US" sz="2800" dirty="0">
                <a:hlinkClick r:id="rId3"/>
              </a:rPr>
              <a:t>https://www.simplifiedsciencepublishing.com/resources/biorender-alternatives-scientific-illustration-software-comparison</a:t>
            </a:r>
            <a:endParaRPr lang="en-US" sz="2800" dirty="0"/>
          </a:p>
        </p:txBody>
      </p:sp>
      <p:sp>
        <p:nvSpPr>
          <p:cNvPr id="5" name="Slide Number Placeholder 4">
            <a:extLst>
              <a:ext uri="{FF2B5EF4-FFF2-40B4-BE49-F238E27FC236}">
                <a16:creationId xmlns:a16="http://schemas.microsoft.com/office/drawing/2014/main" id="{300BBE25-6E2A-2EEE-A920-729E15D8AA66}"/>
              </a:ext>
            </a:extLst>
          </p:cNvPr>
          <p:cNvSpPr>
            <a:spLocks noGrp="1"/>
          </p:cNvSpPr>
          <p:nvPr>
            <p:ph type="sldNum" sz="quarter" idx="12"/>
          </p:nvPr>
        </p:nvSpPr>
        <p:spPr/>
        <p:txBody>
          <a:bodyPr/>
          <a:lstStyle/>
          <a:p>
            <a:fld id="{A7CD31F4-64FA-4BA0-9498-67783267A8C8}" type="slidenum">
              <a:rPr lang="en-US" smtClean="0"/>
              <a:t>23</a:t>
            </a:fld>
            <a:endParaRPr lang="en-US"/>
          </a:p>
        </p:txBody>
      </p:sp>
      <p:pic>
        <p:nvPicPr>
          <p:cNvPr id="7" name="Picture 6" descr="A screenshot of a computer&#10;&#10;Description automatically generated">
            <a:extLst>
              <a:ext uri="{FF2B5EF4-FFF2-40B4-BE49-F238E27FC236}">
                <a16:creationId xmlns:a16="http://schemas.microsoft.com/office/drawing/2014/main" id="{22F85817-58D5-9E23-9EAC-2804ED8DDCF0}"/>
              </a:ext>
            </a:extLst>
          </p:cNvPr>
          <p:cNvPicPr>
            <a:picLocks noChangeAspect="1"/>
          </p:cNvPicPr>
          <p:nvPr/>
        </p:nvPicPr>
        <p:blipFill>
          <a:blip r:embed="rId4"/>
          <a:stretch>
            <a:fillRect/>
          </a:stretch>
        </p:blipFill>
        <p:spPr>
          <a:xfrm>
            <a:off x="5945358" y="2258363"/>
            <a:ext cx="6019756" cy="2873065"/>
          </a:xfrm>
          <a:prstGeom prst="rect">
            <a:avLst/>
          </a:prstGeom>
        </p:spPr>
      </p:pic>
      <p:pic>
        <p:nvPicPr>
          <p:cNvPr id="9" name="Picture 8" descr="A screenshot of a price list&#10;&#10;Description automatically generated">
            <a:extLst>
              <a:ext uri="{FF2B5EF4-FFF2-40B4-BE49-F238E27FC236}">
                <a16:creationId xmlns:a16="http://schemas.microsoft.com/office/drawing/2014/main" id="{A378914E-C914-8159-5835-06145199125E}"/>
              </a:ext>
            </a:extLst>
          </p:cNvPr>
          <p:cNvPicPr>
            <a:picLocks noChangeAspect="1"/>
          </p:cNvPicPr>
          <p:nvPr/>
        </p:nvPicPr>
        <p:blipFill>
          <a:blip r:embed="rId5"/>
          <a:stretch>
            <a:fillRect/>
          </a:stretch>
        </p:blipFill>
        <p:spPr>
          <a:xfrm>
            <a:off x="226886" y="2792621"/>
            <a:ext cx="5720425" cy="1823739"/>
          </a:xfrm>
          <a:prstGeom prst="rect">
            <a:avLst/>
          </a:prstGeom>
        </p:spPr>
      </p:pic>
    </p:spTree>
    <p:extLst>
      <p:ext uri="{BB962C8B-B14F-4D97-AF65-F5344CB8AC3E}">
        <p14:creationId xmlns:p14="http://schemas.microsoft.com/office/powerpoint/2010/main" val="216703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FB822-7675-7CE5-5B74-AD81AAB95795}"/>
              </a:ext>
            </a:extLst>
          </p:cNvPr>
          <p:cNvSpPr>
            <a:spLocks noGrp="1"/>
          </p:cNvSpPr>
          <p:nvPr>
            <p:ph type="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8E565677-6549-8B4A-880C-1D910B55888A}"/>
              </a:ext>
            </a:extLst>
          </p:cNvPr>
          <p:cNvSpPr>
            <a:spLocks noGrp="1"/>
          </p:cNvSpPr>
          <p:nvPr>
            <p:ph type="sldNum" sz="quarter" idx="12"/>
          </p:nvPr>
        </p:nvSpPr>
        <p:spPr/>
        <p:txBody>
          <a:bodyPr/>
          <a:lstStyle/>
          <a:p>
            <a:fld id="{A7CD31F4-64FA-4BA0-9498-67783267A8C8}" type="slidenum">
              <a:rPr lang="en-US" smtClean="0"/>
              <a:t>24</a:t>
            </a:fld>
            <a:endParaRPr lang="en-US"/>
          </a:p>
        </p:txBody>
      </p:sp>
    </p:spTree>
    <p:extLst>
      <p:ext uri="{BB962C8B-B14F-4D97-AF65-F5344CB8AC3E}">
        <p14:creationId xmlns:p14="http://schemas.microsoft.com/office/powerpoint/2010/main" val="1668960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076DD-C245-76FE-D7A2-64D1A9D9768A}"/>
              </a:ext>
            </a:extLst>
          </p:cNvPr>
          <p:cNvSpPr>
            <a:spLocks noGrp="1"/>
          </p:cNvSpPr>
          <p:nvPr>
            <p:ph type="title"/>
          </p:nvPr>
        </p:nvSpPr>
        <p:spPr/>
        <p:txBody>
          <a:bodyPr>
            <a:normAutofit fontScale="90000"/>
          </a:bodyPr>
          <a:lstStyle/>
          <a:p>
            <a:r>
              <a:rPr lang="en-US" dirty="0"/>
              <a:t>What is </a:t>
            </a:r>
            <a:r>
              <a:rPr lang="en-US" dirty="0" err="1"/>
              <a:t>BioRender</a:t>
            </a:r>
            <a:r>
              <a:rPr lang="en-US" dirty="0"/>
              <a:t>? </a:t>
            </a:r>
            <a:br>
              <a:rPr lang="en-US" dirty="0"/>
            </a:br>
            <a:r>
              <a:rPr lang="en-US" dirty="0"/>
              <a:t>						“Adobe for Science”</a:t>
            </a:r>
          </a:p>
        </p:txBody>
      </p:sp>
      <p:sp>
        <p:nvSpPr>
          <p:cNvPr id="3" name="Content Placeholder 2">
            <a:extLst>
              <a:ext uri="{FF2B5EF4-FFF2-40B4-BE49-F238E27FC236}">
                <a16:creationId xmlns:a16="http://schemas.microsoft.com/office/drawing/2014/main" id="{83B9CBC8-CF8A-6BA0-606F-ACE672FCF800}"/>
              </a:ext>
            </a:extLst>
          </p:cNvPr>
          <p:cNvSpPr>
            <a:spLocks noGrp="1"/>
          </p:cNvSpPr>
          <p:nvPr>
            <p:ph idx="1"/>
          </p:nvPr>
        </p:nvSpPr>
        <p:spPr>
          <a:xfrm>
            <a:off x="838200" y="1929384"/>
            <a:ext cx="10515600" cy="4426966"/>
          </a:xfrm>
        </p:spPr>
        <p:txBody>
          <a:bodyPr>
            <a:normAutofit/>
          </a:bodyPr>
          <a:lstStyle/>
          <a:p>
            <a:r>
              <a:rPr lang="en-US" sz="3200" dirty="0"/>
              <a:t>Software tool that enables scientists to create high quality, professional figures for their research using a </a:t>
            </a:r>
            <a:r>
              <a:rPr lang="en-US" sz="3200" u="sng" dirty="0"/>
              <a:t>standardized, scientifically accurate image library</a:t>
            </a:r>
          </a:p>
          <a:p>
            <a:r>
              <a:rPr lang="en-US" sz="3200" b="1" dirty="0"/>
              <a:t>Mission:</a:t>
            </a:r>
            <a:r>
              <a:rPr lang="en-US" sz="3200" dirty="0"/>
              <a:t> </a:t>
            </a:r>
          </a:p>
          <a:p>
            <a:pPr lvl="1"/>
            <a:r>
              <a:rPr lang="en-US" sz="3200" dirty="0"/>
              <a:t>To accelerate the worlds ability to learn, discover and communicate science</a:t>
            </a:r>
          </a:p>
          <a:p>
            <a:r>
              <a:rPr lang="en-US" sz="3200" b="1" dirty="0"/>
              <a:t>Vision:</a:t>
            </a:r>
            <a:r>
              <a:rPr lang="en-US" sz="3200" dirty="0"/>
              <a:t> </a:t>
            </a:r>
          </a:p>
          <a:p>
            <a:pPr lvl="1"/>
            <a:r>
              <a:rPr lang="en-US" sz="3200" dirty="0"/>
              <a:t>To be the trusted place where science is communicated, making science open, collaborative, and easily understandable to all</a:t>
            </a:r>
          </a:p>
        </p:txBody>
      </p:sp>
      <p:sp>
        <p:nvSpPr>
          <p:cNvPr id="4" name="Slide Number Placeholder 3">
            <a:extLst>
              <a:ext uri="{FF2B5EF4-FFF2-40B4-BE49-F238E27FC236}">
                <a16:creationId xmlns:a16="http://schemas.microsoft.com/office/drawing/2014/main" id="{259F7B29-359E-6D59-135E-542A567C0072}"/>
              </a:ext>
            </a:extLst>
          </p:cNvPr>
          <p:cNvSpPr>
            <a:spLocks noGrp="1"/>
          </p:cNvSpPr>
          <p:nvPr>
            <p:ph type="sldNum" sz="quarter" idx="12"/>
          </p:nvPr>
        </p:nvSpPr>
        <p:spPr/>
        <p:txBody>
          <a:bodyPr/>
          <a:lstStyle/>
          <a:p>
            <a:fld id="{A7CD31F4-64FA-4BA0-9498-67783267A8C8}" type="slidenum">
              <a:rPr lang="en-US" smtClean="0"/>
              <a:t>3</a:t>
            </a:fld>
            <a:endParaRPr lang="en-US"/>
          </a:p>
        </p:txBody>
      </p:sp>
    </p:spTree>
    <p:extLst>
      <p:ext uri="{BB962C8B-B14F-4D97-AF65-F5344CB8AC3E}">
        <p14:creationId xmlns:p14="http://schemas.microsoft.com/office/powerpoint/2010/main" val="356298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076DD-C245-76FE-D7A2-64D1A9D9768A}"/>
              </a:ext>
            </a:extLst>
          </p:cNvPr>
          <p:cNvSpPr>
            <a:spLocks noGrp="1"/>
          </p:cNvSpPr>
          <p:nvPr>
            <p:ph type="title"/>
          </p:nvPr>
        </p:nvSpPr>
        <p:spPr/>
        <p:txBody>
          <a:bodyPr>
            <a:normAutofit fontScale="90000"/>
          </a:bodyPr>
          <a:lstStyle/>
          <a:p>
            <a:r>
              <a:rPr lang="en-US" dirty="0"/>
              <a:t>What is </a:t>
            </a:r>
            <a:r>
              <a:rPr lang="en-US" dirty="0" err="1"/>
              <a:t>BioRender</a:t>
            </a:r>
            <a:r>
              <a:rPr lang="en-US" dirty="0"/>
              <a:t>? </a:t>
            </a:r>
            <a:br>
              <a:rPr lang="en-US" dirty="0"/>
            </a:br>
            <a:r>
              <a:rPr lang="en-US" dirty="0"/>
              <a:t>						“Adobe for Science”</a:t>
            </a:r>
          </a:p>
        </p:txBody>
      </p:sp>
      <p:sp>
        <p:nvSpPr>
          <p:cNvPr id="3" name="Content Placeholder 2">
            <a:extLst>
              <a:ext uri="{FF2B5EF4-FFF2-40B4-BE49-F238E27FC236}">
                <a16:creationId xmlns:a16="http://schemas.microsoft.com/office/drawing/2014/main" id="{83B9CBC8-CF8A-6BA0-606F-ACE672FCF800}"/>
              </a:ext>
            </a:extLst>
          </p:cNvPr>
          <p:cNvSpPr>
            <a:spLocks noGrp="1"/>
          </p:cNvSpPr>
          <p:nvPr>
            <p:ph idx="1"/>
          </p:nvPr>
        </p:nvSpPr>
        <p:spPr>
          <a:xfrm>
            <a:off x="838200" y="1929384"/>
            <a:ext cx="10515600" cy="4426966"/>
          </a:xfrm>
        </p:spPr>
        <p:txBody>
          <a:bodyPr>
            <a:normAutofit/>
          </a:bodyPr>
          <a:lstStyle/>
          <a:p>
            <a:r>
              <a:rPr lang="en-US" sz="3200" dirty="0" err="1"/>
              <a:t>Shiz</a:t>
            </a:r>
            <a:r>
              <a:rPr lang="en-US" sz="3200" dirty="0"/>
              <a:t> Aoki – cofounder and CEO of </a:t>
            </a:r>
            <a:r>
              <a:rPr lang="en-US" sz="3200" dirty="0" err="1"/>
              <a:t>BioRender</a:t>
            </a:r>
            <a:r>
              <a:rPr lang="en-US" sz="3200" dirty="0"/>
              <a:t> </a:t>
            </a:r>
          </a:p>
          <a:p>
            <a:pPr lvl="1"/>
            <a:r>
              <a:rPr lang="en-US" sz="3200" dirty="0"/>
              <a:t>Education:</a:t>
            </a:r>
          </a:p>
          <a:p>
            <a:pPr lvl="2"/>
            <a:r>
              <a:rPr lang="en-US" sz="3200" dirty="0"/>
              <a:t>B.Sc. In Life Sciences </a:t>
            </a:r>
          </a:p>
          <a:p>
            <a:pPr lvl="2"/>
            <a:r>
              <a:rPr lang="en-US" sz="3200" dirty="0"/>
              <a:t>B.F.A. in Life Drawing/Painting</a:t>
            </a:r>
          </a:p>
          <a:p>
            <a:pPr lvl="2"/>
            <a:r>
              <a:rPr lang="en-US" sz="3200" dirty="0"/>
              <a:t>M.A. in Medical and Biological Illustration</a:t>
            </a:r>
          </a:p>
          <a:p>
            <a:pPr lvl="1"/>
            <a:r>
              <a:rPr lang="en-US" sz="3200" dirty="0"/>
              <a:t>Former lead medical illustrator at National Geographic for 10 years</a:t>
            </a:r>
          </a:p>
          <a:p>
            <a:pPr lvl="1"/>
            <a:r>
              <a:rPr lang="en-US" sz="3200" dirty="0"/>
              <a:t>Founder of Anatomize Studios – graphics company that specializes in medical and scientific art</a:t>
            </a:r>
          </a:p>
        </p:txBody>
      </p:sp>
      <p:sp>
        <p:nvSpPr>
          <p:cNvPr id="4" name="Slide Number Placeholder 3">
            <a:extLst>
              <a:ext uri="{FF2B5EF4-FFF2-40B4-BE49-F238E27FC236}">
                <a16:creationId xmlns:a16="http://schemas.microsoft.com/office/drawing/2014/main" id="{259F7B29-359E-6D59-135E-542A567C0072}"/>
              </a:ext>
            </a:extLst>
          </p:cNvPr>
          <p:cNvSpPr>
            <a:spLocks noGrp="1"/>
          </p:cNvSpPr>
          <p:nvPr>
            <p:ph type="sldNum" sz="quarter" idx="12"/>
          </p:nvPr>
        </p:nvSpPr>
        <p:spPr/>
        <p:txBody>
          <a:bodyPr/>
          <a:lstStyle/>
          <a:p>
            <a:fld id="{A7CD31F4-64FA-4BA0-9498-67783267A8C8}" type="slidenum">
              <a:rPr lang="en-US" smtClean="0"/>
              <a:t>4</a:t>
            </a:fld>
            <a:endParaRPr lang="en-US"/>
          </a:p>
        </p:txBody>
      </p:sp>
      <p:pic>
        <p:nvPicPr>
          <p:cNvPr id="6" name="Picture 5" descr="A person smiling in front of a brick wall&#10;&#10;Description automatically generated">
            <a:extLst>
              <a:ext uri="{FF2B5EF4-FFF2-40B4-BE49-F238E27FC236}">
                <a16:creationId xmlns:a16="http://schemas.microsoft.com/office/drawing/2014/main" id="{CCE27CF6-E135-70B7-ADB7-B0480B9F8198}"/>
              </a:ext>
            </a:extLst>
          </p:cNvPr>
          <p:cNvPicPr>
            <a:picLocks noChangeAspect="1"/>
          </p:cNvPicPr>
          <p:nvPr/>
        </p:nvPicPr>
        <p:blipFill>
          <a:blip r:embed="rId2"/>
          <a:stretch>
            <a:fillRect/>
          </a:stretch>
        </p:blipFill>
        <p:spPr>
          <a:xfrm>
            <a:off x="8415133" y="1970087"/>
            <a:ext cx="2938667" cy="29178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0205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BB520-DEC3-B01B-9869-F907086F5F5D}"/>
              </a:ext>
            </a:extLst>
          </p:cNvPr>
          <p:cNvSpPr>
            <a:spLocks noGrp="1"/>
          </p:cNvSpPr>
          <p:nvPr>
            <p:ph type="title"/>
          </p:nvPr>
        </p:nvSpPr>
        <p:spPr/>
        <p:txBody>
          <a:bodyPr>
            <a:normAutofit fontScale="90000"/>
          </a:bodyPr>
          <a:lstStyle/>
          <a:p>
            <a:r>
              <a:rPr lang="en-US" dirty="0"/>
              <a:t>Thoughts on how these different T cells are represented?</a:t>
            </a:r>
          </a:p>
        </p:txBody>
      </p:sp>
      <p:sp>
        <p:nvSpPr>
          <p:cNvPr id="4" name="Slide Number Placeholder 3">
            <a:extLst>
              <a:ext uri="{FF2B5EF4-FFF2-40B4-BE49-F238E27FC236}">
                <a16:creationId xmlns:a16="http://schemas.microsoft.com/office/drawing/2014/main" id="{6E0F555F-35C7-63A9-47C9-2BCD99EE8DC5}"/>
              </a:ext>
            </a:extLst>
          </p:cNvPr>
          <p:cNvSpPr>
            <a:spLocks noGrp="1"/>
          </p:cNvSpPr>
          <p:nvPr>
            <p:ph type="sldNum" sz="quarter" idx="12"/>
          </p:nvPr>
        </p:nvSpPr>
        <p:spPr/>
        <p:txBody>
          <a:bodyPr/>
          <a:lstStyle/>
          <a:p>
            <a:fld id="{A7CD31F4-64FA-4BA0-9498-67783267A8C8}" type="slidenum">
              <a:rPr lang="en-US" smtClean="0"/>
              <a:t>5</a:t>
            </a:fld>
            <a:endParaRPr lang="en-US"/>
          </a:p>
        </p:txBody>
      </p:sp>
      <p:pic>
        <p:nvPicPr>
          <p:cNvPr id="5" name="Picture 4" descr="T helper cell - Wikipedia">
            <a:extLst>
              <a:ext uri="{FF2B5EF4-FFF2-40B4-BE49-F238E27FC236}">
                <a16:creationId xmlns:a16="http://schemas.microsoft.com/office/drawing/2014/main" id="{129C3058-D778-575D-5855-1C566979DB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59"/>
          <a:stretch/>
        </p:blipFill>
        <p:spPr bwMode="auto">
          <a:xfrm>
            <a:off x="254773" y="4190939"/>
            <a:ext cx="3621505" cy="2415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 follicular helper cells | British Society for Immunology">
            <a:extLst>
              <a:ext uri="{FF2B5EF4-FFF2-40B4-BE49-F238E27FC236}">
                <a16:creationId xmlns:a16="http://schemas.microsoft.com/office/drawing/2014/main" id="{1C8987E8-DD06-852A-FC89-0D38242EB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967" y="4190939"/>
            <a:ext cx="4908701" cy="26670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Antigen-Presenting Cells | Definition, Types &amp; Function - Lesson | Study.com">
            <a:extLst>
              <a:ext uri="{FF2B5EF4-FFF2-40B4-BE49-F238E27FC236}">
                <a16:creationId xmlns:a16="http://schemas.microsoft.com/office/drawing/2014/main" id="{170E6A5E-EC39-CED6-9CC0-4A2ABB8F7C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117" y="2150453"/>
            <a:ext cx="4633585" cy="1709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ytotoxic T Cell Images – Browse 7,817 Stock Photos, Vectors, and Video |  Adobe Stock">
            <a:extLst>
              <a:ext uri="{FF2B5EF4-FFF2-40B4-BE49-F238E27FC236}">
                <a16:creationId xmlns:a16="http://schemas.microsoft.com/office/drawing/2014/main" id="{592338BD-8A14-0E93-A476-31D7A985C2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064" b="11821"/>
          <a:stretch/>
        </p:blipFill>
        <p:spPr bwMode="auto">
          <a:xfrm>
            <a:off x="5075774" y="1819244"/>
            <a:ext cx="2227870" cy="262308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 Cell Types, Activation, Polarization &amp; Function - Assay Genie">
            <a:extLst>
              <a:ext uri="{FF2B5EF4-FFF2-40B4-BE49-F238E27FC236}">
                <a16:creationId xmlns:a16="http://schemas.microsoft.com/office/drawing/2014/main" id="{EBFAEFAC-BC64-477A-6DE3-9B54B8B4DDE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76" t="19883" r="31649" b="45731"/>
          <a:stretch/>
        </p:blipFill>
        <p:spPr bwMode="auto">
          <a:xfrm>
            <a:off x="7863318" y="2077303"/>
            <a:ext cx="4237763" cy="163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94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8" name="Rectangle 17">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B78D1E-AD68-D656-F6D5-7B76A7F251E4}"/>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lnSpc>
                <a:spcPct val="90000"/>
              </a:lnSpc>
            </a:pPr>
            <a:r>
              <a:rPr lang="en-US" sz="3300" dirty="0"/>
              <a:t>Must be thoughtful in how we communicate &amp; represent our science!</a:t>
            </a:r>
          </a:p>
        </p:txBody>
      </p:sp>
      <p:sp>
        <p:nvSpPr>
          <p:cNvPr id="4" name="Slide Number Placeholder 3">
            <a:extLst>
              <a:ext uri="{FF2B5EF4-FFF2-40B4-BE49-F238E27FC236}">
                <a16:creationId xmlns:a16="http://schemas.microsoft.com/office/drawing/2014/main" id="{9CB7DDB6-0817-D2FB-0168-E87AC30CEAC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7CD31F4-64FA-4BA0-9498-67783267A8C8}" type="slidenum">
              <a:rPr lang="en-US">
                <a:solidFill>
                  <a:schemeClr val="tx1"/>
                </a:solidFill>
              </a:rPr>
              <a:pPr>
                <a:spcAft>
                  <a:spcPts val="600"/>
                </a:spcAft>
              </a:pPr>
              <a:t>6</a:t>
            </a:fld>
            <a:endParaRPr lang="en-US">
              <a:solidFill>
                <a:schemeClr val="tx1"/>
              </a:solidFill>
            </a:endParaRPr>
          </a:p>
        </p:txBody>
      </p:sp>
      <p:sp>
        <p:nvSpPr>
          <p:cNvPr id="20" name="Rectangle 6">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27432"/>
          </a:xfrm>
          <a:custGeom>
            <a:avLst/>
            <a:gdLst>
              <a:gd name="connsiteX0" fmla="*/ 0 w 3291840"/>
              <a:gd name="connsiteY0" fmla="*/ 0 h 27432"/>
              <a:gd name="connsiteX1" fmla="*/ 625450 w 3291840"/>
              <a:gd name="connsiteY1" fmla="*/ 0 h 27432"/>
              <a:gd name="connsiteX2" fmla="*/ 1283818 w 3291840"/>
              <a:gd name="connsiteY2" fmla="*/ 0 h 27432"/>
              <a:gd name="connsiteX3" fmla="*/ 1975104 w 3291840"/>
              <a:gd name="connsiteY3" fmla="*/ 0 h 27432"/>
              <a:gd name="connsiteX4" fmla="*/ 2666390 w 3291840"/>
              <a:gd name="connsiteY4" fmla="*/ 0 h 27432"/>
              <a:gd name="connsiteX5" fmla="*/ 3291840 w 3291840"/>
              <a:gd name="connsiteY5" fmla="*/ 0 h 27432"/>
              <a:gd name="connsiteX6" fmla="*/ 3291840 w 3291840"/>
              <a:gd name="connsiteY6" fmla="*/ 27432 h 27432"/>
              <a:gd name="connsiteX7" fmla="*/ 2567635 w 3291840"/>
              <a:gd name="connsiteY7" fmla="*/ 27432 h 27432"/>
              <a:gd name="connsiteX8" fmla="*/ 1843430 w 3291840"/>
              <a:gd name="connsiteY8" fmla="*/ 27432 h 27432"/>
              <a:gd name="connsiteX9" fmla="*/ 1185062 w 3291840"/>
              <a:gd name="connsiteY9" fmla="*/ 27432 h 27432"/>
              <a:gd name="connsiteX10" fmla="*/ 0 w 3291840"/>
              <a:gd name="connsiteY10" fmla="*/ 27432 h 27432"/>
              <a:gd name="connsiteX11" fmla="*/ 0 w 329184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27432"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0674" y="7395"/>
                  <a:pt x="3291885" y="21864"/>
                  <a:pt x="3291840" y="27432"/>
                </a:cubicBezTo>
                <a:cubicBezTo>
                  <a:pt x="3043276" y="47012"/>
                  <a:pt x="2921041" y="-3764"/>
                  <a:pt x="2567635" y="27432"/>
                </a:cubicBezTo>
                <a:cubicBezTo>
                  <a:pt x="2214230" y="58628"/>
                  <a:pt x="2189623" y="-3875"/>
                  <a:pt x="1843430" y="27432"/>
                </a:cubicBezTo>
                <a:cubicBezTo>
                  <a:pt x="1497237" y="58739"/>
                  <a:pt x="1492584" y="38324"/>
                  <a:pt x="1185062" y="27432"/>
                </a:cubicBezTo>
                <a:cubicBezTo>
                  <a:pt x="877540" y="16540"/>
                  <a:pt x="313238" y="55587"/>
                  <a:pt x="0" y="27432"/>
                </a:cubicBezTo>
                <a:cubicBezTo>
                  <a:pt x="-503" y="20663"/>
                  <a:pt x="1168" y="5855"/>
                  <a:pt x="0" y="0"/>
                </a:cubicBezTo>
                <a:close/>
              </a:path>
              <a:path w="3291840" h="27432"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2033" y="12649"/>
                  <a:pt x="3290852" y="17989"/>
                  <a:pt x="3291840" y="27432"/>
                </a:cubicBezTo>
                <a:cubicBezTo>
                  <a:pt x="3120474" y="24858"/>
                  <a:pt x="2816568" y="13777"/>
                  <a:pt x="2633472" y="27432"/>
                </a:cubicBezTo>
                <a:cubicBezTo>
                  <a:pt x="2450376" y="41087"/>
                  <a:pt x="2160769" y="46494"/>
                  <a:pt x="1909267" y="27432"/>
                </a:cubicBezTo>
                <a:cubicBezTo>
                  <a:pt x="1657765" y="8370"/>
                  <a:pt x="1623992" y="18792"/>
                  <a:pt x="1349654" y="27432"/>
                </a:cubicBezTo>
                <a:cubicBezTo>
                  <a:pt x="1075316" y="36072"/>
                  <a:pt x="833426" y="43325"/>
                  <a:pt x="691286" y="27432"/>
                </a:cubicBezTo>
                <a:cubicBezTo>
                  <a:pt x="549146" y="11539"/>
                  <a:pt x="342011" y="33345"/>
                  <a:pt x="0" y="27432"/>
                </a:cubicBezTo>
                <a:cubicBezTo>
                  <a:pt x="1300" y="19678"/>
                  <a:pt x="-86" y="12044"/>
                  <a:pt x="0" y="0"/>
                </a:cubicBezTo>
                <a:close/>
              </a:path>
            </a:pathLst>
          </a:custGeom>
          <a:solidFill>
            <a:srgbClr val="C49B6D"/>
          </a:solidFill>
          <a:ln w="38100" cap="rnd">
            <a:solidFill>
              <a:srgbClr val="C49B6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7">
            <a:extLst>
              <a:ext uri="{FF2B5EF4-FFF2-40B4-BE49-F238E27FC236}">
                <a16:creationId xmlns:a16="http://schemas.microsoft.com/office/drawing/2014/main" id="{EA35602D-D18D-7A39-33D5-13004D62D795}"/>
              </a:ext>
            </a:extLst>
          </p:cNvPr>
          <p:cNvSpPr>
            <a:spLocks/>
          </p:cNvSpPr>
          <p:nvPr/>
        </p:nvSpPr>
        <p:spPr bwMode="auto">
          <a:xfrm>
            <a:off x="4545675" y="454694"/>
            <a:ext cx="2236781" cy="1911933"/>
          </a:xfrm>
          <a:custGeom>
            <a:avLst/>
            <a:gdLst>
              <a:gd name="T0" fmla="*/ 1726 w 2587"/>
              <a:gd name="T1" fmla="*/ 1956 h 2150"/>
              <a:gd name="T2" fmla="*/ 1702 w 2587"/>
              <a:gd name="T3" fmla="*/ 2008 h 2150"/>
              <a:gd name="T4" fmla="*/ 1656 w 2587"/>
              <a:gd name="T5" fmla="*/ 2054 h 2150"/>
              <a:gd name="T6" fmla="*/ 1620 w 2587"/>
              <a:gd name="T7" fmla="*/ 2075 h 2150"/>
              <a:gd name="T8" fmla="*/ 1599 w 2587"/>
              <a:gd name="T9" fmla="*/ 2104 h 2150"/>
              <a:gd name="T10" fmla="*/ 1602 w 2587"/>
              <a:gd name="T11" fmla="*/ 2130 h 2150"/>
              <a:gd name="T12" fmla="*/ 1632 w 2587"/>
              <a:gd name="T13" fmla="*/ 2148 h 2150"/>
              <a:gd name="T14" fmla="*/ 2587 w 2587"/>
              <a:gd name="T15" fmla="*/ 0 h 2150"/>
              <a:gd name="T16" fmla="*/ 429 w 2587"/>
              <a:gd name="T17" fmla="*/ 931 h 2150"/>
              <a:gd name="T18" fmla="*/ 424 w 2587"/>
              <a:gd name="T19" fmla="*/ 965 h 2150"/>
              <a:gd name="T20" fmla="*/ 403 w 2587"/>
              <a:gd name="T21" fmla="*/ 988 h 2150"/>
              <a:gd name="T22" fmla="*/ 376 w 2587"/>
              <a:gd name="T23" fmla="*/ 985 h 2150"/>
              <a:gd name="T24" fmla="*/ 348 w 2587"/>
              <a:gd name="T25" fmla="*/ 955 h 2150"/>
              <a:gd name="T26" fmla="*/ 324 w 2587"/>
              <a:gd name="T27" fmla="*/ 916 h 2150"/>
              <a:gd name="T28" fmla="*/ 276 w 2587"/>
              <a:gd name="T29" fmla="*/ 877 h 2150"/>
              <a:gd name="T30" fmla="*/ 218 w 2587"/>
              <a:gd name="T31" fmla="*/ 858 h 2150"/>
              <a:gd name="T32" fmla="*/ 161 w 2587"/>
              <a:gd name="T33" fmla="*/ 863 h 2150"/>
              <a:gd name="T34" fmla="*/ 89 w 2587"/>
              <a:gd name="T35" fmla="*/ 900 h 2150"/>
              <a:gd name="T36" fmla="*/ 34 w 2587"/>
              <a:gd name="T37" fmla="*/ 967 h 2150"/>
              <a:gd name="T38" fmla="*/ 5 w 2587"/>
              <a:gd name="T39" fmla="*/ 1056 h 2150"/>
              <a:gd name="T40" fmla="*/ 1 w 2587"/>
              <a:gd name="T41" fmla="*/ 1133 h 2150"/>
              <a:gd name="T42" fmla="*/ 24 w 2587"/>
              <a:gd name="T43" fmla="*/ 1225 h 2150"/>
              <a:gd name="T44" fmla="*/ 73 w 2587"/>
              <a:gd name="T45" fmla="*/ 1299 h 2150"/>
              <a:gd name="T46" fmla="*/ 141 w 2587"/>
              <a:gd name="T47" fmla="*/ 1346 h 2150"/>
              <a:gd name="T48" fmla="*/ 200 w 2587"/>
              <a:gd name="T49" fmla="*/ 1356 h 2150"/>
              <a:gd name="T50" fmla="*/ 263 w 2587"/>
              <a:gd name="T51" fmla="*/ 1343 h 2150"/>
              <a:gd name="T52" fmla="*/ 307 w 2587"/>
              <a:gd name="T53" fmla="*/ 1313 h 2150"/>
              <a:gd name="T54" fmla="*/ 342 w 2587"/>
              <a:gd name="T55" fmla="*/ 1269 h 2150"/>
              <a:gd name="T56" fmla="*/ 369 w 2587"/>
              <a:gd name="T57" fmla="*/ 1234 h 2150"/>
              <a:gd name="T58" fmla="*/ 397 w 2587"/>
              <a:gd name="T59" fmla="*/ 1224 h 2150"/>
              <a:gd name="T60" fmla="*/ 421 w 2587"/>
              <a:gd name="T61" fmla="*/ 1240 h 2150"/>
              <a:gd name="T62" fmla="*/ 429 w 2587"/>
              <a:gd name="T63" fmla="*/ 1282 h 2150"/>
              <a:gd name="T64" fmla="*/ 1305 w 2587"/>
              <a:gd name="T65" fmla="*/ 2150 h 2150"/>
              <a:gd name="T66" fmla="*/ 1337 w 2587"/>
              <a:gd name="T67" fmla="*/ 2145 h 2150"/>
              <a:gd name="T68" fmla="*/ 1360 w 2587"/>
              <a:gd name="T69" fmla="*/ 2124 h 2150"/>
              <a:gd name="T70" fmla="*/ 1357 w 2587"/>
              <a:gd name="T71" fmla="*/ 2096 h 2150"/>
              <a:gd name="T72" fmla="*/ 1329 w 2587"/>
              <a:gd name="T73" fmla="*/ 2068 h 2150"/>
              <a:gd name="T74" fmla="*/ 1290 w 2587"/>
              <a:gd name="T75" fmla="*/ 2044 h 2150"/>
              <a:gd name="T76" fmla="*/ 1251 w 2587"/>
              <a:gd name="T77" fmla="*/ 1997 h 2150"/>
              <a:gd name="T78" fmla="*/ 1231 w 2587"/>
              <a:gd name="T79" fmla="*/ 1938 h 2150"/>
              <a:gd name="T80" fmla="*/ 1235 w 2587"/>
              <a:gd name="T81" fmla="*/ 1881 h 2150"/>
              <a:gd name="T82" fmla="*/ 1272 w 2587"/>
              <a:gd name="T83" fmla="*/ 1810 h 2150"/>
              <a:gd name="T84" fmla="*/ 1340 w 2587"/>
              <a:gd name="T85" fmla="*/ 1754 h 2150"/>
              <a:gd name="T86" fmla="*/ 1430 w 2587"/>
              <a:gd name="T87" fmla="*/ 1725 h 2150"/>
              <a:gd name="T88" fmla="*/ 1505 w 2587"/>
              <a:gd name="T89" fmla="*/ 1722 h 2150"/>
              <a:gd name="T90" fmla="*/ 1599 w 2587"/>
              <a:gd name="T91" fmla="*/ 1745 h 2150"/>
              <a:gd name="T92" fmla="*/ 1672 w 2587"/>
              <a:gd name="T93" fmla="*/ 1793 h 2150"/>
              <a:gd name="T94" fmla="*/ 1718 w 2587"/>
              <a:gd name="T95" fmla="*/ 1862 h 2150"/>
              <a:gd name="T96" fmla="*/ 1729 w 2587"/>
              <a:gd name="T97" fmla="*/ 1920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87" h="2150">
                <a:moveTo>
                  <a:pt x="1729" y="1920"/>
                </a:moveTo>
                <a:lnTo>
                  <a:pt x="1729" y="1920"/>
                </a:lnTo>
                <a:lnTo>
                  <a:pt x="1728" y="1938"/>
                </a:lnTo>
                <a:lnTo>
                  <a:pt x="1726" y="1956"/>
                </a:lnTo>
                <a:lnTo>
                  <a:pt x="1721" y="1971"/>
                </a:lnTo>
                <a:lnTo>
                  <a:pt x="1716" y="1984"/>
                </a:lnTo>
                <a:lnTo>
                  <a:pt x="1710" y="1997"/>
                </a:lnTo>
                <a:lnTo>
                  <a:pt x="1702" y="2008"/>
                </a:lnTo>
                <a:lnTo>
                  <a:pt x="1694" y="2020"/>
                </a:lnTo>
                <a:lnTo>
                  <a:pt x="1685" y="2028"/>
                </a:lnTo>
                <a:lnTo>
                  <a:pt x="1669" y="2044"/>
                </a:lnTo>
                <a:lnTo>
                  <a:pt x="1656" y="2054"/>
                </a:lnTo>
                <a:lnTo>
                  <a:pt x="1641" y="2062"/>
                </a:lnTo>
                <a:lnTo>
                  <a:pt x="1641" y="2062"/>
                </a:lnTo>
                <a:lnTo>
                  <a:pt x="1630" y="2068"/>
                </a:lnTo>
                <a:lnTo>
                  <a:pt x="1620" y="2075"/>
                </a:lnTo>
                <a:lnTo>
                  <a:pt x="1614" y="2081"/>
                </a:lnTo>
                <a:lnTo>
                  <a:pt x="1607" y="2089"/>
                </a:lnTo>
                <a:lnTo>
                  <a:pt x="1602" y="2096"/>
                </a:lnTo>
                <a:lnTo>
                  <a:pt x="1599" y="2104"/>
                </a:lnTo>
                <a:lnTo>
                  <a:pt x="1598" y="2111"/>
                </a:lnTo>
                <a:lnTo>
                  <a:pt x="1598" y="2117"/>
                </a:lnTo>
                <a:lnTo>
                  <a:pt x="1599" y="2124"/>
                </a:lnTo>
                <a:lnTo>
                  <a:pt x="1602" y="2130"/>
                </a:lnTo>
                <a:lnTo>
                  <a:pt x="1607" y="2137"/>
                </a:lnTo>
                <a:lnTo>
                  <a:pt x="1614" y="2142"/>
                </a:lnTo>
                <a:lnTo>
                  <a:pt x="1622" y="2145"/>
                </a:lnTo>
                <a:lnTo>
                  <a:pt x="1632" y="2148"/>
                </a:lnTo>
                <a:lnTo>
                  <a:pt x="1641" y="2150"/>
                </a:lnTo>
                <a:lnTo>
                  <a:pt x="1654" y="2150"/>
                </a:lnTo>
                <a:lnTo>
                  <a:pt x="2587" y="2150"/>
                </a:lnTo>
                <a:lnTo>
                  <a:pt x="2587" y="0"/>
                </a:lnTo>
                <a:lnTo>
                  <a:pt x="433" y="0"/>
                </a:lnTo>
                <a:lnTo>
                  <a:pt x="433" y="495"/>
                </a:lnTo>
                <a:lnTo>
                  <a:pt x="429" y="495"/>
                </a:lnTo>
                <a:lnTo>
                  <a:pt x="429" y="931"/>
                </a:lnTo>
                <a:lnTo>
                  <a:pt x="429" y="931"/>
                </a:lnTo>
                <a:lnTo>
                  <a:pt x="429" y="944"/>
                </a:lnTo>
                <a:lnTo>
                  <a:pt x="428" y="955"/>
                </a:lnTo>
                <a:lnTo>
                  <a:pt x="424" y="965"/>
                </a:lnTo>
                <a:lnTo>
                  <a:pt x="421" y="973"/>
                </a:lnTo>
                <a:lnTo>
                  <a:pt x="416" y="980"/>
                </a:lnTo>
                <a:lnTo>
                  <a:pt x="410" y="985"/>
                </a:lnTo>
                <a:lnTo>
                  <a:pt x="403" y="988"/>
                </a:lnTo>
                <a:lnTo>
                  <a:pt x="397" y="990"/>
                </a:lnTo>
                <a:lnTo>
                  <a:pt x="390" y="990"/>
                </a:lnTo>
                <a:lnTo>
                  <a:pt x="384" y="988"/>
                </a:lnTo>
                <a:lnTo>
                  <a:pt x="376" y="985"/>
                </a:lnTo>
                <a:lnTo>
                  <a:pt x="369" y="980"/>
                </a:lnTo>
                <a:lnTo>
                  <a:pt x="361" y="973"/>
                </a:lnTo>
                <a:lnTo>
                  <a:pt x="355" y="965"/>
                </a:lnTo>
                <a:lnTo>
                  <a:pt x="348" y="955"/>
                </a:lnTo>
                <a:lnTo>
                  <a:pt x="342" y="944"/>
                </a:lnTo>
                <a:lnTo>
                  <a:pt x="342" y="944"/>
                </a:lnTo>
                <a:lnTo>
                  <a:pt x="333" y="931"/>
                </a:lnTo>
                <a:lnTo>
                  <a:pt x="324" y="916"/>
                </a:lnTo>
                <a:lnTo>
                  <a:pt x="307" y="900"/>
                </a:lnTo>
                <a:lnTo>
                  <a:pt x="299" y="892"/>
                </a:lnTo>
                <a:lnTo>
                  <a:pt x="288" y="885"/>
                </a:lnTo>
                <a:lnTo>
                  <a:pt x="276" y="877"/>
                </a:lnTo>
                <a:lnTo>
                  <a:pt x="263" y="871"/>
                </a:lnTo>
                <a:lnTo>
                  <a:pt x="250" y="866"/>
                </a:lnTo>
                <a:lnTo>
                  <a:pt x="236" y="861"/>
                </a:lnTo>
                <a:lnTo>
                  <a:pt x="218" y="858"/>
                </a:lnTo>
                <a:lnTo>
                  <a:pt x="200" y="858"/>
                </a:lnTo>
                <a:lnTo>
                  <a:pt x="200" y="858"/>
                </a:lnTo>
                <a:lnTo>
                  <a:pt x="180" y="858"/>
                </a:lnTo>
                <a:lnTo>
                  <a:pt x="161" y="863"/>
                </a:lnTo>
                <a:lnTo>
                  <a:pt x="141" y="868"/>
                </a:lnTo>
                <a:lnTo>
                  <a:pt x="122" y="877"/>
                </a:lnTo>
                <a:lnTo>
                  <a:pt x="106" y="887"/>
                </a:lnTo>
                <a:lnTo>
                  <a:pt x="89" y="900"/>
                </a:lnTo>
                <a:lnTo>
                  <a:pt x="73" y="915"/>
                </a:lnTo>
                <a:lnTo>
                  <a:pt x="58" y="931"/>
                </a:lnTo>
                <a:lnTo>
                  <a:pt x="45" y="947"/>
                </a:lnTo>
                <a:lnTo>
                  <a:pt x="34" y="967"/>
                </a:lnTo>
                <a:lnTo>
                  <a:pt x="24" y="988"/>
                </a:lnTo>
                <a:lnTo>
                  <a:pt x="16" y="1009"/>
                </a:lnTo>
                <a:lnTo>
                  <a:pt x="10" y="1032"/>
                </a:lnTo>
                <a:lnTo>
                  <a:pt x="5" y="1056"/>
                </a:lnTo>
                <a:lnTo>
                  <a:pt x="1" y="1081"/>
                </a:lnTo>
                <a:lnTo>
                  <a:pt x="0" y="1107"/>
                </a:lnTo>
                <a:lnTo>
                  <a:pt x="0" y="1107"/>
                </a:lnTo>
                <a:lnTo>
                  <a:pt x="1" y="1133"/>
                </a:lnTo>
                <a:lnTo>
                  <a:pt x="5" y="1157"/>
                </a:lnTo>
                <a:lnTo>
                  <a:pt x="10" y="1182"/>
                </a:lnTo>
                <a:lnTo>
                  <a:pt x="16" y="1204"/>
                </a:lnTo>
                <a:lnTo>
                  <a:pt x="24" y="1225"/>
                </a:lnTo>
                <a:lnTo>
                  <a:pt x="34" y="1247"/>
                </a:lnTo>
                <a:lnTo>
                  <a:pt x="45" y="1266"/>
                </a:lnTo>
                <a:lnTo>
                  <a:pt x="58" y="1284"/>
                </a:lnTo>
                <a:lnTo>
                  <a:pt x="73" y="1299"/>
                </a:lnTo>
                <a:lnTo>
                  <a:pt x="89" y="1313"/>
                </a:lnTo>
                <a:lnTo>
                  <a:pt x="106" y="1326"/>
                </a:lnTo>
                <a:lnTo>
                  <a:pt x="122" y="1336"/>
                </a:lnTo>
                <a:lnTo>
                  <a:pt x="141" y="1346"/>
                </a:lnTo>
                <a:lnTo>
                  <a:pt x="161" y="1351"/>
                </a:lnTo>
                <a:lnTo>
                  <a:pt x="180" y="1356"/>
                </a:lnTo>
                <a:lnTo>
                  <a:pt x="200" y="1356"/>
                </a:lnTo>
                <a:lnTo>
                  <a:pt x="200" y="1356"/>
                </a:lnTo>
                <a:lnTo>
                  <a:pt x="218" y="1356"/>
                </a:lnTo>
                <a:lnTo>
                  <a:pt x="236" y="1352"/>
                </a:lnTo>
                <a:lnTo>
                  <a:pt x="250" y="1349"/>
                </a:lnTo>
                <a:lnTo>
                  <a:pt x="263" y="1343"/>
                </a:lnTo>
                <a:lnTo>
                  <a:pt x="276" y="1336"/>
                </a:lnTo>
                <a:lnTo>
                  <a:pt x="288" y="1328"/>
                </a:lnTo>
                <a:lnTo>
                  <a:pt x="299" y="1321"/>
                </a:lnTo>
                <a:lnTo>
                  <a:pt x="307" y="1313"/>
                </a:lnTo>
                <a:lnTo>
                  <a:pt x="324" y="1297"/>
                </a:lnTo>
                <a:lnTo>
                  <a:pt x="333" y="1282"/>
                </a:lnTo>
                <a:lnTo>
                  <a:pt x="342" y="1269"/>
                </a:lnTo>
                <a:lnTo>
                  <a:pt x="342" y="1269"/>
                </a:lnTo>
                <a:lnTo>
                  <a:pt x="348" y="1258"/>
                </a:lnTo>
                <a:lnTo>
                  <a:pt x="355" y="1248"/>
                </a:lnTo>
                <a:lnTo>
                  <a:pt x="361" y="1240"/>
                </a:lnTo>
                <a:lnTo>
                  <a:pt x="369" y="1234"/>
                </a:lnTo>
                <a:lnTo>
                  <a:pt x="376" y="1229"/>
                </a:lnTo>
                <a:lnTo>
                  <a:pt x="384" y="1225"/>
                </a:lnTo>
                <a:lnTo>
                  <a:pt x="390" y="1224"/>
                </a:lnTo>
                <a:lnTo>
                  <a:pt x="397" y="1224"/>
                </a:lnTo>
                <a:lnTo>
                  <a:pt x="403" y="1225"/>
                </a:lnTo>
                <a:lnTo>
                  <a:pt x="410" y="1229"/>
                </a:lnTo>
                <a:lnTo>
                  <a:pt x="416" y="1234"/>
                </a:lnTo>
                <a:lnTo>
                  <a:pt x="421" y="1240"/>
                </a:lnTo>
                <a:lnTo>
                  <a:pt x="424" y="1248"/>
                </a:lnTo>
                <a:lnTo>
                  <a:pt x="428" y="1258"/>
                </a:lnTo>
                <a:lnTo>
                  <a:pt x="429" y="1269"/>
                </a:lnTo>
                <a:lnTo>
                  <a:pt x="429" y="1282"/>
                </a:lnTo>
                <a:lnTo>
                  <a:pt x="429" y="1556"/>
                </a:lnTo>
                <a:lnTo>
                  <a:pt x="433" y="1556"/>
                </a:lnTo>
                <a:lnTo>
                  <a:pt x="433" y="2150"/>
                </a:lnTo>
                <a:lnTo>
                  <a:pt x="1305" y="2150"/>
                </a:lnTo>
                <a:lnTo>
                  <a:pt x="1305" y="2150"/>
                </a:lnTo>
                <a:lnTo>
                  <a:pt x="1318" y="2150"/>
                </a:lnTo>
                <a:lnTo>
                  <a:pt x="1327" y="2148"/>
                </a:lnTo>
                <a:lnTo>
                  <a:pt x="1337" y="2145"/>
                </a:lnTo>
                <a:lnTo>
                  <a:pt x="1345" y="2142"/>
                </a:lnTo>
                <a:lnTo>
                  <a:pt x="1352" y="2137"/>
                </a:lnTo>
                <a:lnTo>
                  <a:pt x="1357" y="2130"/>
                </a:lnTo>
                <a:lnTo>
                  <a:pt x="1360" y="2124"/>
                </a:lnTo>
                <a:lnTo>
                  <a:pt x="1362" y="2117"/>
                </a:lnTo>
                <a:lnTo>
                  <a:pt x="1362" y="2111"/>
                </a:lnTo>
                <a:lnTo>
                  <a:pt x="1360" y="2104"/>
                </a:lnTo>
                <a:lnTo>
                  <a:pt x="1357" y="2096"/>
                </a:lnTo>
                <a:lnTo>
                  <a:pt x="1352" y="2089"/>
                </a:lnTo>
                <a:lnTo>
                  <a:pt x="1347" y="2081"/>
                </a:lnTo>
                <a:lnTo>
                  <a:pt x="1339" y="2075"/>
                </a:lnTo>
                <a:lnTo>
                  <a:pt x="1329" y="2068"/>
                </a:lnTo>
                <a:lnTo>
                  <a:pt x="1318" y="2062"/>
                </a:lnTo>
                <a:lnTo>
                  <a:pt x="1318" y="2062"/>
                </a:lnTo>
                <a:lnTo>
                  <a:pt x="1303" y="2054"/>
                </a:lnTo>
                <a:lnTo>
                  <a:pt x="1290" y="2044"/>
                </a:lnTo>
                <a:lnTo>
                  <a:pt x="1274" y="2028"/>
                </a:lnTo>
                <a:lnTo>
                  <a:pt x="1266" y="2020"/>
                </a:lnTo>
                <a:lnTo>
                  <a:pt x="1258" y="2008"/>
                </a:lnTo>
                <a:lnTo>
                  <a:pt x="1251" y="1997"/>
                </a:lnTo>
                <a:lnTo>
                  <a:pt x="1243" y="1984"/>
                </a:lnTo>
                <a:lnTo>
                  <a:pt x="1238" y="1971"/>
                </a:lnTo>
                <a:lnTo>
                  <a:pt x="1233" y="1956"/>
                </a:lnTo>
                <a:lnTo>
                  <a:pt x="1231" y="1938"/>
                </a:lnTo>
                <a:lnTo>
                  <a:pt x="1230" y="1920"/>
                </a:lnTo>
                <a:lnTo>
                  <a:pt x="1230" y="1920"/>
                </a:lnTo>
                <a:lnTo>
                  <a:pt x="1231" y="1901"/>
                </a:lnTo>
                <a:lnTo>
                  <a:pt x="1235" y="1881"/>
                </a:lnTo>
                <a:lnTo>
                  <a:pt x="1241" y="1862"/>
                </a:lnTo>
                <a:lnTo>
                  <a:pt x="1249" y="1842"/>
                </a:lnTo>
                <a:lnTo>
                  <a:pt x="1261" y="1826"/>
                </a:lnTo>
                <a:lnTo>
                  <a:pt x="1272" y="1810"/>
                </a:lnTo>
                <a:lnTo>
                  <a:pt x="1287" y="1793"/>
                </a:lnTo>
                <a:lnTo>
                  <a:pt x="1303" y="1779"/>
                </a:lnTo>
                <a:lnTo>
                  <a:pt x="1321" y="1766"/>
                </a:lnTo>
                <a:lnTo>
                  <a:pt x="1340" y="1754"/>
                </a:lnTo>
                <a:lnTo>
                  <a:pt x="1360" y="1745"/>
                </a:lnTo>
                <a:lnTo>
                  <a:pt x="1383" y="1736"/>
                </a:lnTo>
                <a:lnTo>
                  <a:pt x="1406" y="1730"/>
                </a:lnTo>
                <a:lnTo>
                  <a:pt x="1430" y="1725"/>
                </a:lnTo>
                <a:lnTo>
                  <a:pt x="1454" y="1722"/>
                </a:lnTo>
                <a:lnTo>
                  <a:pt x="1480" y="1720"/>
                </a:lnTo>
                <a:lnTo>
                  <a:pt x="1480" y="1720"/>
                </a:lnTo>
                <a:lnTo>
                  <a:pt x="1505" y="1722"/>
                </a:lnTo>
                <a:lnTo>
                  <a:pt x="1529" y="1725"/>
                </a:lnTo>
                <a:lnTo>
                  <a:pt x="1554" y="1730"/>
                </a:lnTo>
                <a:lnTo>
                  <a:pt x="1576" y="1736"/>
                </a:lnTo>
                <a:lnTo>
                  <a:pt x="1599" y="1745"/>
                </a:lnTo>
                <a:lnTo>
                  <a:pt x="1619" y="1754"/>
                </a:lnTo>
                <a:lnTo>
                  <a:pt x="1638" y="1766"/>
                </a:lnTo>
                <a:lnTo>
                  <a:pt x="1656" y="1779"/>
                </a:lnTo>
                <a:lnTo>
                  <a:pt x="1672" y="1793"/>
                </a:lnTo>
                <a:lnTo>
                  <a:pt x="1687" y="1810"/>
                </a:lnTo>
                <a:lnTo>
                  <a:pt x="1698" y="1826"/>
                </a:lnTo>
                <a:lnTo>
                  <a:pt x="1710" y="1842"/>
                </a:lnTo>
                <a:lnTo>
                  <a:pt x="1718" y="1862"/>
                </a:lnTo>
                <a:lnTo>
                  <a:pt x="1724" y="1881"/>
                </a:lnTo>
                <a:lnTo>
                  <a:pt x="1728" y="1901"/>
                </a:lnTo>
                <a:lnTo>
                  <a:pt x="1729" y="1920"/>
                </a:lnTo>
                <a:lnTo>
                  <a:pt x="1729" y="1920"/>
                </a:lnTo>
                <a:close/>
              </a:path>
            </a:pathLst>
          </a:custGeom>
          <a:solidFill>
            <a:schemeClr val="accent6">
              <a:lumMod val="40000"/>
              <a:lumOff val="60000"/>
            </a:schemeClr>
          </a:solidFill>
          <a:ln w="28575">
            <a:noFill/>
            <a:prstDash val="solid"/>
            <a:round/>
            <a:headEnd/>
            <a:tailEnd/>
          </a:ln>
        </p:spPr>
        <p:txBody>
          <a:bodyPr lIns="468000" anchor="ctr"/>
          <a:lstStyle/>
          <a:p>
            <a:pPr algn="ctr" eaLnBrk="1" hangingPunct="1">
              <a:defRPr/>
            </a:pPr>
            <a:r>
              <a:rPr lang="en-US" sz="4000" dirty="0">
                <a:cs typeface="Arial" charset="0"/>
              </a:rPr>
              <a:t>Accuracy</a:t>
            </a:r>
            <a:endParaRPr lang="en-GB" sz="4000" dirty="0">
              <a:cs typeface="Arial" charset="0"/>
            </a:endParaRPr>
          </a:p>
        </p:txBody>
      </p:sp>
      <p:sp>
        <p:nvSpPr>
          <p:cNvPr id="30" name="Freeform 7">
            <a:extLst>
              <a:ext uri="{FF2B5EF4-FFF2-40B4-BE49-F238E27FC236}">
                <a16:creationId xmlns:a16="http://schemas.microsoft.com/office/drawing/2014/main" id="{4023FE0D-848B-DDAC-25BF-B5B1BB09E699}"/>
              </a:ext>
            </a:extLst>
          </p:cNvPr>
          <p:cNvSpPr>
            <a:spLocks/>
          </p:cNvSpPr>
          <p:nvPr/>
        </p:nvSpPr>
        <p:spPr bwMode="auto">
          <a:xfrm>
            <a:off x="6403635" y="457202"/>
            <a:ext cx="2236781" cy="1911933"/>
          </a:xfrm>
          <a:custGeom>
            <a:avLst/>
            <a:gdLst>
              <a:gd name="T0" fmla="*/ 1726 w 2587"/>
              <a:gd name="T1" fmla="*/ 1956 h 2150"/>
              <a:gd name="T2" fmla="*/ 1702 w 2587"/>
              <a:gd name="T3" fmla="*/ 2008 h 2150"/>
              <a:gd name="T4" fmla="*/ 1656 w 2587"/>
              <a:gd name="T5" fmla="*/ 2054 h 2150"/>
              <a:gd name="T6" fmla="*/ 1620 w 2587"/>
              <a:gd name="T7" fmla="*/ 2075 h 2150"/>
              <a:gd name="T8" fmla="*/ 1599 w 2587"/>
              <a:gd name="T9" fmla="*/ 2104 h 2150"/>
              <a:gd name="T10" fmla="*/ 1602 w 2587"/>
              <a:gd name="T11" fmla="*/ 2130 h 2150"/>
              <a:gd name="T12" fmla="*/ 1632 w 2587"/>
              <a:gd name="T13" fmla="*/ 2148 h 2150"/>
              <a:gd name="T14" fmla="*/ 2587 w 2587"/>
              <a:gd name="T15" fmla="*/ 0 h 2150"/>
              <a:gd name="T16" fmla="*/ 429 w 2587"/>
              <a:gd name="T17" fmla="*/ 931 h 2150"/>
              <a:gd name="T18" fmla="*/ 424 w 2587"/>
              <a:gd name="T19" fmla="*/ 965 h 2150"/>
              <a:gd name="T20" fmla="*/ 403 w 2587"/>
              <a:gd name="T21" fmla="*/ 988 h 2150"/>
              <a:gd name="T22" fmla="*/ 376 w 2587"/>
              <a:gd name="T23" fmla="*/ 985 h 2150"/>
              <a:gd name="T24" fmla="*/ 348 w 2587"/>
              <a:gd name="T25" fmla="*/ 955 h 2150"/>
              <a:gd name="T26" fmla="*/ 324 w 2587"/>
              <a:gd name="T27" fmla="*/ 916 h 2150"/>
              <a:gd name="T28" fmla="*/ 276 w 2587"/>
              <a:gd name="T29" fmla="*/ 877 h 2150"/>
              <a:gd name="T30" fmla="*/ 218 w 2587"/>
              <a:gd name="T31" fmla="*/ 858 h 2150"/>
              <a:gd name="T32" fmla="*/ 161 w 2587"/>
              <a:gd name="T33" fmla="*/ 863 h 2150"/>
              <a:gd name="T34" fmla="*/ 89 w 2587"/>
              <a:gd name="T35" fmla="*/ 900 h 2150"/>
              <a:gd name="T36" fmla="*/ 34 w 2587"/>
              <a:gd name="T37" fmla="*/ 967 h 2150"/>
              <a:gd name="T38" fmla="*/ 5 w 2587"/>
              <a:gd name="T39" fmla="*/ 1056 h 2150"/>
              <a:gd name="T40" fmla="*/ 1 w 2587"/>
              <a:gd name="T41" fmla="*/ 1133 h 2150"/>
              <a:gd name="T42" fmla="*/ 24 w 2587"/>
              <a:gd name="T43" fmla="*/ 1225 h 2150"/>
              <a:gd name="T44" fmla="*/ 73 w 2587"/>
              <a:gd name="T45" fmla="*/ 1299 h 2150"/>
              <a:gd name="T46" fmla="*/ 141 w 2587"/>
              <a:gd name="T47" fmla="*/ 1346 h 2150"/>
              <a:gd name="T48" fmla="*/ 200 w 2587"/>
              <a:gd name="T49" fmla="*/ 1356 h 2150"/>
              <a:gd name="T50" fmla="*/ 263 w 2587"/>
              <a:gd name="T51" fmla="*/ 1343 h 2150"/>
              <a:gd name="T52" fmla="*/ 307 w 2587"/>
              <a:gd name="T53" fmla="*/ 1313 h 2150"/>
              <a:gd name="T54" fmla="*/ 342 w 2587"/>
              <a:gd name="T55" fmla="*/ 1269 h 2150"/>
              <a:gd name="T56" fmla="*/ 369 w 2587"/>
              <a:gd name="T57" fmla="*/ 1234 h 2150"/>
              <a:gd name="T58" fmla="*/ 397 w 2587"/>
              <a:gd name="T59" fmla="*/ 1224 h 2150"/>
              <a:gd name="T60" fmla="*/ 421 w 2587"/>
              <a:gd name="T61" fmla="*/ 1240 h 2150"/>
              <a:gd name="T62" fmla="*/ 429 w 2587"/>
              <a:gd name="T63" fmla="*/ 1282 h 2150"/>
              <a:gd name="T64" fmla="*/ 1305 w 2587"/>
              <a:gd name="T65" fmla="*/ 2150 h 2150"/>
              <a:gd name="T66" fmla="*/ 1337 w 2587"/>
              <a:gd name="T67" fmla="*/ 2145 h 2150"/>
              <a:gd name="T68" fmla="*/ 1360 w 2587"/>
              <a:gd name="T69" fmla="*/ 2124 h 2150"/>
              <a:gd name="T70" fmla="*/ 1357 w 2587"/>
              <a:gd name="T71" fmla="*/ 2096 h 2150"/>
              <a:gd name="T72" fmla="*/ 1329 w 2587"/>
              <a:gd name="T73" fmla="*/ 2068 h 2150"/>
              <a:gd name="T74" fmla="*/ 1290 w 2587"/>
              <a:gd name="T75" fmla="*/ 2044 h 2150"/>
              <a:gd name="T76" fmla="*/ 1251 w 2587"/>
              <a:gd name="T77" fmla="*/ 1997 h 2150"/>
              <a:gd name="T78" fmla="*/ 1231 w 2587"/>
              <a:gd name="T79" fmla="*/ 1938 h 2150"/>
              <a:gd name="T80" fmla="*/ 1235 w 2587"/>
              <a:gd name="T81" fmla="*/ 1881 h 2150"/>
              <a:gd name="T82" fmla="*/ 1272 w 2587"/>
              <a:gd name="T83" fmla="*/ 1810 h 2150"/>
              <a:gd name="T84" fmla="*/ 1340 w 2587"/>
              <a:gd name="T85" fmla="*/ 1754 h 2150"/>
              <a:gd name="T86" fmla="*/ 1430 w 2587"/>
              <a:gd name="T87" fmla="*/ 1725 h 2150"/>
              <a:gd name="T88" fmla="*/ 1505 w 2587"/>
              <a:gd name="T89" fmla="*/ 1722 h 2150"/>
              <a:gd name="T90" fmla="*/ 1599 w 2587"/>
              <a:gd name="T91" fmla="*/ 1745 h 2150"/>
              <a:gd name="T92" fmla="*/ 1672 w 2587"/>
              <a:gd name="T93" fmla="*/ 1793 h 2150"/>
              <a:gd name="T94" fmla="*/ 1718 w 2587"/>
              <a:gd name="T95" fmla="*/ 1862 h 2150"/>
              <a:gd name="T96" fmla="*/ 1729 w 2587"/>
              <a:gd name="T97" fmla="*/ 1920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87" h="2150">
                <a:moveTo>
                  <a:pt x="1729" y="1920"/>
                </a:moveTo>
                <a:lnTo>
                  <a:pt x="1729" y="1920"/>
                </a:lnTo>
                <a:lnTo>
                  <a:pt x="1728" y="1938"/>
                </a:lnTo>
                <a:lnTo>
                  <a:pt x="1726" y="1956"/>
                </a:lnTo>
                <a:lnTo>
                  <a:pt x="1721" y="1971"/>
                </a:lnTo>
                <a:lnTo>
                  <a:pt x="1716" y="1984"/>
                </a:lnTo>
                <a:lnTo>
                  <a:pt x="1710" y="1997"/>
                </a:lnTo>
                <a:lnTo>
                  <a:pt x="1702" y="2008"/>
                </a:lnTo>
                <a:lnTo>
                  <a:pt x="1694" y="2020"/>
                </a:lnTo>
                <a:lnTo>
                  <a:pt x="1685" y="2028"/>
                </a:lnTo>
                <a:lnTo>
                  <a:pt x="1669" y="2044"/>
                </a:lnTo>
                <a:lnTo>
                  <a:pt x="1656" y="2054"/>
                </a:lnTo>
                <a:lnTo>
                  <a:pt x="1641" y="2062"/>
                </a:lnTo>
                <a:lnTo>
                  <a:pt x="1641" y="2062"/>
                </a:lnTo>
                <a:lnTo>
                  <a:pt x="1630" y="2068"/>
                </a:lnTo>
                <a:lnTo>
                  <a:pt x="1620" y="2075"/>
                </a:lnTo>
                <a:lnTo>
                  <a:pt x="1614" y="2081"/>
                </a:lnTo>
                <a:lnTo>
                  <a:pt x="1607" y="2089"/>
                </a:lnTo>
                <a:lnTo>
                  <a:pt x="1602" y="2096"/>
                </a:lnTo>
                <a:lnTo>
                  <a:pt x="1599" y="2104"/>
                </a:lnTo>
                <a:lnTo>
                  <a:pt x="1598" y="2111"/>
                </a:lnTo>
                <a:lnTo>
                  <a:pt x="1598" y="2117"/>
                </a:lnTo>
                <a:lnTo>
                  <a:pt x="1599" y="2124"/>
                </a:lnTo>
                <a:lnTo>
                  <a:pt x="1602" y="2130"/>
                </a:lnTo>
                <a:lnTo>
                  <a:pt x="1607" y="2137"/>
                </a:lnTo>
                <a:lnTo>
                  <a:pt x="1614" y="2142"/>
                </a:lnTo>
                <a:lnTo>
                  <a:pt x="1622" y="2145"/>
                </a:lnTo>
                <a:lnTo>
                  <a:pt x="1632" y="2148"/>
                </a:lnTo>
                <a:lnTo>
                  <a:pt x="1641" y="2150"/>
                </a:lnTo>
                <a:lnTo>
                  <a:pt x="1654" y="2150"/>
                </a:lnTo>
                <a:lnTo>
                  <a:pt x="2587" y="2150"/>
                </a:lnTo>
                <a:lnTo>
                  <a:pt x="2587" y="0"/>
                </a:lnTo>
                <a:lnTo>
                  <a:pt x="433" y="0"/>
                </a:lnTo>
                <a:lnTo>
                  <a:pt x="433" y="495"/>
                </a:lnTo>
                <a:lnTo>
                  <a:pt x="429" y="495"/>
                </a:lnTo>
                <a:lnTo>
                  <a:pt x="429" y="931"/>
                </a:lnTo>
                <a:lnTo>
                  <a:pt x="429" y="931"/>
                </a:lnTo>
                <a:lnTo>
                  <a:pt x="429" y="944"/>
                </a:lnTo>
                <a:lnTo>
                  <a:pt x="428" y="955"/>
                </a:lnTo>
                <a:lnTo>
                  <a:pt x="424" y="965"/>
                </a:lnTo>
                <a:lnTo>
                  <a:pt x="421" y="973"/>
                </a:lnTo>
                <a:lnTo>
                  <a:pt x="416" y="980"/>
                </a:lnTo>
                <a:lnTo>
                  <a:pt x="410" y="985"/>
                </a:lnTo>
                <a:lnTo>
                  <a:pt x="403" y="988"/>
                </a:lnTo>
                <a:lnTo>
                  <a:pt x="397" y="990"/>
                </a:lnTo>
                <a:lnTo>
                  <a:pt x="390" y="990"/>
                </a:lnTo>
                <a:lnTo>
                  <a:pt x="384" y="988"/>
                </a:lnTo>
                <a:lnTo>
                  <a:pt x="376" y="985"/>
                </a:lnTo>
                <a:lnTo>
                  <a:pt x="369" y="980"/>
                </a:lnTo>
                <a:lnTo>
                  <a:pt x="361" y="973"/>
                </a:lnTo>
                <a:lnTo>
                  <a:pt x="355" y="965"/>
                </a:lnTo>
                <a:lnTo>
                  <a:pt x="348" y="955"/>
                </a:lnTo>
                <a:lnTo>
                  <a:pt x="342" y="944"/>
                </a:lnTo>
                <a:lnTo>
                  <a:pt x="342" y="944"/>
                </a:lnTo>
                <a:lnTo>
                  <a:pt x="333" y="931"/>
                </a:lnTo>
                <a:lnTo>
                  <a:pt x="324" y="916"/>
                </a:lnTo>
                <a:lnTo>
                  <a:pt x="307" y="900"/>
                </a:lnTo>
                <a:lnTo>
                  <a:pt x="299" y="892"/>
                </a:lnTo>
                <a:lnTo>
                  <a:pt x="288" y="885"/>
                </a:lnTo>
                <a:lnTo>
                  <a:pt x="276" y="877"/>
                </a:lnTo>
                <a:lnTo>
                  <a:pt x="263" y="871"/>
                </a:lnTo>
                <a:lnTo>
                  <a:pt x="250" y="866"/>
                </a:lnTo>
                <a:lnTo>
                  <a:pt x="236" y="861"/>
                </a:lnTo>
                <a:lnTo>
                  <a:pt x="218" y="858"/>
                </a:lnTo>
                <a:lnTo>
                  <a:pt x="200" y="858"/>
                </a:lnTo>
                <a:lnTo>
                  <a:pt x="200" y="858"/>
                </a:lnTo>
                <a:lnTo>
                  <a:pt x="180" y="858"/>
                </a:lnTo>
                <a:lnTo>
                  <a:pt x="161" y="863"/>
                </a:lnTo>
                <a:lnTo>
                  <a:pt x="141" y="868"/>
                </a:lnTo>
                <a:lnTo>
                  <a:pt x="122" y="877"/>
                </a:lnTo>
                <a:lnTo>
                  <a:pt x="106" y="887"/>
                </a:lnTo>
                <a:lnTo>
                  <a:pt x="89" y="900"/>
                </a:lnTo>
                <a:lnTo>
                  <a:pt x="73" y="915"/>
                </a:lnTo>
                <a:lnTo>
                  <a:pt x="58" y="931"/>
                </a:lnTo>
                <a:lnTo>
                  <a:pt x="45" y="947"/>
                </a:lnTo>
                <a:lnTo>
                  <a:pt x="34" y="967"/>
                </a:lnTo>
                <a:lnTo>
                  <a:pt x="24" y="988"/>
                </a:lnTo>
                <a:lnTo>
                  <a:pt x="16" y="1009"/>
                </a:lnTo>
                <a:lnTo>
                  <a:pt x="10" y="1032"/>
                </a:lnTo>
                <a:lnTo>
                  <a:pt x="5" y="1056"/>
                </a:lnTo>
                <a:lnTo>
                  <a:pt x="1" y="1081"/>
                </a:lnTo>
                <a:lnTo>
                  <a:pt x="0" y="1107"/>
                </a:lnTo>
                <a:lnTo>
                  <a:pt x="0" y="1107"/>
                </a:lnTo>
                <a:lnTo>
                  <a:pt x="1" y="1133"/>
                </a:lnTo>
                <a:lnTo>
                  <a:pt x="5" y="1157"/>
                </a:lnTo>
                <a:lnTo>
                  <a:pt x="10" y="1182"/>
                </a:lnTo>
                <a:lnTo>
                  <a:pt x="16" y="1204"/>
                </a:lnTo>
                <a:lnTo>
                  <a:pt x="24" y="1225"/>
                </a:lnTo>
                <a:lnTo>
                  <a:pt x="34" y="1247"/>
                </a:lnTo>
                <a:lnTo>
                  <a:pt x="45" y="1266"/>
                </a:lnTo>
                <a:lnTo>
                  <a:pt x="58" y="1284"/>
                </a:lnTo>
                <a:lnTo>
                  <a:pt x="73" y="1299"/>
                </a:lnTo>
                <a:lnTo>
                  <a:pt x="89" y="1313"/>
                </a:lnTo>
                <a:lnTo>
                  <a:pt x="106" y="1326"/>
                </a:lnTo>
                <a:lnTo>
                  <a:pt x="122" y="1336"/>
                </a:lnTo>
                <a:lnTo>
                  <a:pt x="141" y="1346"/>
                </a:lnTo>
                <a:lnTo>
                  <a:pt x="161" y="1351"/>
                </a:lnTo>
                <a:lnTo>
                  <a:pt x="180" y="1356"/>
                </a:lnTo>
                <a:lnTo>
                  <a:pt x="200" y="1356"/>
                </a:lnTo>
                <a:lnTo>
                  <a:pt x="200" y="1356"/>
                </a:lnTo>
                <a:lnTo>
                  <a:pt x="218" y="1356"/>
                </a:lnTo>
                <a:lnTo>
                  <a:pt x="236" y="1352"/>
                </a:lnTo>
                <a:lnTo>
                  <a:pt x="250" y="1349"/>
                </a:lnTo>
                <a:lnTo>
                  <a:pt x="263" y="1343"/>
                </a:lnTo>
                <a:lnTo>
                  <a:pt x="276" y="1336"/>
                </a:lnTo>
                <a:lnTo>
                  <a:pt x="288" y="1328"/>
                </a:lnTo>
                <a:lnTo>
                  <a:pt x="299" y="1321"/>
                </a:lnTo>
                <a:lnTo>
                  <a:pt x="307" y="1313"/>
                </a:lnTo>
                <a:lnTo>
                  <a:pt x="324" y="1297"/>
                </a:lnTo>
                <a:lnTo>
                  <a:pt x="333" y="1282"/>
                </a:lnTo>
                <a:lnTo>
                  <a:pt x="342" y="1269"/>
                </a:lnTo>
                <a:lnTo>
                  <a:pt x="342" y="1269"/>
                </a:lnTo>
                <a:lnTo>
                  <a:pt x="348" y="1258"/>
                </a:lnTo>
                <a:lnTo>
                  <a:pt x="355" y="1248"/>
                </a:lnTo>
                <a:lnTo>
                  <a:pt x="361" y="1240"/>
                </a:lnTo>
                <a:lnTo>
                  <a:pt x="369" y="1234"/>
                </a:lnTo>
                <a:lnTo>
                  <a:pt x="376" y="1229"/>
                </a:lnTo>
                <a:lnTo>
                  <a:pt x="384" y="1225"/>
                </a:lnTo>
                <a:lnTo>
                  <a:pt x="390" y="1224"/>
                </a:lnTo>
                <a:lnTo>
                  <a:pt x="397" y="1224"/>
                </a:lnTo>
                <a:lnTo>
                  <a:pt x="403" y="1225"/>
                </a:lnTo>
                <a:lnTo>
                  <a:pt x="410" y="1229"/>
                </a:lnTo>
                <a:lnTo>
                  <a:pt x="416" y="1234"/>
                </a:lnTo>
                <a:lnTo>
                  <a:pt x="421" y="1240"/>
                </a:lnTo>
                <a:lnTo>
                  <a:pt x="424" y="1248"/>
                </a:lnTo>
                <a:lnTo>
                  <a:pt x="428" y="1258"/>
                </a:lnTo>
                <a:lnTo>
                  <a:pt x="429" y="1269"/>
                </a:lnTo>
                <a:lnTo>
                  <a:pt x="429" y="1282"/>
                </a:lnTo>
                <a:lnTo>
                  <a:pt x="429" y="1556"/>
                </a:lnTo>
                <a:lnTo>
                  <a:pt x="433" y="1556"/>
                </a:lnTo>
                <a:lnTo>
                  <a:pt x="433" y="2150"/>
                </a:lnTo>
                <a:lnTo>
                  <a:pt x="1305" y="2150"/>
                </a:lnTo>
                <a:lnTo>
                  <a:pt x="1305" y="2150"/>
                </a:lnTo>
                <a:lnTo>
                  <a:pt x="1318" y="2150"/>
                </a:lnTo>
                <a:lnTo>
                  <a:pt x="1327" y="2148"/>
                </a:lnTo>
                <a:lnTo>
                  <a:pt x="1337" y="2145"/>
                </a:lnTo>
                <a:lnTo>
                  <a:pt x="1345" y="2142"/>
                </a:lnTo>
                <a:lnTo>
                  <a:pt x="1352" y="2137"/>
                </a:lnTo>
                <a:lnTo>
                  <a:pt x="1357" y="2130"/>
                </a:lnTo>
                <a:lnTo>
                  <a:pt x="1360" y="2124"/>
                </a:lnTo>
                <a:lnTo>
                  <a:pt x="1362" y="2117"/>
                </a:lnTo>
                <a:lnTo>
                  <a:pt x="1362" y="2111"/>
                </a:lnTo>
                <a:lnTo>
                  <a:pt x="1360" y="2104"/>
                </a:lnTo>
                <a:lnTo>
                  <a:pt x="1357" y="2096"/>
                </a:lnTo>
                <a:lnTo>
                  <a:pt x="1352" y="2089"/>
                </a:lnTo>
                <a:lnTo>
                  <a:pt x="1347" y="2081"/>
                </a:lnTo>
                <a:lnTo>
                  <a:pt x="1339" y="2075"/>
                </a:lnTo>
                <a:lnTo>
                  <a:pt x="1329" y="2068"/>
                </a:lnTo>
                <a:lnTo>
                  <a:pt x="1318" y="2062"/>
                </a:lnTo>
                <a:lnTo>
                  <a:pt x="1318" y="2062"/>
                </a:lnTo>
                <a:lnTo>
                  <a:pt x="1303" y="2054"/>
                </a:lnTo>
                <a:lnTo>
                  <a:pt x="1290" y="2044"/>
                </a:lnTo>
                <a:lnTo>
                  <a:pt x="1274" y="2028"/>
                </a:lnTo>
                <a:lnTo>
                  <a:pt x="1266" y="2020"/>
                </a:lnTo>
                <a:lnTo>
                  <a:pt x="1258" y="2008"/>
                </a:lnTo>
                <a:lnTo>
                  <a:pt x="1251" y="1997"/>
                </a:lnTo>
                <a:lnTo>
                  <a:pt x="1243" y="1984"/>
                </a:lnTo>
                <a:lnTo>
                  <a:pt x="1238" y="1971"/>
                </a:lnTo>
                <a:lnTo>
                  <a:pt x="1233" y="1956"/>
                </a:lnTo>
                <a:lnTo>
                  <a:pt x="1231" y="1938"/>
                </a:lnTo>
                <a:lnTo>
                  <a:pt x="1230" y="1920"/>
                </a:lnTo>
                <a:lnTo>
                  <a:pt x="1230" y="1920"/>
                </a:lnTo>
                <a:lnTo>
                  <a:pt x="1231" y="1901"/>
                </a:lnTo>
                <a:lnTo>
                  <a:pt x="1235" y="1881"/>
                </a:lnTo>
                <a:lnTo>
                  <a:pt x="1241" y="1862"/>
                </a:lnTo>
                <a:lnTo>
                  <a:pt x="1249" y="1842"/>
                </a:lnTo>
                <a:lnTo>
                  <a:pt x="1261" y="1826"/>
                </a:lnTo>
                <a:lnTo>
                  <a:pt x="1272" y="1810"/>
                </a:lnTo>
                <a:lnTo>
                  <a:pt x="1287" y="1793"/>
                </a:lnTo>
                <a:lnTo>
                  <a:pt x="1303" y="1779"/>
                </a:lnTo>
                <a:lnTo>
                  <a:pt x="1321" y="1766"/>
                </a:lnTo>
                <a:lnTo>
                  <a:pt x="1340" y="1754"/>
                </a:lnTo>
                <a:lnTo>
                  <a:pt x="1360" y="1745"/>
                </a:lnTo>
                <a:lnTo>
                  <a:pt x="1383" y="1736"/>
                </a:lnTo>
                <a:lnTo>
                  <a:pt x="1406" y="1730"/>
                </a:lnTo>
                <a:lnTo>
                  <a:pt x="1430" y="1725"/>
                </a:lnTo>
                <a:lnTo>
                  <a:pt x="1454" y="1722"/>
                </a:lnTo>
                <a:lnTo>
                  <a:pt x="1480" y="1720"/>
                </a:lnTo>
                <a:lnTo>
                  <a:pt x="1480" y="1720"/>
                </a:lnTo>
                <a:lnTo>
                  <a:pt x="1505" y="1722"/>
                </a:lnTo>
                <a:lnTo>
                  <a:pt x="1529" y="1725"/>
                </a:lnTo>
                <a:lnTo>
                  <a:pt x="1554" y="1730"/>
                </a:lnTo>
                <a:lnTo>
                  <a:pt x="1576" y="1736"/>
                </a:lnTo>
                <a:lnTo>
                  <a:pt x="1599" y="1745"/>
                </a:lnTo>
                <a:lnTo>
                  <a:pt x="1619" y="1754"/>
                </a:lnTo>
                <a:lnTo>
                  <a:pt x="1638" y="1766"/>
                </a:lnTo>
                <a:lnTo>
                  <a:pt x="1656" y="1779"/>
                </a:lnTo>
                <a:lnTo>
                  <a:pt x="1672" y="1793"/>
                </a:lnTo>
                <a:lnTo>
                  <a:pt x="1687" y="1810"/>
                </a:lnTo>
                <a:lnTo>
                  <a:pt x="1698" y="1826"/>
                </a:lnTo>
                <a:lnTo>
                  <a:pt x="1710" y="1842"/>
                </a:lnTo>
                <a:lnTo>
                  <a:pt x="1718" y="1862"/>
                </a:lnTo>
                <a:lnTo>
                  <a:pt x="1724" y="1881"/>
                </a:lnTo>
                <a:lnTo>
                  <a:pt x="1728" y="1901"/>
                </a:lnTo>
                <a:lnTo>
                  <a:pt x="1729" y="1920"/>
                </a:lnTo>
                <a:lnTo>
                  <a:pt x="1729" y="1920"/>
                </a:lnTo>
                <a:close/>
              </a:path>
            </a:pathLst>
          </a:custGeom>
          <a:solidFill>
            <a:schemeClr val="accent6">
              <a:lumMod val="75000"/>
            </a:schemeClr>
          </a:solidFill>
          <a:ln w="28575">
            <a:noFill/>
            <a:prstDash val="solid"/>
            <a:round/>
            <a:headEnd/>
            <a:tailEnd/>
          </a:ln>
        </p:spPr>
        <p:txBody>
          <a:bodyPr lIns="468000" anchor="ctr"/>
          <a:lstStyle/>
          <a:p>
            <a:pPr algn="ctr" eaLnBrk="1" hangingPunct="1">
              <a:defRPr/>
            </a:pPr>
            <a:r>
              <a:rPr lang="en-US" sz="4000" dirty="0">
                <a:cs typeface="Arial" charset="0"/>
              </a:rPr>
              <a:t>Ease of Understanding</a:t>
            </a:r>
            <a:endParaRPr lang="en-GB" sz="4000" dirty="0">
              <a:cs typeface="Arial" charset="0"/>
            </a:endParaRPr>
          </a:p>
        </p:txBody>
      </p:sp>
      <p:sp>
        <p:nvSpPr>
          <p:cNvPr id="31" name="Freeform 8">
            <a:extLst>
              <a:ext uri="{FF2B5EF4-FFF2-40B4-BE49-F238E27FC236}">
                <a16:creationId xmlns:a16="http://schemas.microsoft.com/office/drawing/2014/main" id="{56CABF36-42B2-7E64-D240-E99C3919D487}"/>
              </a:ext>
            </a:extLst>
          </p:cNvPr>
          <p:cNvSpPr>
            <a:spLocks/>
          </p:cNvSpPr>
          <p:nvPr/>
        </p:nvSpPr>
        <p:spPr bwMode="auto">
          <a:xfrm>
            <a:off x="6789853" y="1987558"/>
            <a:ext cx="1860633" cy="2298698"/>
          </a:xfrm>
          <a:custGeom>
            <a:avLst/>
            <a:gdLst>
              <a:gd name="T0" fmla="*/ 195 w 2151"/>
              <a:gd name="T1" fmla="*/ 1725 h 2586"/>
              <a:gd name="T2" fmla="*/ 141 w 2151"/>
              <a:gd name="T3" fmla="*/ 1702 h 2586"/>
              <a:gd name="T4" fmla="*/ 96 w 2151"/>
              <a:gd name="T5" fmla="*/ 1655 h 2586"/>
              <a:gd name="T6" fmla="*/ 76 w 2151"/>
              <a:gd name="T7" fmla="*/ 1621 h 2586"/>
              <a:gd name="T8" fmla="*/ 47 w 2151"/>
              <a:gd name="T9" fmla="*/ 1598 h 2586"/>
              <a:gd name="T10" fmla="*/ 19 w 2151"/>
              <a:gd name="T11" fmla="*/ 1603 h 2586"/>
              <a:gd name="T12" fmla="*/ 2 w 2151"/>
              <a:gd name="T13" fmla="*/ 1631 h 2586"/>
              <a:gd name="T14" fmla="*/ 2151 w 2151"/>
              <a:gd name="T15" fmla="*/ 2586 h 2586"/>
              <a:gd name="T16" fmla="*/ 1218 w 2151"/>
              <a:gd name="T17" fmla="*/ 430 h 2586"/>
              <a:gd name="T18" fmla="*/ 1184 w 2151"/>
              <a:gd name="T19" fmla="*/ 425 h 2586"/>
              <a:gd name="T20" fmla="*/ 1163 w 2151"/>
              <a:gd name="T21" fmla="*/ 404 h 2586"/>
              <a:gd name="T22" fmla="*/ 1165 w 2151"/>
              <a:gd name="T23" fmla="*/ 376 h 2586"/>
              <a:gd name="T24" fmla="*/ 1194 w 2151"/>
              <a:gd name="T25" fmla="*/ 347 h 2586"/>
              <a:gd name="T26" fmla="*/ 1233 w 2151"/>
              <a:gd name="T27" fmla="*/ 322 h 2586"/>
              <a:gd name="T28" fmla="*/ 1272 w 2151"/>
              <a:gd name="T29" fmla="*/ 277 h 2586"/>
              <a:gd name="T30" fmla="*/ 1292 w 2151"/>
              <a:gd name="T31" fmla="*/ 218 h 2586"/>
              <a:gd name="T32" fmla="*/ 1288 w 2151"/>
              <a:gd name="T33" fmla="*/ 160 h 2586"/>
              <a:gd name="T34" fmla="*/ 1251 w 2151"/>
              <a:gd name="T35" fmla="*/ 88 h 2586"/>
              <a:gd name="T36" fmla="*/ 1183 w 2151"/>
              <a:gd name="T37" fmla="*/ 34 h 2586"/>
              <a:gd name="T38" fmla="*/ 1093 w 2151"/>
              <a:gd name="T39" fmla="*/ 4 h 2586"/>
              <a:gd name="T40" fmla="*/ 1018 w 2151"/>
              <a:gd name="T41" fmla="*/ 2 h 2586"/>
              <a:gd name="T42" fmla="*/ 924 w 2151"/>
              <a:gd name="T43" fmla="*/ 25 h 2586"/>
              <a:gd name="T44" fmla="*/ 851 w 2151"/>
              <a:gd name="T45" fmla="*/ 73 h 2586"/>
              <a:gd name="T46" fmla="*/ 805 w 2151"/>
              <a:gd name="T47" fmla="*/ 142 h 2586"/>
              <a:gd name="T48" fmla="*/ 794 w 2151"/>
              <a:gd name="T49" fmla="*/ 200 h 2586"/>
              <a:gd name="T50" fmla="*/ 807 w 2151"/>
              <a:gd name="T51" fmla="*/ 264 h 2586"/>
              <a:gd name="T52" fmla="*/ 838 w 2151"/>
              <a:gd name="T53" fmla="*/ 308 h 2586"/>
              <a:gd name="T54" fmla="*/ 882 w 2151"/>
              <a:gd name="T55" fmla="*/ 342 h 2586"/>
              <a:gd name="T56" fmla="*/ 916 w 2151"/>
              <a:gd name="T57" fmla="*/ 368 h 2586"/>
              <a:gd name="T58" fmla="*/ 926 w 2151"/>
              <a:gd name="T59" fmla="*/ 397 h 2586"/>
              <a:gd name="T60" fmla="*/ 909 w 2151"/>
              <a:gd name="T61" fmla="*/ 420 h 2586"/>
              <a:gd name="T62" fmla="*/ 869 w 2151"/>
              <a:gd name="T63" fmla="*/ 430 h 2586"/>
              <a:gd name="T64" fmla="*/ 0 w 2151"/>
              <a:gd name="T65" fmla="*/ 1305 h 2586"/>
              <a:gd name="T66" fmla="*/ 5 w 2151"/>
              <a:gd name="T67" fmla="*/ 1338 h 2586"/>
              <a:gd name="T68" fmla="*/ 26 w 2151"/>
              <a:gd name="T69" fmla="*/ 1361 h 2586"/>
              <a:gd name="T70" fmla="*/ 54 w 2151"/>
              <a:gd name="T71" fmla="*/ 1357 h 2586"/>
              <a:gd name="T72" fmla="*/ 83 w 2151"/>
              <a:gd name="T73" fmla="*/ 1328 h 2586"/>
              <a:gd name="T74" fmla="*/ 107 w 2151"/>
              <a:gd name="T75" fmla="*/ 1291 h 2586"/>
              <a:gd name="T76" fmla="*/ 153 w 2151"/>
              <a:gd name="T77" fmla="*/ 1250 h 2586"/>
              <a:gd name="T78" fmla="*/ 211 w 2151"/>
              <a:gd name="T79" fmla="*/ 1230 h 2586"/>
              <a:gd name="T80" fmla="*/ 270 w 2151"/>
              <a:gd name="T81" fmla="*/ 1235 h 2586"/>
              <a:gd name="T82" fmla="*/ 342 w 2151"/>
              <a:gd name="T83" fmla="*/ 1273 h 2586"/>
              <a:gd name="T84" fmla="*/ 395 w 2151"/>
              <a:gd name="T85" fmla="*/ 1339 h 2586"/>
              <a:gd name="T86" fmla="*/ 426 w 2151"/>
              <a:gd name="T87" fmla="*/ 1429 h 2586"/>
              <a:gd name="T88" fmla="*/ 428 w 2151"/>
              <a:gd name="T89" fmla="*/ 1505 h 2586"/>
              <a:gd name="T90" fmla="*/ 405 w 2151"/>
              <a:gd name="T91" fmla="*/ 1598 h 2586"/>
              <a:gd name="T92" fmla="*/ 356 w 2151"/>
              <a:gd name="T93" fmla="*/ 1673 h 2586"/>
              <a:gd name="T94" fmla="*/ 288 w 2151"/>
              <a:gd name="T95" fmla="*/ 1718 h 2586"/>
              <a:gd name="T96" fmla="*/ 229 w 2151"/>
              <a:gd name="T97" fmla="*/ 1730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51" h="2586">
                <a:moveTo>
                  <a:pt x="229" y="1730"/>
                </a:moveTo>
                <a:lnTo>
                  <a:pt x="229" y="1730"/>
                </a:lnTo>
                <a:lnTo>
                  <a:pt x="211" y="1728"/>
                </a:lnTo>
                <a:lnTo>
                  <a:pt x="195" y="1725"/>
                </a:lnTo>
                <a:lnTo>
                  <a:pt x="179" y="1722"/>
                </a:lnTo>
                <a:lnTo>
                  <a:pt x="166" y="1715"/>
                </a:lnTo>
                <a:lnTo>
                  <a:pt x="153" y="1709"/>
                </a:lnTo>
                <a:lnTo>
                  <a:pt x="141" y="1702"/>
                </a:lnTo>
                <a:lnTo>
                  <a:pt x="132" y="1694"/>
                </a:lnTo>
                <a:lnTo>
                  <a:pt x="122" y="1686"/>
                </a:lnTo>
                <a:lnTo>
                  <a:pt x="107" y="1670"/>
                </a:lnTo>
                <a:lnTo>
                  <a:pt x="96" y="1655"/>
                </a:lnTo>
                <a:lnTo>
                  <a:pt x="88" y="1642"/>
                </a:lnTo>
                <a:lnTo>
                  <a:pt x="88" y="1642"/>
                </a:lnTo>
                <a:lnTo>
                  <a:pt x="83" y="1631"/>
                </a:lnTo>
                <a:lnTo>
                  <a:pt x="76" y="1621"/>
                </a:lnTo>
                <a:lnTo>
                  <a:pt x="68" y="1613"/>
                </a:lnTo>
                <a:lnTo>
                  <a:pt x="62" y="1606"/>
                </a:lnTo>
                <a:lnTo>
                  <a:pt x="54" y="1601"/>
                </a:lnTo>
                <a:lnTo>
                  <a:pt x="47" y="1598"/>
                </a:lnTo>
                <a:lnTo>
                  <a:pt x="39" y="1598"/>
                </a:lnTo>
                <a:lnTo>
                  <a:pt x="32" y="1598"/>
                </a:lnTo>
                <a:lnTo>
                  <a:pt x="26" y="1600"/>
                </a:lnTo>
                <a:lnTo>
                  <a:pt x="19" y="1603"/>
                </a:lnTo>
                <a:lnTo>
                  <a:pt x="15" y="1608"/>
                </a:lnTo>
                <a:lnTo>
                  <a:pt x="10" y="1614"/>
                </a:lnTo>
                <a:lnTo>
                  <a:pt x="5" y="1621"/>
                </a:lnTo>
                <a:lnTo>
                  <a:pt x="2" y="1631"/>
                </a:lnTo>
                <a:lnTo>
                  <a:pt x="0" y="1642"/>
                </a:lnTo>
                <a:lnTo>
                  <a:pt x="0" y="1655"/>
                </a:lnTo>
                <a:lnTo>
                  <a:pt x="0" y="2586"/>
                </a:lnTo>
                <a:lnTo>
                  <a:pt x="2151" y="2586"/>
                </a:lnTo>
                <a:lnTo>
                  <a:pt x="2151" y="431"/>
                </a:lnTo>
                <a:lnTo>
                  <a:pt x="1656" y="431"/>
                </a:lnTo>
                <a:lnTo>
                  <a:pt x="1656" y="430"/>
                </a:lnTo>
                <a:lnTo>
                  <a:pt x="1218" y="430"/>
                </a:lnTo>
                <a:lnTo>
                  <a:pt x="1218" y="430"/>
                </a:lnTo>
                <a:lnTo>
                  <a:pt x="1205" y="430"/>
                </a:lnTo>
                <a:lnTo>
                  <a:pt x="1194" y="428"/>
                </a:lnTo>
                <a:lnTo>
                  <a:pt x="1184" y="425"/>
                </a:lnTo>
                <a:lnTo>
                  <a:pt x="1178" y="420"/>
                </a:lnTo>
                <a:lnTo>
                  <a:pt x="1171" y="415"/>
                </a:lnTo>
                <a:lnTo>
                  <a:pt x="1166" y="410"/>
                </a:lnTo>
                <a:lnTo>
                  <a:pt x="1163" y="404"/>
                </a:lnTo>
                <a:lnTo>
                  <a:pt x="1162" y="397"/>
                </a:lnTo>
                <a:lnTo>
                  <a:pt x="1162" y="391"/>
                </a:lnTo>
                <a:lnTo>
                  <a:pt x="1162" y="383"/>
                </a:lnTo>
                <a:lnTo>
                  <a:pt x="1165" y="376"/>
                </a:lnTo>
                <a:lnTo>
                  <a:pt x="1170" y="368"/>
                </a:lnTo>
                <a:lnTo>
                  <a:pt x="1176" y="361"/>
                </a:lnTo>
                <a:lnTo>
                  <a:pt x="1184" y="353"/>
                </a:lnTo>
                <a:lnTo>
                  <a:pt x="1194" y="347"/>
                </a:lnTo>
                <a:lnTo>
                  <a:pt x="1205" y="342"/>
                </a:lnTo>
                <a:lnTo>
                  <a:pt x="1205" y="342"/>
                </a:lnTo>
                <a:lnTo>
                  <a:pt x="1218" y="334"/>
                </a:lnTo>
                <a:lnTo>
                  <a:pt x="1233" y="322"/>
                </a:lnTo>
                <a:lnTo>
                  <a:pt x="1249" y="308"/>
                </a:lnTo>
                <a:lnTo>
                  <a:pt x="1258" y="298"/>
                </a:lnTo>
                <a:lnTo>
                  <a:pt x="1266" y="288"/>
                </a:lnTo>
                <a:lnTo>
                  <a:pt x="1272" y="277"/>
                </a:lnTo>
                <a:lnTo>
                  <a:pt x="1279" y="264"/>
                </a:lnTo>
                <a:lnTo>
                  <a:pt x="1285" y="251"/>
                </a:lnTo>
                <a:lnTo>
                  <a:pt x="1288" y="235"/>
                </a:lnTo>
                <a:lnTo>
                  <a:pt x="1292" y="218"/>
                </a:lnTo>
                <a:lnTo>
                  <a:pt x="1293" y="200"/>
                </a:lnTo>
                <a:lnTo>
                  <a:pt x="1293" y="200"/>
                </a:lnTo>
                <a:lnTo>
                  <a:pt x="1292" y="181"/>
                </a:lnTo>
                <a:lnTo>
                  <a:pt x="1288" y="160"/>
                </a:lnTo>
                <a:lnTo>
                  <a:pt x="1282" y="142"/>
                </a:lnTo>
                <a:lnTo>
                  <a:pt x="1274" y="122"/>
                </a:lnTo>
                <a:lnTo>
                  <a:pt x="1262" y="104"/>
                </a:lnTo>
                <a:lnTo>
                  <a:pt x="1251" y="88"/>
                </a:lnTo>
                <a:lnTo>
                  <a:pt x="1236" y="73"/>
                </a:lnTo>
                <a:lnTo>
                  <a:pt x="1220" y="59"/>
                </a:lnTo>
                <a:lnTo>
                  <a:pt x="1202" y="46"/>
                </a:lnTo>
                <a:lnTo>
                  <a:pt x="1183" y="34"/>
                </a:lnTo>
                <a:lnTo>
                  <a:pt x="1162" y="25"/>
                </a:lnTo>
                <a:lnTo>
                  <a:pt x="1140" y="17"/>
                </a:lnTo>
                <a:lnTo>
                  <a:pt x="1118" y="8"/>
                </a:lnTo>
                <a:lnTo>
                  <a:pt x="1093" y="4"/>
                </a:lnTo>
                <a:lnTo>
                  <a:pt x="1069" y="2"/>
                </a:lnTo>
                <a:lnTo>
                  <a:pt x="1043" y="0"/>
                </a:lnTo>
                <a:lnTo>
                  <a:pt x="1043" y="0"/>
                </a:lnTo>
                <a:lnTo>
                  <a:pt x="1018" y="2"/>
                </a:lnTo>
                <a:lnTo>
                  <a:pt x="992" y="4"/>
                </a:lnTo>
                <a:lnTo>
                  <a:pt x="970" y="8"/>
                </a:lnTo>
                <a:lnTo>
                  <a:pt x="947" y="17"/>
                </a:lnTo>
                <a:lnTo>
                  <a:pt x="924" y="25"/>
                </a:lnTo>
                <a:lnTo>
                  <a:pt x="903" y="34"/>
                </a:lnTo>
                <a:lnTo>
                  <a:pt x="885" y="46"/>
                </a:lnTo>
                <a:lnTo>
                  <a:pt x="867" y="59"/>
                </a:lnTo>
                <a:lnTo>
                  <a:pt x="851" y="73"/>
                </a:lnTo>
                <a:lnTo>
                  <a:pt x="836" y="88"/>
                </a:lnTo>
                <a:lnTo>
                  <a:pt x="823" y="104"/>
                </a:lnTo>
                <a:lnTo>
                  <a:pt x="813" y="122"/>
                </a:lnTo>
                <a:lnTo>
                  <a:pt x="805" y="142"/>
                </a:lnTo>
                <a:lnTo>
                  <a:pt x="799" y="160"/>
                </a:lnTo>
                <a:lnTo>
                  <a:pt x="795" y="181"/>
                </a:lnTo>
                <a:lnTo>
                  <a:pt x="794" y="200"/>
                </a:lnTo>
                <a:lnTo>
                  <a:pt x="794" y="200"/>
                </a:lnTo>
                <a:lnTo>
                  <a:pt x="794" y="218"/>
                </a:lnTo>
                <a:lnTo>
                  <a:pt x="797" y="235"/>
                </a:lnTo>
                <a:lnTo>
                  <a:pt x="802" y="251"/>
                </a:lnTo>
                <a:lnTo>
                  <a:pt x="807" y="264"/>
                </a:lnTo>
                <a:lnTo>
                  <a:pt x="813" y="277"/>
                </a:lnTo>
                <a:lnTo>
                  <a:pt x="822" y="288"/>
                </a:lnTo>
                <a:lnTo>
                  <a:pt x="830" y="298"/>
                </a:lnTo>
                <a:lnTo>
                  <a:pt x="838" y="308"/>
                </a:lnTo>
                <a:lnTo>
                  <a:pt x="854" y="322"/>
                </a:lnTo>
                <a:lnTo>
                  <a:pt x="867" y="334"/>
                </a:lnTo>
                <a:lnTo>
                  <a:pt x="882" y="342"/>
                </a:lnTo>
                <a:lnTo>
                  <a:pt x="882" y="342"/>
                </a:lnTo>
                <a:lnTo>
                  <a:pt x="891" y="347"/>
                </a:lnTo>
                <a:lnTo>
                  <a:pt x="901" y="353"/>
                </a:lnTo>
                <a:lnTo>
                  <a:pt x="909" y="361"/>
                </a:lnTo>
                <a:lnTo>
                  <a:pt x="916" y="368"/>
                </a:lnTo>
                <a:lnTo>
                  <a:pt x="921" y="376"/>
                </a:lnTo>
                <a:lnTo>
                  <a:pt x="924" y="383"/>
                </a:lnTo>
                <a:lnTo>
                  <a:pt x="926" y="391"/>
                </a:lnTo>
                <a:lnTo>
                  <a:pt x="926" y="397"/>
                </a:lnTo>
                <a:lnTo>
                  <a:pt x="924" y="404"/>
                </a:lnTo>
                <a:lnTo>
                  <a:pt x="921" y="410"/>
                </a:lnTo>
                <a:lnTo>
                  <a:pt x="916" y="415"/>
                </a:lnTo>
                <a:lnTo>
                  <a:pt x="909" y="420"/>
                </a:lnTo>
                <a:lnTo>
                  <a:pt x="901" y="425"/>
                </a:lnTo>
                <a:lnTo>
                  <a:pt x="891" y="428"/>
                </a:lnTo>
                <a:lnTo>
                  <a:pt x="880" y="430"/>
                </a:lnTo>
                <a:lnTo>
                  <a:pt x="869" y="430"/>
                </a:lnTo>
                <a:lnTo>
                  <a:pt x="595" y="430"/>
                </a:lnTo>
                <a:lnTo>
                  <a:pt x="595" y="431"/>
                </a:lnTo>
                <a:lnTo>
                  <a:pt x="0" y="431"/>
                </a:lnTo>
                <a:lnTo>
                  <a:pt x="0" y="1305"/>
                </a:lnTo>
                <a:lnTo>
                  <a:pt x="0" y="1305"/>
                </a:lnTo>
                <a:lnTo>
                  <a:pt x="0" y="1317"/>
                </a:lnTo>
                <a:lnTo>
                  <a:pt x="2" y="1328"/>
                </a:lnTo>
                <a:lnTo>
                  <a:pt x="5" y="1338"/>
                </a:lnTo>
                <a:lnTo>
                  <a:pt x="10" y="1346"/>
                </a:lnTo>
                <a:lnTo>
                  <a:pt x="15" y="1352"/>
                </a:lnTo>
                <a:lnTo>
                  <a:pt x="19" y="1357"/>
                </a:lnTo>
                <a:lnTo>
                  <a:pt x="26" y="1361"/>
                </a:lnTo>
                <a:lnTo>
                  <a:pt x="32" y="1362"/>
                </a:lnTo>
                <a:lnTo>
                  <a:pt x="39" y="1362"/>
                </a:lnTo>
                <a:lnTo>
                  <a:pt x="47" y="1361"/>
                </a:lnTo>
                <a:lnTo>
                  <a:pt x="54" y="1357"/>
                </a:lnTo>
                <a:lnTo>
                  <a:pt x="62" y="1352"/>
                </a:lnTo>
                <a:lnTo>
                  <a:pt x="68" y="1346"/>
                </a:lnTo>
                <a:lnTo>
                  <a:pt x="76" y="1338"/>
                </a:lnTo>
                <a:lnTo>
                  <a:pt x="83" y="1328"/>
                </a:lnTo>
                <a:lnTo>
                  <a:pt x="88" y="1318"/>
                </a:lnTo>
                <a:lnTo>
                  <a:pt x="88" y="1318"/>
                </a:lnTo>
                <a:lnTo>
                  <a:pt x="96" y="1304"/>
                </a:lnTo>
                <a:lnTo>
                  <a:pt x="107" y="1291"/>
                </a:lnTo>
                <a:lnTo>
                  <a:pt x="122" y="1274"/>
                </a:lnTo>
                <a:lnTo>
                  <a:pt x="132" y="1266"/>
                </a:lnTo>
                <a:lnTo>
                  <a:pt x="141" y="1258"/>
                </a:lnTo>
                <a:lnTo>
                  <a:pt x="153" y="1250"/>
                </a:lnTo>
                <a:lnTo>
                  <a:pt x="166" y="1243"/>
                </a:lnTo>
                <a:lnTo>
                  <a:pt x="179" y="1238"/>
                </a:lnTo>
                <a:lnTo>
                  <a:pt x="195" y="1234"/>
                </a:lnTo>
                <a:lnTo>
                  <a:pt x="211" y="1230"/>
                </a:lnTo>
                <a:lnTo>
                  <a:pt x="229" y="1230"/>
                </a:lnTo>
                <a:lnTo>
                  <a:pt x="229" y="1230"/>
                </a:lnTo>
                <a:lnTo>
                  <a:pt x="249" y="1232"/>
                </a:lnTo>
                <a:lnTo>
                  <a:pt x="270" y="1235"/>
                </a:lnTo>
                <a:lnTo>
                  <a:pt x="288" y="1242"/>
                </a:lnTo>
                <a:lnTo>
                  <a:pt x="307" y="1250"/>
                </a:lnTo>
                <a:lnTo>
                  <a:pt x="325" y="1260"/>
                </a:lnTo>
                <a:lnTo>
                  <a:pt x="342" y="1273"/>
                </a:lnTo>
                <a:lnTo>
                  <a:pt x="356" y="1287"/>
                </a:lnTo>
                <a:lnTo>
                  <a:pt x="371" y="1304"/>
                </a:lnTo>
                <a:lnTo>
                  <a:pt x="384" y="1321"/>
                </a:lnTo>
                <a:lnTo>
                  <a:pt x="395" y="1339"/>
                </a:lnTo>
                <a:lnTo>
                  <a:pt x="405" y="1361"/>
                </a:lnTo>
                <a:lnTo>
                  <a:pt x="413" y="1383"/>
                </a:lnTo>
                <a:lnTo>
                  <a:pt x="421" y="1406"/>
                </a:lnTo>
                <a:lnTo>
                  <a:pt x="426" y="1429"/>
                </a:lnTo>
                <a:lnTo>
                  <a:pt x="428" y="1455"/>
                </a:lnTo>
                <a:lnTo>
                  <a:pt x="429" y="1479"/>
                </a:lnTo>
                <a:lnTo>
                  <a:pt x="429" y="1479"/>
                </a:lnTo>
                <a:lnTo>
                  <a:pt x="428" y="1505"/>
                </a:lnTo>
                <a:lnTo>
                  <a:pt x="426" y="1530"/>
                </a:lnTo>
                <a:lnTo>
                  <a:pt x="421" y="1554"/>
                </a:lnTo>
                <a:lnTo>
                  <a:pt x="413" y="1577"/>
                </a:lnTo>
                <a:lnTo>
                  <a:pt x="405" y="1598"/>
                </a:lnTo>
                <a:lnTo>
                  <a:pt x="395" y="1619"/>
                </a:lnTo>
                <a:lnTo>
                  <a:pt x="384" y="1639"/>
                </a:lnTo>
                <a:lnTo>
                  <a:pt x="371" y="1657"/>
                </a:lnTo>
                <a:lnTo>
                  <a:pt x="356" y="1673"/>
                </a:lnTo>
                <a:lnTo>
                  <a:pt x="342" y="1686"/>
                </a:lnTo>
                <a:lnTo>
                  <a:pt x="325" y="1699"/>
                </a:lnTo>
                <a:lnTo>
                  <a:pt x="307" y="1710"/>
                </a:lnTo>
                <a:lnTo>
                  <a:pt x="288" y="1718"/>
                </a:lnTo>
                <a:lnTo>
                  <a:pt x="270" y="1725"/>
                </a:lnTo>
                <a:lnTo>
                  <a:pt x="249" y="1728"/>
                </a:lnTo>
                <a:lnTo>
                  <a:pt x="229" y="1730"/>
                </a:lnTo>
                <a:lnTo>
                  <a:pt x="229" y="1730"/>
                </a:lnTo>
                <a:close/>
              </a:path>
            </a:pathLst>
          </a:custGeom>
          <a:solidFill>
            <a:schemeClr val="accent6">
              <a:lumMod val="20000"/>
              <a:lumOff val="80000"/>
            </a:schemeClr>
          </a:solidFill>
          <a:ln w="28575">
            <a:noFill/>
            <a:prstDash val="solid"/>
            <a:round/>
            <a:headEnd/>
            <a:tailEnd/>
          </a:ln>
        </p:spPr>
        <p:txBody>
          <a:bodyPr tIns="468000" anchor="ctr" anchorCtr="1"/>
          <a:lstStyle/>
          <a:p>
            <a:pPr eaLnBrk="1" hangingPunct="1">
              <a:defRPr/>
            </a:pPr>
            <a:r>
              <a:rPr lang="en-US" sz="4000" dirty="0">
                <a:cs typeface="Arial" charset="0"/>
              </a:rPr>
              <a:t>Concise</a:t>
            </a:r>
            <a:endParaRPr lang="en-GB" sz="4000" dirty="0">
              <a:cs typeface="Arial" charset="0"/>
            </a:endParaRPr>
          </a:p>
        </p:txBody>
      </p:sp>
      <p:sp>
        <p:nvSpPr>
          <p:cNvPr id="28" name="Freeform 6">
            <a:extLst>
              <a:ext uri="{FF2B5EF4-FFF2-40B4-BE49-F238E27FC236}">
                <a16:creationId xmlns:a16="http://schemas.microsoft.com/office/drawing/2014/main" id="{6CBEB065-8921-1835-A4D1-7A76C25B026E}"/>
              </a:ext>
            </a:extLst>
          </p:cNvPr>
          <p:cNvSpPr>
            <a:spLocks/>
          </p:cNvSpPr>
          <p:nvPr/>
        </p:nvSpPr>
        <p:spPr bwMode="auto">
          <a:xfrm>
            <a:off x="3054514" y="2369135"/>
            <a:ext cx="2236782" cy="1911933"/>
          </a:xfrm>
          <a:custGeom>
            <a:avLst/>
            <a:gdLst>
              <a:gd name="T0" fmla="*/ 861 w 2587"/>
              <a:gd name="T1" fmla="*/ 195 h 2151"/>
              <a:gd name="T2" fmla="*/ 885 w 2587"/>
              <a:gd name="T3" fmla="*/ 143 h 2151"/>
              <a:gd name="T4" fmla="*/ 931 w 2587"/>
              <a:gd name="T5" fmla="*/ 97 h 2151"/>
              <a:gd name="T6" fmla="*/ 965 w 2587"/>
              <a:gd name="T7" fmla="*/ 76 h 2151"/>
              <a:gd name="T8" fmla="*/ 988 w 2587"/>
              <a:gd name="T9" fmla="*/ 47 h 2151"/>
              <a:gd name="T10" fmla="*/ 985 w 2587"/>
              <a:gd name="T11" fmla="*/ 21 h 2151"/>
              <a:gd name="T12" fmla="*/ 955 w 2587"/>
              <a:gd name="T13" fmla="*/ 3 h 2151"/>
              <a:gd name="T14" fmla="*/ 0 w 2587"/>
              <a:gd name="T15" fmla="*/ 2151 h 2151"/>
              <a:gd name="T16" fmla="*/ 2156 w 2587"/>
              <a:gd name="T17" fmla="*/ 1220 h 2151"/>
              <a:gd name="T18" fmla="*/ 2163 w 2587"/>
              <a:gd name="T19" fmla="*/ 1186 h 2151"/>
              <a:gd name="T20" fmla="*/ 2182 w 2587"/>
              <a:gd name="T21" fmla="*/ 1163 h 2151"/>
              <a:gd name="T22" fmla="*/ 2211 w 2587"/>
              <a:gd name="T23" fmla="*/ 1166 h 2151"/>
              <a:gd name="T24" fmla="*/ 2239 w 2587"/>
              <a:gd name="T25" fmla="*/ 1196 h 2151"/>
              <a:gd name="T26" fmla="*/ 2263 w 2587"/>
              <a:gd name="T27" fmla="*/ 1235 h 2151"/>
              <a:gd name="T28" fmla="*/ 2309 w 2587"/>
              <a:gd name="T29" fmla="*/ 1274 h 2151"/>
              <a:gd name="T30" fmla="*/ 2368 w 2587"/>
              <a:gd name="T31" fmla="*/ 1293 h 2151"/>
              <a:gd name="T32" fmla="*/ 2426 w 2587"/>
              <a:gd name="T33" fmla="*/ 1288 h 2151"/>
              <a:gd name="T34" fmla="*/ 2498 w 2587"/>
              <a:gd name="T35" fmla="*/ 1251 h 2151"/>
              <a:gd name="T36" fmla="*/ 2553 w 2587"/>
              <a:gd name="T37" fmla="*/ 1184 h 2151"/>
              <a:gd name="T38" fmla="*/ 2582 w 2587"/>
              <a:gd name="T39" fmla="*/ 1095 h 2151"/>
              <a:gd name="T40" fmla="*/ 2586 w 2587"/>
              <a:gd name="T41" fmla="*/ 1018 h 2151"/>
              <a:gd name="T42" fmla="*/ 2563 w 2587"/>
              <a:gd name="T43" fmla="*/ 926 h 2151"/>
              <a:gd name="T44" fmla="*/ 2514 w 2587"/>
              <a:gd name="T45" fmla="*/ 852 h 2151"/>
              <a:gd name="T46" fmla="*/ 2446 w 2587"/>
              <a:gd name="T47" fmla="*/ 805 h 2151"/>
              <a:gd name="T48" fmla="*/ 2385 w 2587"/>
              <a:gd name="T49" fmla="*/ 794 h 2151"/>
              <a:gd name="T50" fmla="*/ 2322 w 2587"/>
              <a:gd name="T51" fmla="*/ 808 h 2151"/>
              <a:gd name="T52" fmla="*/ 2278 w 2587"/>
              <a:gd name="T53" fmla="*/ 838 h 2151"/>
              <a:gd name="T54" fmla="*/ 2245 w 2587"/>
              <a:gd name="T55" fmla="*/ 882 h 2151"/>
              <a:gd name="T56" fmla="*/ 2218 w 2587"/>
              <a:gd name="T57" fmla="*/ 917 h 2151"/>
              <a:gd name="T58" fmla="*/ 2189 w 2587"/>
              <a:gd name="T59" fmla="*/ 927 h 2151"/>
              <a:gd name="T60" fmla="*/ 2166 w 2587"/>
              <a:gd name="T61" fmla="*/ 911 h 2151"/>
              <a:gd name="T62" fmla="*/ 2156 w 2587"/>
              <a:gd name="T63" fmla="*/ 869 h 2151"/>
              <a:gd name="T64" fmla="*/ 1282 w 2587"/>
              <a:gd name="T65" fmla="*/ 0 h 2151"/>
              <a:gd name="T66" fmla="*/ 1248 w 2587"/>
              <a:gd name="T67" fmla="*/ 6 h 2151"/>
              <a:gd name="T68" fmla="*/ 1227 w 2587"/>
              <a:gd name="T69" fmla="*/ 27 h 2151"/>
              <a:gd name="T70" fmla="*/ 1229 w 2587"/>
              <a:gd name="T71" fmla="*/ 55 h 2151"/>
              <a:gd name="T72" fmla="*/ 1258 w 2587"/>
              <a:gd name="T73" fmla="*/ 83 h 2151"/>
              <a:gd name="T74" fmla="*/ 1297 w 2587"/>
              <a:gd name="T75" fmla="*/ 107 h 2151"/>
              <a:gd name="T76" fmla="*/ 1336 w 2587"/>
              <a:gd name="T77" fmla="*/ 154 h 2151"/>
              <a:gd name="T78" fmla="*/ 1356 w 2587"/>
              <a:gd name="T79" fmla="*/ 213 h 2151"/>
              <a:gd name="T80" fmla="*/ 1352 w 2587"/>
              <a:gd name="T81" fmla="*/ 270 h 2151"/>
              <a:gd name="T82" fmla="*/ 1313 w 2587"/>
              <a:gd name="T83" fmla="*/ 341 h 2151"/>
              <a:gd name="T84" fmla="*/ 1247 w 2587"/>
              <a:gd name="T85" fmla="*/ 397 h 2151"/>
              <a:gd name="T86" fmla="*/ 1157 w 2587"/>
              <a:gd name="T87" fmla="*/ 426 h 2151"/>
              <a:gd name="T88" fmla="*/ 1082 w 2587"/>
              <a:gd name="T89" fmla="*/ 429 h 2151"/>
              <a:gd name="T90" fmla="*/ 988 w 2587"/>
              <a:gd name="T91" fmla="*/ 406 h 2151"/>
              <a:gd name="T92" fmla="*/ 915 w 2587"/>
              <a:gd name="T93" fmla="*/ 358 h 2151"/>
              <a:gd name="T94" fmla="*/ 869 w 2587"/>
              <a:gd name="T95" fmla="*/ 289 h 2151"/>
              <a:gd name="T96" fmla="*/ 858 w 2587"/>
              <a:gd name="T97" fmla="*/ 23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87" h="2151">
                <a:moveTo>
                  <a:pt x="858" y="231"/>
                </a:moveTo>
                <a:lnTo>
                  <a:pt x="858" y="231"/>
                </a:lnTo>
                <a:lnTo>
                  <a:pt x="858" y="213"/>
                </a:lnTo>
                <a:lnTo>
                  <a:pt x="861" y="195"/>
                </a:lnTo>
                <a:lnTo>
                  <a:pt x="866" y="180"/>
                </a:lnTo>
                <a:lnTo>
                  <a:pt x="871" y="166"/>
                </a:lnTo>
                <a:lnTo>
                  <a:pt x="877" y="154"/>
                </a:lnTo>
                <a:lnTo>
                  <a:pt x="885" y="143"/>
                </a:lnTo>
                <a:lnTo>
                  <a:pt x="893" y="131"/>
                </a:lnTo>
                <a:lnTo>
                  <a:pt x="902" y="123"/>
                </a:lnTo>
                <a:lnTo>
                  <a:pt x="918" y="107"/>
                </a:lnTo>
                <a:lnTo>
                  <a:pt x="931" y="97"/>
                </a:lnTo>
                <a:lnTo>
                  <a:pt x="946" y="89"/>
                </a:lnTo>
                <a:lnTo>
                  <a:pt x="946" y="89"/>
                </a:lnTo>
                <a:lnTo>
                  <a:pt x="955" y="83"/>
                </a:lnTo>
                <a:lnTo>
                  <a:pt x="965" y="76"/>
                </a:lnTo>
                <a:lnTo>
                  <a:pt x="973" y="70"/>
                </a:lnTo>
                <a:lnTo>
                  <a:pt x="980" y="62"/>
                </a:lnTo>
                <a:lnTo>
                  <a:pt x="985" y="55"/>
                </a:lnTo>
                <a:lnTo>
                  <a:pt x="988" y="47"/>
                </a:lnTo>
                <a:lnTo>
                  <a:pt x="989" y="40"/>
                </a:lnTo>
                <a:lnTo>
                  <a:pt x="989" y="34"/>
                </a:lnTo>
                <a:lnTo>
                  <a:pt x="988" y="27"/>
                </a:lnTo>
                <a:lnTo>
                  <a:pt x="985" y="21"/>
                </a:lnTo>
                <a:lnTo>
                  <a:pt x="980" y="14"/>
                </a:lnTo>
                <a:lnTo>
                  <a:pt x="973" y="9"/>
                </a:lnTo>
                <a:lnTo>
                  <a:pt x="965" y="6"/>
                </a:lnTo>
                <a:lnTo>
                  <a:pt x="955" y="3"/>
                </a:lnTo>
                <a:lnTo>
                  <a:pt x="944" y="1"/>
                </a:lnTo>
                <a:lnTo>
                  <a:pt x="933" y="0"/>
                </a:lnTo>
                <a:lnTo>
                  <a:pt x="0" y="0"/>
                </a:lnTo>
                <a:lnTo>
                  <a:pt x="0" y="2151"/>
                </a:lnTo>
                <a:lnTo>
                  <a:pt x="2154" y="2151"/>
                </a:lnTo>
                <a:lnTo>
                  <a:pt x="2154" y="1656"/>
                </a:lnTo>
                <a:lnTo>
                  <a:pt x="2156" y="1656"/>
                </a:lnTo>
                <a:lnTo>
                  <a:pt x="2156" y="1220"/>
                </a:lnTo>
                <a:lnTo>
                  <a:pt x="2156" y="1220"/>
                </a:lnTo>
                <a:lnTo>
                  <a:pt x="2158" y="1207"/>
                </a:lnTo>
                <a:lnTo>
                  <a:pt x="2159" y="1196"/>
                </a:lnTo>
                <a:lnTo>
                  <a:pt x="2163" y="1186"/>
                </a:lnTo>
                <a:lnTo>
                  <a:pt x="2166" y="1178"/>
                </a:lnTo>
                <a:lnTo>
                  <a:pt x="2171" y="1171"/>
                </a:lnTo>
                <a:lnTo>
                  <a:pt x="2177" y="1166"/>
                </a:lnTo>
                <a:lnTo>
                  <a:pt x="2182" y="1163"/>
                </a:lnTo>
                <a:lnTo>
                  <a:pt x="2189" y="1161"/>
                </a:lnTo>
                <a:lnTo>
                  <a:pt x="2197" y="1161"/>
                </a:lnTo>
                <a:lnTo>
                  <a:pt x="2203" y="1163"/>
                </a:lnTo>
                <a:lnTo>
                  <a:pt x="2211" y="1166"/>
                </a:lnTo>
                <a:lnTo>
                  <a:pt x="2218" y="1171"/>
                </a:lnTo>
                <a:lnTo>
                  <a:pt x="2226" y="1178"/>
                </a:lnTo>
                <a:lnTo>
                  <a:pt x="2232" y="1186"/>
                </a:lnTo>
                <a:lnTo>
                  <a:pt x="2239" y="1196"/>
                </a:lnTo>
                <a:lnTo>
                  <a:pt x="2245" y="1207"/>
                </a:lnTo>
                <a:lnTo>
                  <a:pt x="2245" y="1207"/>
                </a:lnTo>
                <a:lnTo>
                  <a:pt x="2254" y="1220"/>
                </a:lnTo>
                <a:lnTo>
                  <a:pt x="2263" y="1235"/>
                </a:lnTo>
                <a:lnTo>
                  <a:pt x="2278" y="1251"/>
                </a:lnTo>
                <a:lnTo>
                  <a:pt x="2288" y="1259"/>
                </a:lnTo>
                <a:lnTo>
                  <a:pt x="2298" y="1266"/>
                </a:lnTo>
                <a:lnTo>
                  <a:pt x="2309" y="1274"/>
                </a:lnTo>
                <a:lnTo>
                  <a:pt x="2322" y="1280"/>
                </a:lnTo>
                <a:lnTo>
                  <a:pt x="2337" y="1285"/>
                </a:lnTo>
                <a:lnTo>
                  <a:pt x="2351" y="1290"/>
                </a:lnTo>
                <a:lnTo>
                  <a:pt x="2368" y="1293"/>
                </a:lnTo>
                <a:lnTo>
                  <a:pt x="2385" y="1293"/>
                </a:lnTo>
                <a:lnTo>
                  <a:pt x="2385" y="1293"/>
                </a:lnTo>
                <a:lnTo>
                  <a:pt x="2407" y="1293"/>
                </a:lnTo>
                <a:lnTo>
                  <a:pt x="2426" y="1288"/>
                </a:lnTo>
                <a:lnTo>
                  <a:pt x="2446" y="1283"/>
                </a:lnTo>
                <a:lnTo>
                  <a:pt x="2463" y="1274"/>
                </a:lnTo>
                <a:lnTo>
                  <a:pt x="2481" y="1264"/>
                </a:lnTo>
                <a:lnTo>
                  <a:pt x="2498" y="1251"/>
                </a:lnTo>
                <a:lnTo>
                  <a:pt x="2514" y="1236"/>
                </a:lnTo>
                <a:lnTo>
                  <a:pt x="2527" y="1220"/>
                </a:lnTo>
                <a:lnTo>
                  <a:pt x="2540" y="1204"/>
                </a:lnTo>
                <a:lnTo>
                  <a:pt x="2553" y="1184"/>
                </a:lnTo>
                <a:lnTo>
                  <a:pt x="2563" y="1163"/>
                </a:lnTo>
                <a:lnTo>
                  <a:pt x="2571" y="1142"/>
                </a:lnTo>
                <a:lnTo>
                  <a:pt x="2577" y="1119"/>
                </a:lnTo>
                <a:lnTo>
                  <a:pt x="2582" y="1095"/>
                </a:lnTo>
                <a:lnTo>
                  <a:pt x="2586" y="1070"/>
                </a:lnTo>
                <a:lnTo>
                  <a:pt x="2587" y="1044"/>
                </a:lnTo>
                <a:lnTo>
                  <a:pt x="2587" y="1044"/>
                </a:lnTo>
                <a:lnTo>
                  <a:pt x="2586" y="1018"/>
                </a:lnTo>
                <a:lnTo>
                  <a:pt x="2582" y="994"/>
                </a:lnTo>
                <a:lnTo>
                  <a:pt x="2577" y="969"/>
                </a:lnTo>
                <a:lnTo>
                  <a:pt x="2571" y="947"/>
                </a:lnTo>
                <a:lnTo>
                  <a:pt x="2563" y="926"/>
                </a:lnTo>
                <a:lnTo>
                  <a:pt x="2553" y="904"/>
                </a:lnTo>
                <a:lnTo>
                  <a:pt x="2540" y="885"/>
                </a:lnTo>
                <a:lnTo>
                  <a:pt x="2527" y="867"/>
                </a:lnTo>
                <a:lnTo>
                  <a:pt x="2514" y="852"/>
                </a:lnTo>
                <a:lnTo>
                  <a:pt x="2498" y="838"/>
                </a:lnTo>
                <a:lnTo>
                  <a:pt x="2481" y="825"/>
                </a:lnTo>
                <a:lnTo>
                  <a:pt x="2463" y="815"/>
                </a:lnTo>
                <a:lnTo>
                  <a:pt x="2446" y="805"/>
                </a:lnTo>
                <a:lnTo>
                  <a:pt x="2426" y="800"/>
                </a:lnTo>
                <a:lnTo>
                  <a:pt x="2407" y="795"/>
                </a:lnTo>
                <a:lnTo>
                  <a:pt x="2385" y="794"/>
                </a:lnTo>
                <a:lnTo>
                  <a:pt x="2385" y="794"/>
                </a:lnTo>
                <a:lnTo>
                  <a:pt x="2368" y="795"/>
                </a:lnTo>
                <a:lnTo>
                  <a:pt x="2351" y="799"/>
                </a:lnTo>
                <a:lnTo>
                  <a:pt x="2337" y="802"/>
                </a:lnTo>
                <a:lnTo>
                  <a:pt x="2322" y="808"/>
                </a:lnTo>
                <a:lnTo>
                  <a:pt x="2309" y="815"/>
                </a:lnTo>
                <a:lnTo>
                  <a:pt x="2298" y="821"/>
                </a:lnTo>
                <a:lnTo>
                  <a:pt x="2288" y="830"/>
                </a:lnTo>
                <a:lnTo>
                  <a:pt x="2278" y="838"/>
                </a:lnTo>
                <a:lnTo>
                  <a:pt x="2263" y="854"/>
                </a:lnTo>
                <a:lnTo>
                  <a:pt x="2254" y="869"/>
                </a:lnTo>
                <a:lnTo>
                  <a:pt x="2245" y="882"/>
                </a:lnTo>
                <a:lnTo>
                  <a:pt x="2245" y="882"/>
                </a:lnTo>
                <a:lnTo>
                  <a:pt x="2239" y="893"/>
                </a:lnTo>
                <a:lnTo>
                  <a:pt x="2232" y="903"/>
                </a:lnTo>
                <a:lnTo>
                  <a:pt x="2226" y="911"/>
                </a:lnTo>
                <a:lnTo>
                  <a:pt x="2218" y="917"/>
                </a:lnTo>
                <a:lnTo>
                  <a:pt x="2211" y="922"/>
                </a:lnTo>
                <a:lnTo>
                  <a:pt x="2203" y="926"/>
                </a:lnTo>
                <a:lnTo>
                  <a:pt x="2197" y="927"/>
                </a:lnTo>
                <a:lnTo>
                  <a:pt x="2189" y="927"/>
                </a:lnTo>
                <a:lnTo>
                  <a:pt x="2182" y="926"/>
                </a:lnTo>
                <a:lnTo>
                  <a:pt x="2177" y="922"/>
                </a:lnTo>
                <a:lnTo>
                  <a:pt x="2171" y="917"/>
                </a:lnTo>
                <a:lnTo>
                  <a:pt x="2166" y="911"/>
                </a:lnTo>
                <a:lnTo>
                  <a:pt x="2163" y="903"/>
                </a:lnTo>
                <a:lnTo>
                  <a:pt x="2159" y="893"/>
                </a:lnTo>
                <a:lnTo>
                  <a:pt x="2158" y="882"/>
                </a:lnTo>
                <a:lnTo>
                  <a:pt x="2156" y="869"/>
                </a:lnTo>
                <a:lnTo>
                  <a:pt x="2156" y="595"/>
                </a:lnTo>
                <a:lnTo>
                  <a:pt x="2154" y="595"/>
                </a:lnTo>
                <a:lnTo>
                  <a:pt x="2154" y="0"/>
                </a:lnTo>
                <a:lnTo>
                  <a:pt x="1282" y="0"/>
                </a:lnTo>
                <a:lnTo>
                  <a:pt x="1282" y="0"/>
                </a:lnTo>
                <a:lnTo>
                  <a:pt x="1269" y="1"/>
                </a:lnTo>
                <a:lnTo>
                  <a:pt x="1258" y="3"/>
                </a:lnTo>
                <a:lnTo>
                  <a:pt x="1248" y="6"/>
                </a:lnTo>
                <a:lnTo>
                  <a:pt x="1242" y="9"/>
                </a:lnTo>
                <a:lnTo>
                  <a:pt x="1235" y="14"/>
                </a:lnTo>
                <a:lnTo>
                  <a:pt x="1230" y="21"/>
                </a:lnTo>
                <a:lnTo>
                  <a:pt x="1227" y="27"/>
                </a:lnTo>
                <a:lnTo>
                  <a:pt x="1225" y="34"/>
                </a:lnTo>
                <a:lnTo>
                  <a:pt x="1225" y="40"/>
                </a:lnTo>
                <a:lnTo>
                  <a:pt x="1225" y="47"/>
                </a:lnTo>
                <a:lnTo>
                  <a:pt x="1229" y="55"/>
                </a:lnTo>
                <a:lnTo>
                  <a:pt x="1234" y="62"/>
                </a:lnTo>
                <a:lnTo>
                  <a:pt x="1240" y="70"/>
                </a:lnTo>
                <a:lnTo>
                  <a:pt x="1248" y="76"/>
                </a:lnTo>
                <a:lnTo>
                  <a:pt x="1258" y="83"/>
                </a:lnTo>
                <a:lnTo>
                  <a:pt x="1269" y="89"/>
                </a:lnTo>
                <a:lnTo>
                  <a:pt x="1269" y="89"/>
                </a:lnTo>
                <a:lnTo>
                  <a:pt x="1282" y="97"/>
                </a:lnTo>
                <a:lnTo>
                  <a:pt x="1297" y="107"/>
                </a:lnTo>
                <a:lnTo>
                  <a:pt x="1313" y="123"/>
                </a:lnTo>
                <a:lnTo>
                  <a:pt x="1321" y="131"/>
                </a:lnTo>
                <a:lnTo>
                  <a:pt x="1329" y="143"/>
                </a:lnTo>
                <a:lnTo>
                  <a:pt x="1336" y="154"/>
                </a:lnTo>
                <a:lnTo>
                  <a:pt x="1343" y="166"/>
                </a:lnTo>
                <a:lnTo>
                  <a:pt x="1349" y="180"/>
                </a:lnTo>
                <a:lnTo>
                  <a:pt x="1352" y="195"/>
                </a:lnTo>
                <a:lnTo>
                  <a:pt x="1356" y="213"/>
                </a:lnTo>
                <a:lnTo>
                  <a:pt x="1357" y="231"/>
                </a:lnTo>
                <a:lnTo>
                  <a:pt x="1357" y="231"/>
                </a:lnTo>
                <a:lnTo>
                  <a:pt x="1356" y="250"/>
                </a:lnTo>
                <a:lnTo>
                  <a:pt x="1352" y="270"/>
                </a:lnTo>
                <a:lnTo>
                  <a:pt x="1346" y="289"/>
                </a:lnTo>
                <a:lnTo>
                  <a:pt x="1338" y="307"/>
                </a:lnTo>
                <a:lnTo>
                  <a:pt x="1326" y="325"/>
                </a:lnTo>
                <a:lnTo>
                  <a:pt x="1313" y="341"/>
                </a:lnTo>
                <a:lnTo>
                  <a:pt x="1300" y="358"/>
                </a:lnTo>
                <a:lnTo>
                  <a:pt x="1284" y="372"/>
                </a:lnTo>
                <a:lnTo>
                  <a:pt x="1266" y="385"/>
                </a:lnTo>
                <a:lnTo>
                  <a:pt x="1247" y="397"/>
                </a:lnTo>
                <a:lnTo>
                  <a:pt x="1225" y="406"/>
                </a:lnTo>
                <a:lnTo>
                  <a:pt x="1204" y="415"/>
                </a:lnTo>
                <a:lnTo>
                  <a:pt x="1181" y="421"/>
                </a:lnTo>
                <a:lnTo>
                  <a:pt x="1157" y="426"/>
                </a:lnTo>
                <a:lnTo>
                  <a:pt x="1133" y="429"/>
                </a:lnTo>
                <a:lnTo>
                  <a:pt x="1107" y="431"/>
                </a:lnTo>
                <a:lnTo>
                  <a:pt x="1107" y="431"/>
                </a:lnTo>
                <a:lnTo>
                  <a:pt x="1082" y="429"/>
                </a:lnTo>
                <a:lnTo>
                  <a:pt x="1056" y="426"/>
                </a:lnTo>
                <a:lnTo>
                  <a:pt x="1033" y="421"/>
                </a:lnTo>
                <a:lnTo>
                  <a:pt x="1011" y="415"/>
                </a:lnTo>
                <a:lnTo>
                  <a:pt x="988" y="406"/>
                </a:lnTo>
                <a:lnTo>
                  <a:pt x="967" y="397"/>
                </a:lnTo>
                <a:lnTo>
                  <a:pt x="949" y="385"/>
                </a:lnTo>
                <a:lnTo>
                  <a:pt x="931" y="372"/>
                </a:lnTo>
                <a:lnTo>
                  <a:pt x="915" y="358"/>
                </a:lnTo>
                <a:lnTo>
                  <a:pt x="900" y="341"/>
                </a:lnTo>
                <a:lnTo>
                  <a:pt x="887" y="325"/>
                </a:lnTo>
                <a:lnTo>
                  <a:pt x="877" y="307"/>
                </a:lnTo>
                <a:lnTo>
                  <a:pt x="869" y="289"/>
                </a:lnTo>
                <a:lnTo>
                  <a:pt x="863" y="270"/>
                </a:lnTo>
                <a:lnTo>
                  <a:pt x="859" y="250"/>
                </a:lnTo>
                <a:lnTo>
                  <a:pt x="858" y="231"/>
                </a:lnTo>
                <a:lnTo>
                  <a:pt x="858" y="231"/>
                </a:lnTo>
                <a:close/>
              </a:path>
            </a:pathLst>
          </a:custGeom>
          <a:solidFill>
            <a:schemeClr val="accent6">
              <a:lumMod val="60000"/>
              <a:lumOff val="40000"/>
            </a:schemeClr>
          </a:solidFill>
          <a:ln w="28575">
            <a:noFill/>
            <a:prstDash val="solid"/>
            <a:round/>
            <a:headEnd/>
            <a:tailEnd/>
          </a:ln>
        </p:spPr>
        <p:txBody>
          <a:bodyPr rIns="468000" anchor="ctr" anchorCtr="1"/>
          <a:lstStyle/>
          <a:p>
            <a:pPr eaLnBrk="1" hangingPunct="1">
              <a:defRPr/>
            </a:pPr>
            <a:r>
              <a:rPr lang="en-US" sz="4000" dirty="0">
                <a:cs typeface="Arial" charset="0"/>
              </a:rPr>
              <a:t>Consistency</a:t>
            </a:r>
            <a:endParaRPr lang="en-GB" sz="4000" dirty="0">
              <a:cs typeface="Arial" charset="0"/>
            </a:endParaRPr>
          </a:p>
        </p:txBody>
      </p:sp>
      <p:pic>
        <p:nvPicPr>
          <p:cNvPr id="38" name="Picture 37">
            <a:extLst>
              <a:ext uri="{FF2B5EF4-FFF2-40B4-BE49-F238E27FC236}">
                <a16:creationId xmlns:a16="http://schemas.microsoft.com/office/drawing/2014/main" id="{8B3EB7C0-946A-6225-516E-F3A14C50F974}"/>
              </a:ext>
            </a:extLst>
          </p:cNvPr>
          <p:cNvPicPr>
            <a:picLocks noChangeAspect="1"/>
          </p:cNvPicPr>
          <p:nvPr/>
        </p:nvPicPr>
        <p:blipFill>
          <a:blip r:embed="rId3"/>
          <a:stretch>
            <a:fillRect/>
          </a:stretch>
        </p:blipFill>
        <p:spPr>
          <a:xfrm>
            <a:off x="4914920" y="1973981"/>
            <a:ext cx="2235200" cy="2311400"/>
          </a:xfrm>
          <a:prstGeom prst="rect">
            <a:avLst/>
          </a:prstGeom>
        </p:spPr>
      </p:pic>
      <p:sp>
        <p:nvSpPr>
          <p:cNvPr id="40" name="TextBox 39">
            <a:extLst>
              <a:ext uri="{FF2B5EF4-FFF2-40B4-BE49-F238E27FC236}">
                <a16:creationId xmlns:a16="http://schemas.microsoft.com/office/drawing/2014/main" id="{03F77225-3DD4-1B79-89EB-D60AA36A6A9F}"/>
              </a:ext>
            </a:extLst>
          </p:cNvPr>
          <p:cNvSpPr txBox="1"/>
          <p:nvPr/>
        </p:nvSpPr>
        <p:spPr>
          <a:xfrm>
            <a:off x="5194987" y="2958577"/>
            <a:ext cx="1413712" cy="707886"/>
          </a:xfrm>
          <a:prstGeom prst="rect">
            <a:avLst/>
          </a:prstGeom>
          <a:noFill/>
        </p:spPr>
        <p:txBody>
          <a:bodyPr wrap="square">
            <a:spAutoFit/>
          </a:bodyPr>
          <a:lstStyle/>
          <a:p>
            <a:pPr eaLnBrk="1" hangingPunct="1">
              <a:defRPr/>
            </a:pPr>
            <a:r>
              <a:rPr lang="en-US" sz="4000" dirty="0">
                <a:cs typeface="Arial" charset="0"/>
              </a:rPr>
              <a:t>Audience</a:t>
            </a:r>
            <a:endParaRPr lang="en-GB" sz="4000" dirty="0">
              <a:cs typeface="Arial" charset="0"/>
            </a:endParaRPr>
          </a:p>
        </p:txBody>
      </p:sp>
      <p:sp>
        <p:nvSpPr>
          <p:cNvPr id="27" name="Freeform 5">
            <a:extLst>
              <a:ext uri="{FF2B5EF4-FFF2-40B4-BE49-F238E27FC236}">
                <a16:creationId xmlns:a16="http://schemas.microsoft.com/office/drawing/2014/main" id="{40D6B130-E38D-749A-19DC-ACA38BAACEFB}"/>
              </a:ext>
            </a:extLst>
          </p:cNvPr>
          <p:cNvSpPr>
            <a:spLocks/>
          </p:cNvSpPr>
          <p:nvPr/>
        </p:nvSpPr>
        <p:spPr bwMode="auto">
          <a:xfrm>
            <a:off x="3064114" y="462201"/>
            <a:ext cx="1859451" cy="2299914"/>
          </a:xfrm>
          <a:custGeom>
            <a:avLst/>
            <a:gdLst>
              <a:gd name="T0" fmla="*/ 1956 w 2151"/>
              <a:gd name="T1" fmla="*/ 861 h 2586"/>
              <a:gd name="T2" fmla="*/ 2010 w 2151"/>
              <a:gd name="T3" fmla="*/ 884 h 2586"/>
              <a:gd name="T4" fmla="*/ 2054 w 2151"/>
              <a:gd name="T5" fmla="*/ 931 h 2586"/>
              <a:gd name="T6" fmla="*/ 2075 w 2151"/>
              <a:gd name="T7" fmla="*/ 965 h 2586"/>
              <a:gd name="T8" fmla="*/ 2104 w 2151"/>
              <a:gd name="T9" fmla="*/ 988 h 2586"/>
              <a:gd name="T10" fmla="*/ 2132 w 2151"/>
              <a:gd name="T11" fmla="*/ 983 h 2586"/>
              <a:gd name="T12" fmla="*/ 2148 w 2151"/>
              <a:gd name="T13" fmla="*/ 955 h 2586"/>
              <a:gd name="T14" fmla="*/ 0 w 2151"/>
              <a:gd name="T15" fmla="*/ 0 h 2586"/>
              <a:gd name="T16" fmla="*/ 933 w 2151"/>
              <a:gd name="T17" fmla="*/ 2156 h 2586"/>
              <a:gd name="T18" fmla="*/ 965 w 2151"/>
              <a:gd name="T19" fmla="*/ 2161 h 2586"/>
              <a:gd name="T20" fmla="*/ 988 w 2151"/>
              <a:gd name="T21" fmla="*/ 2182 h 2586"/>
              <a:gd name="T22" fmla="*/ 985 w 2151"/>
              <a:gd name="T23" fmla="*/ 2210 h 2586"/>
              <a:gd name="T24" fmla="*/ 957 w 2151"/>
              <a:gd name="T25" fmla="*/ 2239 h 2586"/>
              <a:gd name="T26" fmla="*/ 918 w 2151"/>
              <a:gd name="T27" fmla="*/ 2264 h 2586"/>
              <a:gd name="T28" fmla="*/ 879 w 2151"/>
              <a:gd name="T29" fmla="*/ 2309 h 2586"/>
              <a:gd name="T30" fmla="*/ 859 w 2151"/>
              <a:gd name="T31" fmla="*/ 2368 h 2586"/>
              <a:gd name="T32" fmla="*/ 863 w 2151"/>
              <a:gd name="T33" fmla="*/ 2426 h 2586"/>
              <a:gd name="T34" fmla="*/ 900 w 2151"/>
              <a:gd name="T35" fmla="*/ 2498 h 2586"/>
              <a:gd name="T36" fmla="*/ 968 w 2151"/>
              <a:gd name="T37" fmla="*/ 2552 h 2586"/>
              <a:gd name="T38" fmla="*/ 1058 w 2151"/>
              <a:gd name="T39" fmla="*/ 2582 h 2586"/>
              <a:gd name="T40" fmla="*/ 1133 w 2151"/>
              <a:gd name="T41" fmla="*/ 2584 h 2586"/>
              <a:gd name="T42" fmla="*/ 1227 w 2151"/>
              <a:gd name="T43" fmla="*/ 2561 h 2586"/>
              <a:gd name="T44" fmla="*/ 1300 w 2151"/>
              <a:gd name="T45" fmla="*/ 2513 h 2586"/>
              <a:gd name="T46" fmla="*/ 1346 w 2151"/>
              <a:gd name="T47" fmla="*/ 2444 h 2586"/>
              <a:gd name="T48" fmla="*/ 1357 w 2151"/>
              <a:gd name="T49" fmla="*/ 2386 h 2586"/>
              <a:gd name="T50" fmla="*/ 1344 w 2151"/>
              <a:gd name="T51" fmla="*/ 2322 h 2586"/>
              <a:gd name="T52" fmla="*/ 1313 w 2151"/>
              <a:gd name="T53" fmla="*/ 2278 h 2586"/>
              <a:gd name="T54" fmla="*/ 1269 w 2151"/>
              <a:gd name="T55" fmla="*/ 2244 h 2586"/>
              <a:gd name="T56" fmla="*/ 1235 w 2151"/>
              <a:gd name="T57" fmla="*/ 2218 h 2586"/>
              <a:gd name="T58" fmla="*/ 1225 w 2151"/>
              <a:gd name="T59" fmla="*/ 2189 h 2586"/>
              <a:gd name="T60" fmla="*/ 1242 w 2151"/>
              <a:gd name="T61" fmla="*/ 2166 h 2586"/>
              <a:gd name="T62" fmla="*/ 1282 w 2151"/>
              <a:gd name="T63" fmla="*/ 2156 h 2586"/>
              <a:gd name="T64" fmla="*/ 2151 w 2151"/>
              <a:gd name="T65" fmla="*/ 1281 h 2586"/>
              <a:gd name="T66" fmla="*/ 2146 w 2151"/>
              <a:gd name="T67" fmla="*/ 1248 h 2586"/>
              <a:gd name="T68" fmla="*/ 2125 w 2151"/>
              <a:gd name="T69" fmla="*/ 1225 h 2586"/>
              <a:gd name="T70" fmla="*/ 2097 w 2151"/>
              <a:gd name="T71" fmla="*/ 1229 h 2586"/>
              <a:gd name="T72" fmla="*/ 2068 w 2151"/>
              <a:gd name="T73" fmla="*/ 1258 h 2586"/>
              <a:gd name="T74" fmla="*/ 2044 w 2151"/>
              <a:gd name="T75" fmla="*/ 1295 h 2586"/>
              <a:gd name="T76" fmla="*/ 1998 w 2151"/>
              <a:gd name="T77" fmla="*/ 1336 h 2586"/>
              <a:gd name="T78" fmla="*/ 1940 w 2151"/>
              <a:gd name="T79" fmla="*/ 1356 h 2586"/>
              <a:gd name="T80" fmla="*/ 1881 w 2151"/>
              <a:gd name="T81" fmla="*/ 1351 h 2586"/>
              <a:gd name="T82" fmla="*/ 1809 w 2151"/>
              <a:gd name="T83" fmla="*/ 1313 h 2586"/>
              <a:gd name="T84" fmla="*/ 1756 w 2151"/>
              <a:gd name="T85" fmla="*/ 1247 h 2586"/>
              <a:gd name="T86" fmla="*/ 1725 w 2151"/>
              <a:gd name="T87" fmla="*/ 1157 h 2586"/>
              <a:gd name="T88" fmla="*/ 1722 w 2151"/>
              <a:gd name="T89" fmla="*/ 1081 h 2586"/>
              <a:gd name="T90" fmla="*/ 1746 w 2151"/>
              <a:gd name="T91" fmla="*/ 988 h 2586"/>
              <a:gd name="T92" fmla="*/ 1795 w 2151"/>
              <a:gd name="T93" fmla="*/ 913 h 2586"/>
              <a:gd name="T94" fmla="*/ 1862 w 2151"/>
              <a:gd name="T95" fmla="*/ 868 h 2586"/>
              <a:gd name="T96" fmla="*/ 1922 w 2151"/>
              <a:gd name="T97" fmla="*/ 856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51" h="2586">
                <a:moveTo>
                  <a:pt x="1922" y="856"/>
                </a:moveTo>
                <a:lnTo>
                  <a:pt x="1922" y="856"/>
                </a:lnTo>
                <a:lnTo>
                  <a:pt x="1940" y="858"/>
                </a:lnTo>
                <a:lnTo>
                  <a:pt x="1956" y="861"/>
                </a:lnTo>
                <a:lnTo>
                  <a:pt x="1971" y="864"/>
                </a:lnTo>
                <a:lnTo>
                  <a:pt x="1985" y="871"/>
                </a:lnTo>
                <a:lnTo>
                  <a:pt x="1998" y="877"/>
                </a:lnTo>
                <a:lnTo>
                  <a:pt x="2010" y="884"/>
                </a:lnTo>
                <a:lnTo>
                  <a:pt x="2019" y="892"/>
                </a:lnTo>
                <a:lnTo>
                  <a:pt x="2029" y="900"/>
                </a:lnTo>
                <a:lnTo>
                  <a:pt x="2044" y="916"/>
                </a:lnTo>
                <a:lnTo>
                  <a:pt x="2054" y="931"/>
                </a:lnTo>
                <a:lnTo>
                  <a:pt x="2062" y="944"/>
                </a:lnTo>
                <a:lnTo>
                  <a:pt x="2062" y="944"/>
                </a:lnTo>
                <a:lnTo>
                  <a:pt x="2068" y="955"/>
                </a:lnTo>
                <a:lnTo>
                  <a:pt x="2075" y="965"/>
                </a:lnTo>
                <a:lnTo>
                  <a:pt x="2083" y="973"/>
                </a:lnTo>
                <a:lnTo>
                  <a:pt x="2089" y="980"/>
                </a:lnTo>
                <a:lnTo>
                  <a:pt x="2097" y="985"/>
                </a:lnTo>
                <a:lnTo>
                  <a:pt x="2104" y="988"/>
                </a:lnTo>
                <a:lnTo>
                  <a:pt x="2112" y="988"/>
                </a:lnTo>
                <a:lnTo>
                  <a:pt x="2119" y="988"/>
                </a:lnTo>
                <a:lnTo>
                  <a:pt x="2125" y="986"/>
                </a:lnTo>
                <a:lnTo>
                  <a:pt x="2132" y="983"/>
                </a:lnTo>
                <a:lnTo>
                  <a:pt x="2136" y="978"/>
                </a:lnTo>
                <a:lnTo>
                  <a:pt x="2141" y="972"/>
                </a:lnTo>
                <a:lnTo>
                  <a:pt x="2146" y="965"/>
                </a:lnTo>
                <a:lnTo>
                  <a:pt x="2148" y="955"/>
                </a:lnTo>
                <a:lnTo>
                  <a:pt x="2151" y="944"/>
                </a:lnTo>
                <a:lnTo>
                  <a:pt x="2151" y="931"/>
                </a:lnTo>
                <a:lnTo>
                  <a:pt x="2151" y="0"/>
                </a:lnTo>
                <a:lnTo>
                  <a:pt x="0" y="0"/>
                </a:lnTo>
                <a:lnTo>
                  <a:pt x="0" y="2155"/>
                </a:lnTo>
                <a:lnTo>
                  <a:pt x="495" y="2155"/>
                </a:lnTo>
                <a:lnTo>
                  <a:pt x="495" y="2156"/>
                </a:lnTo>
                <a:lnTo>
                  <a:pt x="933" y="2156"/>
                </a:lnTo>
                <a:lnTo>
                  <a:pt x="933" y="2156"/>
                </a:lnTo>
                <a:lnTo>
                  <a:pt x="946" y="2156"/>
                </a:lnTo>
                <a:lnTo>
                  <a:pt x="955" y="2158"/>
                </a:lnTo>
                <a:lnTo>
                  <a:pt x="965" y="2161"/>
                </a:lnTo>
                <a:lnTo>
                  <a:pt x="973" y="2166"/>
                </a:lnTo>
                <a:lnTo>
                  <a:pt x="980" y="2171"/>
                </a:lnTo>
                <a:lnTo>
                  <a:pt x="985" y="2176"/>
                </a:lnTo>
                <a:lnTo>
                  <a:pt x="988" y="2182"/>
                </a:lnTo>
                <a:lnTo>
                  <a:pt x="989" y="2189"/>
                </a:lnTo>
                <a:lnTo>
                  <a:pt x="989" y="2195"/>
                </a:lnTo>
                <a:lnTo>
                  <a:pt x="988" y="2203"/>
                </a:lnTo>
                <a:lnTo>
                  <a:pt x="985" y="2210"/>
                </a:lnTo>
                <a:lnTo>
                  <a:pt x="980" y="2218"/>
                </a:lnTo>
                <a:lnTo>
                  <a:pt x="975" y="2225"/>
                </a:lnTo>
                <a:lnTo>
                  <a:pt x="967" y="2233"/>
                </a:lnTo>
                <a:lnTo>
                  <a:pt x="957" y="2239"/>
                </a:lnTo>
                <a:lnTo>
                  <a:pt x="946" y="2244"/>
                </a:lnTo>
                <a:lnTo>
                  <a:pt x="946" y="2244"/>
                </a:lnTo>
                <a:lnTo>
                  <a:pt x="931" y="2252"/>
                </a:lnTo>
                <a:lnTo>
                  <a:pt x="918" y="2264"/>
                </a:lnTo>
                <a:lnTo>
                  <a:pt x="902" y="2278"/>
                </a:lnTo>
                <a:lnTo>
                  <a:pt x="893" y="2288"/>
                </a:lnTo>
                <a:lnTo>
                  <a:pt x="885" y="2298"/>
                </a:lnTo>
                <a:lnTo>
                  <a:pt x="879" y="2309"/>
                </a:lnTo>
                <a:lnTo>
                  <a:pt x="871" y="2322"/>
                </a:lnTo>
                <a:lnTo>
                  <a:pt x="866" y="2335"/>
                </a:lnTo>
                <a:lnTo>
                  <a:pt x="861" y="2351"/>
                </a:lnTo>
                <a:lnTo>
                  <a:pt x="859" y="2368"/>
                </a:lnTo>
                <a:lnTo>
                  <a:pt x="858" y="2386"/>
                </a:lnTo>
                <a:lnTo>
                  <a:pt x="858" y="2386"/>
                </a:lnTo>
                <a:lnTo>
                  <a:pt x="859" y="2405"/>
                </a:lnTo>
                <a:lnTo>
                  <a:pt x="863" y="2426"/>
                </a:lnTo>
                <a:lnTo>
                  <a:pt x="869" y="2444"/>
                </a:lnTo>
                <a:lnTo>
                  <a:pt x="877" y="2464"/>
                </a:lnTo>
                <a:lnTo>
                  <a:pt x="889" y="2482"/>
                </a:lnTo>
                <a:lnTo>
                  <a:pt x="900" y="2498"/>
                </a:lnTo>
                <a:lnTo>
                  <a:pt x="915" y="2513"/>
                </a:lnTo>
                <a:lnTo>
                  <a:pt x="931" y="2527"/>
                </a:lnTo>
                <a:lnTo>
                  <a:pt x="949" y="2540"/>
                </a:lnTo>
                <a:lnTo>
                  <a:pt x="968" y="2552"/>
                </a:lnTo>
                <a:lnTo>
                  <a:pt x="988" y="2561"/>
                </a:lnTo>
                <a:lnTo>
                  <a:pt x="1011" y="2569"/>
                </a:lnTo>
                <a:lnTo>
                  <a:pt x="1033" y="2578"/>
                </a:lnTo>
                <a:lnTo>
                  <a:pt x="1058" y="2582"/>
                </a:lnTo>
                <a:lnTo>
                  <a:pt x="1082" y="2584"/>
                </a:lnTo>
                <a:lnTo>
                  <a:pt x="1108" y="2586"/>
                </a:lnTo>
                <a:lnTo>
                  <a:pt x="1108" y="2586"/>
                </a:lnTo>
                <a:lnTo>
                  <a:pt x="1133" y="2584"/>
                </a:lnTo>
                <a:lnTo>
                  <a:pt x="1157" y="2582"/>
                </a:lnTo>
                <a:lnTo>
                  <a:pt x="1181" y="2578"/>
                </a:lnTo>
                <a:lnTo>
                  <a:pt x="1204" y="2569"/>
                </a:lnTo>
                <a:lnTo>
                  <a:pt x="1227" y="2561"/>
                </a:lnTo>
                <a:lnTo>
                  <a:pt x="1247" y="2552"/>
                </a:lnTo>
                <a:lnTo>
                  <a:pt x="1266" y="2540"/>
                </a:lnTo>
                <a:lnTo>
                  <a:pt x="1284" y="2527"/>
                </a:lnTo>
                <a:lnTo>
                  <a:pt x="1300" y="2513"/>
                </a:lnTo>
                <a:lnTo>
                  <a:pt x="1315" y="2498"/>
                </a:lnTo>
                <a:lnTo>
                  <a:pt x="1326" y="2482"/>
                </a:lnTo>
                <a:lnTo>
                  <a:pt x="1338" y="2464"/>
                </a:lnTo>
                <a:lnTo>
                  <a:pt x="1346" y="2444"/>
                </a:lnTo>
                <a:lnTo>
                  <a:pt x="1352" y="2426"/>
                </a:lnTo>
                <a:lnTo>
                  <a:pt x="1356" y="2405"/>
                </a:lnTo>
                <a:lnTo>
                  <a:pt x="1357" y="2386"/>
                </a:lnTo>
                <a:lnTo>
                  <a:pt x="1357" y="2386"/>
                </a:lnTo>
                <a:lnTo>
                  <a:pt x="1356" y="2368"/>
                </a:lnTo>
                <a:lnTo>
                  <a:pt x="1354" y="2351"/>
                </a:lnTo>
                <a:lnTo>
                  <a:pt x="1349" y="2335"/>
                </a:lnTo>
                <a:lnTo>
                  <a:pt x="1344" y="2322"/>
                </a:lnTo>
                <a:lnTo>
                  <a:pt x="1338" y="2309"/>
                </a:lnTo>
                <a:lnTo>
                  <a:pt x="1329" y="2298"/>
                </a:lnTo>
                <a:lnTo>
                  <a:pt x="1321" y="2288"/>
                </a:lnTo>
                <a:lnTo>
                  <a:pt x="1313" y="2278"/>
                </a:lnTo>
                <a:lnTo>
                  <a:pt x="1297" y="2264"/>
                </a:lnTo>
                <a:lnTo>
                  <a:pt x="1284" y="2252"/>
                </a:lnTo>
                <a:lnTo>
                  <a:pt x="1269" y="2244"/>
                </a:lnTo>
                <a:lnTo>
                  <a:pt x="1269" y="2244"/>
                </a:lnTo>
                <a:lnTo>
                  <a:pt x="1258" y="2239"/>
                </a:lnTo>
                <a:lnTo>
                  <a:pt x="1248" y="2233"/>
                </a:lnTo>
                <a:lnTo>
                  <a:pt x="1240" y="2225"/>
                </a:lnTo>
                <a:lnTo>
                  <a:pt x="1235" y="2218"/>
                </a:lnTo>
                <a:lnTo>
                  <a:pt x="1230" y="2210"/>
                </a:lnTo>
                <a:lnTo>
                  <a:pt x="1227" y="2203"/>
                </a:lnTo>
                <a:lnTo>
                  <a:pt x="1225" y="2195"/>
                </a:lnTo>
                <a:lnTo>
                  <a:pt x="1225" y="2189"/>
                </a:lnTo>
                <a:lnTo>
                  <a:pt x="1227" y="2182"/>
                </a:lnTo>
                <a:lnTo>
                  <a:pt x="1230" y="2176"/>
                </a:lnTo>
                <a:lnTo>
                  <a:pt x="1235" y="2171"/>
                </a:lnTo>
                <a:lnTo>
                  <a:pt x="1242" y="2166"/>
                </a:lnTo>
                <a:lnTo>
                  <a:pt x="1250" y="2161"/>
                </a:lnTo>
                <a:lnTo>
                  <a:pt x="1260" y="2158"/>
                </a:lnTo>
                <a:lnTo>
                  <a:pt x="1269" y="2156"/>
                </a:lnTo>
                <a:lnTo>
                  <a:pt x="1282" y="2156"/>
                </a:lnTo>
                <a:lnTo>
                  <a:pt x="1556" y="2156"/>
                </a:lnTo>
                <a:lnTo>
                  <a:pt x="1556" y="2155"/>
                </a:lnTo>
                <a:lnTo>
                  <a:pt x="2151" y="2155"/>
                </a:lnTo>
                <a:lnTo>
                  <a:pt x="2151" y="1281"/>
                </a:lnTo>
                <a:lnTo>
                  <a:pt x="2151" y="1281"/>
                </a:lnTo>
                <a:lnTo>
                  <a:pt x="2151" y="1269"/>
                </a:lnTo>
                <a:lnTo>
                  <a:pt x="2148" y="1258"/>
                </a:lnTo>
                <a:lnTo>
                  <a:pt x="2146" y="1248"/>
                </a:lnTo>
                <a:lnTo>
                  <a:pt x="2141" y="1240"/>
                </a:lnTo>
                <a:lnTo>
                  <a:pt x="2136" y="1234"/>
                </a:lnTo>
                <a:lnTo>
                  <a:pt x="2132" y="1229"/>
                </a:lnTo>
                <a:lnTo>
                  <a:pt x="2125" y="1225"/>
                </a:lnTo>
                <a:lnTo>
                  <a:pt x="2119" y="1224"/>
                </a:lnTo>
                <a:lnTo>
                  <a:pt x="2112" y="1224"/>
                </a:lnTo>
                <a:lnTo>
                  <a:pt x="2104" y="1225"/>
                </a:lnTo>
                <a:lnTo>
                  <a:pt x="2097" y="1229"/>
                </a:lnTo>
                <a:lnTo>
                  <a:pt x="2089" y="1234"/>
                </a:lnTo>
                <a:lnTo>
                  <a:pt x="2083" y="1240"/>
                </a:lnTo>
                <a:lnTo>
                  <a:pt x="2075" y="1248"/>
                </a:lnTo>
                <a:lnTo>
                  <a:pt x="2068" y="1258"/>
                </a:lnTo>
                <a:lnTo>
                  <a:pt x="2062" y="1268"/>
                </a:lnTo>
                <a:lnTo>
                  <a:pt x="2062" y="1268"/>
                </a:lnTo>
                <a:lnTo>
                  <a:pt x="2054" y="1282"/>
                </a:lnTo>
                <a:lnTo>
                  <a:pt x="2044" y="1295"/>
                </a:lnTo>
                <a:lnTo>
                  <a:pt x="2029" y="1312"/>
                </a:lnTo>
                <a:lnTo>
                  <a:pt x="2019" y="1320"/>
                </a:lnTo>
                <a:lnTo>
                  <a:pt x="2010" y="1328"/>
                </a:lnTo>
                <a:lnTo>
                  <a:pt x="1998" y="1336"/>
                </a:lnTo>
                <a:lnTo>
                  <a:pt x="1985" y="1343"/>
                </a:lnTo>
                <a:lnTo>
                  <a:pt x="1971" y="1348"/>
                </a:lnTo>
                <a:lnTo>
                  <a:pt x="1956" y="1352"/>
                </a:lnTo>
                <a:lnTo>
                  <a:pt x="1940" y="1356"/>
                </a:lnTo>
                <a:lnTo>
                  <a:pt x="1922" y="1356"/>
                </a:lnTo>
                <a:lnTo>
                  <a:pt x="1922" y="1356"/>
                </a:lnTo>
                <a:lnTo>
                  <a:pt x="1901" y="1354"/>
                </a:lnTo>
                <a:lnTo>
                  <a:pt x="1881" y="1351"/>
                </a:lnTo>
                <a:lnTo>
                  <a:pt x="1862" y="1344"/>
                </a:lnTo>
                <a:lnTo>
                  <a:pt x="1844" y="1336"/>
                </a:lnTo>
                <a:lnTo>
                  <a:pt x="1826" y="1326"/>
                </a:lnTo>
                <a:lnTo>
                  <a:pt x="1809" y="1313"/>
                </a:lnTo>
                <a:lnTo>
                  <a:pt x="1795" y="1299"/>
                </a:lnTo>
                <a:lnTo>
                  <a:pt x="1780" y="1282"/>
                </a:lnTo>
                <a:lnTo>
                  <a:pt x="1767" y="1265"/>
                </a:lnTo>
                <a:lnTo>
                  <a:pt x="1756" y="1247"/>
                </a:lnTo>
                <a:lnTo>
                  <a:pt x="1746" y="1225"/>
                </a:lnTo>
                <a:lnTo>
                  <a:pt x="1736" y="1203"/>
                </a:lnTo>
                <a:lnTo>
                  <a:pt x="1730" y="1180"/>
                </a:lnTo>
                <a:lnTo>
                  <a:pt x="1725" y="1157"/>
                </a:lnTo>
                <a:lnTo>
                  <a:pt x="1722" y="1131"/>
                </a:lnTo>
                <a:lnTo>
                  <a:pt x="1722" y="1107"/>
                </a:lnTo>
                <a:lnTo>
                  <a:pt x="1722" y="1107"/>
                </a:lnTo>
                <a:lnTo>
                  <a:pt x="1722" y="1081"/>
                </a:lnTo>
                <a:lnTo>
                  <a:pt x="1725" y="1056"/>
                </a:lnTo>
                <a:lnTo>
                  <a:pt x="1730" y="1032"/>
                </a:lnTo>
                <a:lnTo>
                  <a:pt x="1736" y="1009"/>
                </a:lnTo>
                <a:lnTo>
                  <a:pt x="1746" y="988"/>
                </a:lnTo>
                <a:lnTo>
                  <a:pt x="1756" y="967"/>
                </a:lnTo>
                <a:lnTo>
                  <a:pt x="1767" y="947"/>
                </a:lnTo>
                <a:lnTo>
                  <a:pt x="1780" y="929"/>
                </a:lnTo>
                <a:lnTo>
                  <a:pt x="1795" y="913"/>
                </a:lnTo>
                <a:lnTo>
                  <a:pt x="1809" y="898"/>
                </a:lnTo>
                <a:lnTo>
                  <a:pt x="1826" y="887"/>
                </a:lnTo>
                <a:lnTo>
                  <a:pt x="1844" y="876"/>
                </a:lnTo>
                <a:lnTo>
                  <a:pt x="1862" y="868"/>
                </a:lnTo>
                <a:lnTo>
                  <a:pt x="1881" y="861"/>
                </a:lnTo>
                <a:lnTo>
                  <a:pt x="1901" y="858"/>
                </a:lnTo>
                <a:lnTo>
                  <a:pt x="1922" y="856"/>
                </a:lnTo>
                <a:lnTo>
                  <a:pt x="1922" y="856"/>
                </a:lnTo>
                <a:close/>
              </a:path>
            </a:pathLst>
          </a:custGeom>
          <a:solidFill>
            <a:schemeClr val="accent6">
              <a:lumMod val="20000"/>
              <a:lumOff val="80000"/>
            </a:schemeClr>
          </a:solidFill>
          <a:ln w="28575">
            <a:noFill/>
            <a:prstDash val="solid"/>
            <a:round/>
            <a:headEnd/>
            <a:tailEnd/>
          </a:ln>
        </p:spPr>
        <p:txBody>
          <a:bodyPr bIns="540000" anchor="ctr"/>
          <a:lstStyle/>
          <a:p>
            <a:pPr algn="ctr" eaLnBrk="1" hangingPunct="1">
              <a:defRPr/>
            </a:pPr>
            <a:r>
              <a:rPr lang="en-US" sz="4000" dirty="0">
                <a:cs typeface="Arial" charset="0"/>
              </a:rPr>
              <a:t>Relevance</a:t>
            </a:r>
            <a:endParaRPr lang="en-GB" sz="4000" dirty="0">
              <a:cs typeface="Arial" charset="0"/>
            </a:endParaRPr>
          </a:p>
        </p:txBody>
      </p:sp>
    </p:spTree>
    <p:extLst>
      <p:ext uri="{BB962C8B-B14F-4D97-AF65-F5344CB8AC3E}">
        <p14:creationId xmlns:p14="http://schemas.microsoft.com/office/powerpoint/2010/main" val="421018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9CC31-3D6E-E765-F1CA-ACBFD8A655AD}"/>
              </a:ext>
            </a:extLst>
          </p:cNvPr>
          <p:cNvSpPr>
            <a:spLocks noGrp="1"/>
          </p:cNvSpPr>
          <p:nvPr>
            <p:ph type="title"/>
          </p:nvPr>
        </p:nvSpPr>
        <p:spPr/>
        <p:txBody>
          <a:bodyPr/>
          <a:lstStyle/>
          <a:p>
            <a:r>
              <a:rPr lang="en-US" dirty="0"/>
              <a:t>Features of </a:t>
            </a:r>
            <a:r>
              <a:rPr lang="en-US" dirty="0" err="1"/>
              <a:t>BioRender</a:t>
            </a:r>
            <a:endParaRPr lang="en-US" dirty="0"/>
          </a:p>
        </p:txBody>
      </p:sp>
      <p:sp>
        <p:nvSpPr>
          <p:cNvPr id="4" name="Slide Number Placeholder 3">
            <a:extLst>
              <a:ext uri="{FF2B5EF4-FFF2-40B4-BE49-F238E27FC236}">
                <a16:creationId xmlns:a16="http://schemas.microsoft.com/office/drawing/2014/main" id="{79B7F153-9F7C-EA35-9C55-D32AE35D7391}"/>
              </a:ext>
            </a:extLst>
          </p:cNvPr>
          <p:cNvSpPr>
            <a:spLocks noGrp="1"/>
          </p:cNvSpPr>
          <p:nvPr>
            <p:ph type="sldNum" sz="quarter" idx="12"/>
          </p:nvPr>
        </p:nvSpPr>
        <p:spPr/>
        <p:txBody>
          <a:bodyPr/>
          <a:lstStyle/>
          <a:p>
            <a:fld id="{A7CD31F4-64FA-4BA0-9498-67783267A8C8}" type="slidenum">
              <a:rPr lang="en-US" smtClean="0"/>
              <a:t>7</a:t>
            </a:fld>
            <a:endParaRPr lang="en-US"/>
          </a:p>
        </p:txBody>
      </p:sp>
      <p:sp>
        <p:nvSpPr>
          <p:cNvPr id="7" name="Rectangle 6">
            <a:extLst>
              <a:ext uri="{FF2B5EF4-FFF2-40B4-BE49-F238E27FC236}">
                <a16:creationId xmlns:a16="http://schemas.microsoft.com/office/drawing/2014/main" id="{C09EE650-E9B8-C6F2-149D-E968F93F69E4}"/>
              </a:ext>
            </a:extLst>
          </p:cNvPr>
          <p:cNvSpPr/>
          <p:nvPr/>
        </p:nvSpPr>
        <p:spPr>
          <a:xfrm>
            <a:off x="0" y="2480995"/>
            <a:ext cx="12192000" cy="3192379"/>
          </a:xfrm>
          <a:prstGeom prst="rect">
            <a:avLst/>
          </a:prstGeom>
          <a:solidFill>
            <a:srgbClr val="D7E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screenshot of a computer&#10;&#10;Description automatically generated">
            <a:extLst>
              <a:ext uri="{FF2B5EF4-FFF2-40B4-BE49-F238E27FC236}">
                <a16:creationId xmlns:a16="http://schemas.microsoft.com/office/drawing/2014/main" id="{7E9BB5C6-2F27-718D-5834-76281358AA94}"/>
              </a:ext>
            </a:extLst>
          </p:cNvPr>
          <p:cNvPicPr>
            <a:picLocks noGrp="1" noChangeAspect="1"/>
          </p:cNvPicPr>
          <p:nvPr>
            <p:ph idx="1"/>
          </p:nvPr>
        </p:nvPicPr>
        <p:blipFill>
          <a:blip r:embed="rId2"/>
          <a:stretch>
            <a:fillRect/>
          </a:stretch>
        </p:blipFill>
        <p:spPr>
          <a:xfrm>
            <a:off x="1" y="3220654"/>
            <a:ext cx="12192000" cy="1640306"/>
          </a:xfrm>
        </p:spPr>
      </p:pic>
      <p:sp>
        <p:nvSpPr>
          <p:cNvPr id="18" name="Title 1">
            <a:extLst>
              <a:ext uri="{FF2B5EF4-FFF2-40B4-BE49-F238E27FC236}">
                <a16:creationId xmlns:a16="http://schemas.microsoft.com/office/drawing/2014/main" id="{DC5D65BE-4707-8A70-48F9-ACC6F7F0A89F}"/>
              </a:ext>
            </a:extLst>
          </p:cNvPr>
          <p:cNvSpPr txBox="1">
            <a:spLocks/>
          </p:cNvSpPr>
          <p:nvPr/>
        </p:nvSpPr>
        <p:spPr>
          <a:xfrm>
            <a:off x="2819400" y="5803900"/>
            <a:ext cx="6553200" cy="93027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pPr algn="ctr"/>
            <a:r>
              <a:rPr lang="en-US" dirty="0"/>
              <a:t>free and paid subscriptions</a:t>
            </a:r>
          </a:p>
        </p:txBody>
      </p:sp>
      <p:sp>
        <p:nvSpPr>
          <p:cNvPr id="19" name="Rectangle 18">
            <a:extLst>
              <a:ext uri="{FF2B5EF4-FFF2-40B4-BE49-F238E27FC236}">
                <a16:creationId xmlns:a16="http://schemas.microsoft.com/office/drawing/2014/main" id="{7E190E35-426C-967F-7C87-2A985862A92D}"/>
              </a:ext>
            </a:extLst>
          </p:cNvPr>
          <p:cNvSpPr/>
          <p:nvPr/>
        </p:nvSpPr>
        <p:spPr>
          <a:xfrm>
            <a:off x="0" y="2520944"/>
            <a:ext cx="1388962" cy="2872859"/>
          </a:xfrm>
          <a:prstGeom prst="rect">
            <a:avLst/>
          </a:prstGeom>
          <a:solidFill>
            <a:srgbClr val="D7E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340C7FD-EC53-F5C4-BEA5-3812BD4B3DA6}"/>
              </a:ext>
            </a:extLst>
          </p:cNvPr>
          <p:cNvSpPr/>
          <p:nvPr/>
        </p:nvSpPr>
        <p:spPr>
          <a:xfrm>
            <a:off x="1657109" y="2520944"/>
            <a:ext cx="1388962" cy="2872859"/>
          </a:xfrm>
          <a:prstGeom prst="rect">
            <a:avLst/>
          </a:prstGeom>
          <a:solidFill>
            <a:srgbClr val="D7E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B215FEA-C3C0-BA40-3AB7-EE08CFCB665D}"/>
              </a:ext>
            </a:extLst>
          </p:cNvPr>
          <p:cNvSpPr/>
          <p:nvPr/>
        </p:nvSpPr>
        <p:spPr>
          <a:xfrm>
            <a:off x="3314218" y="2520944"/>
            <a:ext cx="1388962" cy="2872859"/>
          </a:xfrm>
          <a:prstGeom prst="rect">
            <a:avLst/>
          </a:prstGeom>
          <a:solidFill>
            <a:srgbClr val="D7E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722DC2-9DBF-55CB-A4CA-1D456446D50E}"/>
              </a:ext>
            </a:extLst>
          </p:cNvPr>
          <p:cNvSpPr/>
          <p:nvPr/>
        </p:nvSpPr>
        <p:spPr>
          <a:xfrm>
            <a:off x="5133372" y="2520944"/>
            <a:ext cx="1388962" cy="2872859"/>
          </a:xfrm>
          <a:prstGeom prst="rect">
            <a:avLst/>
          </a:prstGeom>
          <a:solidFill>
            <a:srgbClr val="D7E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2BB6755-0757-8703-0AD0-8A941E91A7E5}"/>
              </a:ext>
            </a:extLst>
          </p:cNvPr>
          <p:cNvSpPr/>
          <p:nvPr/>
        </p:nvSpPr>
        <p:spPr>
          <a:xfrm>
            <a:off x="6860893" y="2520944"/>
            <a:ext cx="1901141" cy="2872859"/>
          </a:xfrm>
          <a:prstGeom prst="rect">
            <a:avLst/>
          </a:prstGeom>
          <a:solidFill>
            <a:srgbClr val="D7E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2A26D7E-2858-16C3-184D-F06C805C2ED9}"/>
              </a:ext>
            </a:extLst>
          </p:cNvPr>
          <p:cNvSpPr/>
          <p:nvPr/>
        </p:nvSpPr>
        <p:spPr>
          <a:xfrm>
            <a:off x="9182580" y="2520944"/>
            <a:ext cx="1480595" cy="2872859"/>
          </a:xfrm>
          <a:prstGeom prst="rect">
            <a:avLst/>
          </a:prstGeom>
          <a:solidFill>
            <a:srgbClr val="D7E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09C875E-9592-72F0-BE2A-CD9DE0126AAA}"/>
              </a:ext>
            </a:extLst>
          </p:cNvPr>
          <p:cNvSpPr/>
          <p:nvPr/>
        </p:nvSpPr>
        <p:spPr>
          <a:xfrm>
            <a:off x="11001734" y="2520944"/>
            <a:ext cx="1096703" cy="2872859"/>
          </a:xfrm>
          <a:prstGeom prst="rect">
            <a:avLst/>
          </a:prstGeom>
          <a:solidFill>
            <a:srgbClr val="D7E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06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888F-2637-CC99-D272-4AD9EFA88AF2}"/>
              </a:ext>
            </a:extLst>
          </p:cNvPr>
          <p:cNvSpPr>
            <a:spLocks noGrp="1"/>
          </p:cNvSpPr>
          <p:nvPr>
            <p:ph type="title"/>
          </p:nvPr>
        </p:nvSpPr>
        <p:spPr/>
        <p:txBody>
          <a:bodyPr>
            <a:normAutofit fontScale="90000"/>
          </a:bodyPr>
          <a:lstStyle/>
          <a:p>
            <a:r>
              <a:rPr lang="en-US" dirty="0"/>
              <a:t>Publications </a:t>
            </a:r>
            <a:r>
              <a:rPr lang="en-US" sz="3600" dirty="0"/>
              <a:t>– Ensure your research stands out</a:t>
            </a:r>
          </a:p>
        </p:txBody>
      </p:sp>
      <p:sp>
        <p:nvSpPr>
          <p:cNvPr id="3" name="Content Placeholder 2">
            <a:extLst>
              <a:ext uri="{FF2B5EF4-FFF2-40B4-BE49-F238E27FC236}">
                <a16:creationId xmlns:a16="http://schemas.microsoft.com/office/drawing/2014/main" id="{659C4F5F-D30B-2209-ADF0-A03D0D2A1D10}"/>
              </a:ext>
            </a:extLst>
          </p:cNvPr>
          <p:cNvSpPr>
            <a:spLocks noGrp="1"/>
          </p:cNvSpPr>
          <p:nvPr>
            <p:ph sz="half" idx="1"/>
          </p:nvPr>
        </p:nvSpPr>
        <p:spPr/>
        <p:txBody>
          <a:bodyPr>
            <a:normAutofit/>
          </a:bodyPr>
          <a:lstStyle/>
          <a:p>
            <a:r>
              <a:rPr lang="en-US" sz="3000" dirty="0"/>
              <a:t>Create beautiful figures</a:t>
            </a:r>
          </a:p>
          <a:p>
            <a:pPr lvl="1"/>
            <a:r>
              <a:rPr lang="en-US" sz="3000" dirty="0"/>
              <a:t>Professionally designed icons and templates</a:t>
            </a:r>
          </a:p>
          <a:p>
            <a:pPr lvl="1"/>
            <a:r>
              <a:rPr lang="en-US" sz="3000" dirty="0"/>
              <a:t>Hi-resolution figure exports in multiple formats</a:t>
            </a:r>
          </a:p>
          <a:p>
            <a:pPr lvl="1"/>
            <a:endParaRPr lang="en-US" sz="3000" dirty="0"/>
          </a:p>
          <a:p>
            <a:r>
              <a:rPr lang="en-US" sz="3000" dirty="0"/>
              <a:t>Share your figure designs with colleagues easily and get feedback</a:t>
            </a:r>
          </a:p>
          <a:p>
            <a:pPr lvl="1"/>
            <a:r>
              <a:rPr lang="en-US" sz="3000" dirty="0"/>
              <a:t>Provides version control as well </a:t>
            </a:r>
          </a:p>
        </p:txBody>
      </p:sp>
      <p:sp>
        <p:nvSpPr>
          <p:cNvPr id="4" name="Content Placeholder 3">
            <a:extLst>
              <a:ext uri="{FF2B5EF4-FFF2-40B4-BE49-F238E27FC236}">
                <a16:creationId xmlns:a16="http://schemas.microsoft.com/office/drawing/2014/main" id="{4AE78325-6CF4-8341-4984-910B47F6CA33}"/>
              </a:ext>
            </a:extLst>
          </p:cNvPr>
          <p:cNvSpPr>
            <a:spLocks noGrp="1"/>
          </p:cNvSpPr>
          <p:nvPr>
            <p:ph sz="half" idx="2"/>
          </p:nvPr>
        </p:nvSpPr>
        <p:spPr/>
        <p:txBody>
          <a:bodyPr>
            <a:normAutofit/>
          </a:bodyPr>
          <a:lstStyle/>
          <a:p>
            <a:r>
              <a:rPr lang="en-US" sz="3000" dirty="0"/>
              <a:t>Meet publication guidelines</a:t>
            </a:r>
          </a:p>
          <a:p>
            <a:pPr lvl="1"/>
            <a:r>
              <a:rPr lang="en-US" sz="3000" dirty="0"/>
              <a:t>Can download your own license for your figures</a:t>
            </a:r>
          </a:p>
          <a:p>
            <a:pPr lvl="1"/>
            <a:r>
              <a:rPr lang="en-US" sz="3000" dirty="0"/>
              <a:t>Generate image citations</a:t>
            </a:r>
          </a:p>
          <a:p>
            <a:pPr lvl="1"/>
            <a:r>
              <a:rPr lang="en-US" sz="3000" dirty="0"/>
              <a:t>Vast image library</a:t>
            </a:r>
          </a:p>
        </p:txBody>
      </p:sp>
      <p:sp>
        <p:nvSpPr>
          <p:cNvPr id="5" name="Slide Number Placeholder 4">
            <a:extLst>
              <a:ext uri="{FF2B5EF4-FFF2-40B4-BE49-F238E27FC236}">
                <a16:creationId xmlns:a16="http://schemas.microsoft.com/office/drawing/2014/main" id="{77AD39A8-2F51-5B8C-D04E-823AE4FEE1E0}"/>
              </a:ext>
            </a:extLst>
          </p:cNvPr>
          <p:cNvSpPr>
            <a:spLocks noGrp="1"/>
          </p:cNvSpPr>
          <p:nvPr>
            <p:ph type="sldNum" sz="quarter" idx="12"/>
          </p:nvPr>
        </p:nvSpPr>
        <p:spPr/>
        <p:txBody>
          <a:bodyPr/>
          <a:lstStyle/>
          <a:p>
            <a:fld id="{A7CD31F4-64FA-4BA0-9498-67783267A8C8}" type="slidenum">
              <a:rPr lang="en-US" smtClean="0"/>
              <a:t>8</a:t>
            </a:fld>
            <a:endParaRPr lang="en-US"/>
          </a:p>
        </p:txBody>
      </p:sp>
    </p:spTree>
    <p:extLst>
      <p:ext uri="{BB962C8B-B14F-4D97-AF65-F5344CB8AC3E}">
        <p14:creationId xmlns:p14="http://schemas.microsoft.com/office/powerpoint/2010/main" val="68064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E389-2D68-8668-ECDB-329739EB10E3}"/>
              </a:ext>
            </a:extLst>
          </p:cNvPr>
          <p:cNvSpPr>
            <a:spLocks noGrp="1"/>
          </p:cNvSpPr>
          <p:nvPr>
            <p:ph type="title"/>
          </p:nvPr>
        </p:nvSpPr>
        <p:spPr/>
        <p:txBody>
          <a:bodyPr>
            <a:normAutofit/>
          </a:bodyPr>
          <a:lstStyle/>
          <a:p>
            <a:r>
              <a:rPr lang="en-US" sz="4300" dirty="0"/>
              <a:t>Publications</a:t>
            </a:r>
            <a:r>
              <a:rPr lang="en-US" dirty="0"/>
              <a:t> </a:t>
            </a:r>
            <a:r>
              <a:rPr lang="en-US" sz="3200" dirty="0"/>
              <a:t>– Example</a:t>
            </a:r>
          </a:p>
        </p:txBody>
      </p:sp>
      <p:sp>
        <p:nvSpPr>
          <p:cNvPr id="4" name="Slide Number Placeholder 3">
            <a:extLst>
              <a:ext uri="{FF2B5EF4-FFF2-40B4-BE49-F238E27FC236}">
                <a16:creationId xmlns:a16="http://schemas.microsoft.com/office/drawing/2014/main" id="{91D9BA33-4B21-C062-E3A8-92C497DCD0D8}"/>
              </a:ext>
            </a:extLst>
          </p:cNvPr>
          <p:cNvSpPr>
            <a:spLocks noGrp="1"/>
          </p:cNvSpPr>
          <p:nvPr>
            <p:ph type="sldNum" sz="quarter" idx="12"/>
          </p:nvPr>
        </p:nvSpPr>
        <p:spPr/>
        <p:txBody>
          <a:bodyPr/>
          <a:lstStyle/>
          <a:p>
            <a:fld id="{A7CD31F4-64FA-4BA0-9498-67783267A8C8}" type="slidenum">
              <a:rPr lang="en-US" smtClean="0"/>
              <a:t>9</a:t>
            </a:fld>
            <a:endParaRPr lang="en-US"/>
          </a:p>
        </p:txBody>
      </p:sp>
      <p:pic>
        <p:nvPicPr>
          <p:cNvPr id="5" name="Picture 4">
            <a:extLst>
              <a:ext uri="{FF2B5EF4-FFF2-40B4-BE49-F238E27FC236}">
                <a16:creationId xmlns:a16="http://schemas.microsoft.com/office/drawing/2014/main" id="{D81E04B9-DAFB-C3A6-CD54-AD925C9593F3}"/>
              </a:ext>
            </a:extLst>
          </p:cNvPr>
          <p:cNvPicPr>
            <a:picLocks noChangeAspect="1"/>
          </p:cNvPicPr>
          <p:nvPr>
            <p:custDataLst>
              <p:tags r:id="rId1"/>
            </p:custDataLst>
          </p:nvPr>
        </p:nvPicPr>
        <p:blipFill>
          <a:blip r:embed="rId3"/>
          <a:stretch>
            <a:fillRect/>
          </a:stretch>
        </p:blipFill>
        <p:spPr>
          <a:xfrm>
            <a:off x="1048267" y="2130665"/>
            <a:ext cx="10305533" cy="3740745"/>
          </a:xfrm>
          <a:prstGeom prst="rect">
            <a:avLst/>
          </a:prstGeom>
        </p:spPr>
      </p:pic>
    </p:spTree>
    <p:extLst>
      <p:ext uri="{BB962C8B-B14F-4D97-AF65-F5344CB8AC3E}">
        <p14:creationId xmlns:p14="http://schemas.microsoft.com/office/powerpoint/2010/main" val="54677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D" val="662be55cc71fe1005af6a76a"/>
  <p:tag name="SETTINGSKEY" val="662be55cc71fe1005af6a76a_1721948232630"/>
  <p:tag name="TRANSPARENTBACKGROUND" val="false"/>
  <p:tag name="ADDCOLLABORATIONLINK" val="false"/>
  <p:tag name="VERSION" val="1721948220442"/>
  <p:tag name="TITLE" val="scRNA-seq study approach"/>
  <p:tag name="CREATORNAME" val="Jessica Hill"/>
  <p:tag name="DATEINSERTED" val="1721948233195"/>
</p:tagLst>
</file>

<file path=ppt/tags/tag2.xml><?xml version="1.0" encoding="utf-8"?>
<p:tagLst xmlns:a="http://schemas.openxmlformats.org/drawingml/2006/main" xmlns:r="http://schemas.openxmlformats.org/officeDocument/2006/relationships" xmlns:p="http://schemas.openxmlformats.org/presentationml/2006/main">
  <p:tag name="ID" val="66a2d8ff575681fe4be39975"/>
  <p:tag name="SETTINGSKEY" val="66a2d8ff575681fe4be39975_1721967525797"/>
  <p:tag name="TRANSPARENTBACKGROUND" val="false"/>
  <p:tag name="ADDCOLLABORATIONLINK" val="false"/>
  <p:tag name="VERSION" val="1721967508837"/>
  <p:tag name="FIGURESLIDEID" val="1c31e78f-c85c-4b8e-a066-e51e97c32118"/>
  <p:tag name="TITLE" val="example slides"/>
  <p:tag name="CREATORNAME" val="Jessica Hill"/>
  <p:tag name="DATEINSERTED" val="1721967527922"/>
</p:tagLst>
</file>

<file path=ppt/tags/tag3.xml><?xml version="1.0" encoding="utf-8"?>
<p:tagLst xmlns:a="http://schemas.openxmlformats.org/drawingml/2006/main" xmlns:r="http://schemas.openxmlformats.org/officeDocument/2006/relationships" xmlns:p="http://schemas.openxmlformats.org/presentationml/2006/main">
  <p:tag name="ID" val="66a2da9f1dff1ca7d81d6501"/>
  <p:tag name="SETTINGSKEY" val="66a2da9f1dff1ca7d81d6501_1721948964221"/>
  <p:tag name="TRANSPARENTBACKGROUND" val="false"/>
  <p:tag name="ADDCOLLABORATIONLINK" val="false"/>
  <p:tag name="VERSION" val="1721948941125"/>
  <p:tag name="TITLE" val="example protocol template"/>
  <p:tag name="CREATORNAME" val="Jessica Hill"/>
  <p:tag name="DATEINSERTED" val="1721948964872"/>
</p:tagLst>
</file>

<file path=ppt/tags/tag4.xml><?xml version="1.0" encoding="utf-8"?>
<p:tagLst xmlns:a="http://schemas.openxmlformats.org/drawingml/2006/main" xmlns:r="http://schemas.openxmlformats.org/officeDocument/2006/relationships" xmlns:p="http://schemas.openxmlformats.org/presentationml/2006/main">
  <p:tag name="ID" val="66a2db533f2196a46deb4876"/>
  <p:tag name="SETTINGSKEY" val="66a2db533f2196a46deb4876_1721950102245"/>
  <p:tag name="TRANSPARENTBACKGROUND" val="false"/>
  <p:tag name="ADDCOLLABORATIONLINK" val="false"/>
  <p:tag name="VERSION" val="1721950090165"/>
  <p:tag name="TITLE" val="Copy of example protocol template"/>
  <p:tag name="CREATORNAME" val="Jessica Hill"/>
  <p:tag name="DATEINSERTED" val="1721950103609"/>
</p:tagLst>
</file>

<file path=ppt/tags/tag5.xml><?xml version="1.0" encoding="utf-8"?>
<p:tagLst xmlns:a="http://schemas.openxmlformats.org/drawingml/2006/main" xmlns:r="http://schemas.openxmlformats.org/officeDocument/2006/relationships" xmlns:p="http://schemas.openxmlformats.org/presentationml/2006/main">
  <p:tag name="ID" val="65d6e885ee920a859781d64c"/>
  <p:tag name="SETTINGSKEY" val="65d6e885ee920a859781d64c_1721950436628"/>
  <p:tag name="TRANSPARENTBACKGROUND" val="false"/>
  <p:tag name="ADDCOLLABORATIONLINK" val="false"/>
  <p:tag name="VERSION" val="1721950418936"/>
  <p:tag name="TITLE" val="TAGC_2024"/>
  <p:tag name="CREATORNAME" val="Andrew Moore"/>
  <p:tag name="DATEINSERTED" val="1721950448538"/>
</p:tagLst>
</file>

<file path=ppt/tags/tag6.xml><?xml version="1.0" encoding="utf-8"?>
<p:tagLst xmlns:a="http://schemas.openxmlformats.org/drawingml/2006/main" xmlns:r="http://schemas.openxmlformats.org/officeDocument/2006/relationships" xmlns:p="http://schemas.openxmlformats.org/presentationml/2006/main">
  <p:tag name="ID" val="66a2d8ff575681fe4be39975"/>
  <p:tag name="SETTINGSKEY" val="66a2d8ff575681fe4be39975_1721968154608"/>
  <p:tag name="TRANSPARENTBACKGROUND" val="false"/>
  <p:tag name="ADDCOLLABORATIONLINK" val="false"/>
  <p:tag name="VERSION" val="1721967508837"/>
  <p:tag name="FIGURESLIDEID" val="f6d875bd-db06-4348-82f6-4fe396ae0d72"/>
  <p:tag name="TITLE" val="example slides"/>
  <p:tag name="CREATORNAME" val="Jessica Hill"/>
  <p:tag name="DATEINSERTED" val="1721968155925"/>
</p:tagLst>
</file>

<file path=ppt/tags/tag7.xml><?xml version="1.0" encoding="utf-8"?>
<p:tagLst xmlns:a="http://schemas.openxmlformats.org/drawingml/2006/main" xmlns:r="http://schemas.openxmlformats.org/officeDocument/2006/relationships" xmlns:p="http://schemas.openxmlformats.org/presentationml/2006/main">
  <p:tag name="ID" val="66a32710da503c9ab3c0432f"/>
  <p:tag name="SETTINGSKEY" val="66a32710da503c9ab3c0432f_1721968554433"/>
  <p:tag name="TRANSPARENTBACKGROUND" val="false"/>
  <p:tag name="ADDCOLLABORATIONLINK" val="false"/>
  <p:tag name="VERSION" val="1721968540106"/>
  <p:tag name="FIGURESLIDEID" val="23a9c634-3f50-4c40-a4f2-2b46871fc43b"/>
  <p:tag name="TITLE" val="Untitled"/>
  <p:tag name="CREATORNAME" val="Jessica Hill"/>
  <p:tag name="DATEINSERTED" val="1721968554856"/>
</p:tagLst>
</file>

<file path=ppt/tags/tag8.xml><?xml version="1.0" encoding="utf-8"?>
<p:tagLst xmlns:a="http://schemas.openxmlformats.org/drawingml/2006/main" xmlns:r="http://schemas.openxmlformats.org/officeDocument/2006/relationships" xmlns:p="http://schemas.openxmlformats.org/presentationml/2006/main">
  <p:tag name="ID" val="66a2d9d99cb823c4c5d261a5"/>
  <p:tag name="TRANSPARENTBACKGROUND" val="false"/>
  <p:tag name="ADDCOLLABORATIONLINK" val="false"/>
  <p:tag name="FIGURESLIDEID" val="9e27bb5a-f8f2-46dd-9993-ad56fef03596"/>
  <p:tag name="DATEINSERTED" val="1721951320817"/>
  <p:tag name="VERSION" val="1721951319706"/>
  <p:tag name="SETTINGSKEY" val="66a2d9d99cb823c4c5d261a5_1721951186672"/>
  <p:tag name="TITLE" val="Untitled"/>
  <p:tag name="CREATORNAME" val="Jessica Hill"/>
</p:tagLst>
</file>

<file path=ppt/theme/theme1.xml><?xml version="1.0" encoding="utf-8"?>
<a:theme xmlns:a="http://schemas.openxmlformats.org/drawingml/2006/main" name="SketchyVTI">
  <a:themeElements>
    <a:clrScheme name="AnalogousFromLightSeedLeftStep">
      <a:dk1>
        <a:srgbClr val="000000"/>
      </a:dk1>
      <a:lt1>
        <a:srgbClr val="FFFFFF"/>
      </a:lt1>
      <a:dk2>
        <a:srgbClr val="3C2441"/>
      </a:dk2>
      <a:lt2>
        <a:srgbClr val="E2E5E8"/>
      </a:lt2>
      <a:accent1>
        <a:srgbClr val="C49B6D"/>
      </a:accent1>
      <a:accent2>
        <a:srgbClr val="C67B72"/>
      </a:accent2>
      <a:accent3>
        <a:srgbClr val="D18CA1"/>
      </a:accent3>
      <a:accent4>
        <a:srgbClr val="C672B0"/>
      </a:accent4>
      <a:accent5>
        <a:srgbClr val="C78CD1"/>
      </a:accent5>
      <a:accent6>
        <a:srgbClr val="9772C6"/>
      </a:accent6>
      <a:hlink>
        <a:srgbClr val="6184AA"/>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D78BD4F-A1FD-224C-BD77-DE0F5F3024EE}">
  <we:reference id="wa200006038" version="1.0.0.3" store="en-US" storeType="OMEX"/>
  <we:alternateReferences>
    <we:reference id="WA200006038" version="1.0.0.3" store="WA200006038" storeType="OMEX"/>
  </we:alternateReferences>
  <we:properties>
    <we:property name="65d6e885ee920a859781d64c_1721950436628" value="{&quot;id&quot;:&quot;8d9fde02-2e48-4198-b31f-a015d99abbbd&quot;,&quot;objects&quot;:{&quot;8d9fde02-2e48-4198-b31f-a015d99abbbd&quot;:{&quot;id&quot;:&quot;8d9fde02-2e48-4198-b31f-a015d99abbbd&quot;,&quot;type&quot;:&quot;FIGURE_OBJECT&quot;,&quot;document&quot;:{&quot;type&quot;:&quot;DOCUMENT_GROUP&quot;,&quot;canvasType&quot;:&quot;FIGURE&quot;,&quot;units&quot;:&quot;in&quot;},&quot;source&quot;:{&quot;id&quot;:&quot;620eaf6e10c405004c54852a&quot;,&quot;type&quot;:&quot;TEMPLATES&quot;}},&quot;63649d43-7675-4af6-ad24-56bba514127f&quot;:{&quot;id&quot;:&quot;63649d43-7675-4af6-ad24-56bba514127f&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d9fde02-2e48-4198-b31f-a015d99abbbd&quot;,&quot;type&quot;:&quot;FRAME&quot;,&quot;order&quot;:&quot;5&quot;}},&quot;32a236ad-c24f-4a5f-9fe7-7ce3988a3bc7&quot;:{&quot;id&quot;:&quot;32a236ad-c24f-4a5f-9fe7-7ce3988a3bc7&quot;,&quot;type&quot;:&quot;FIGURE_OBJECT&quot;,&quot;document&quot;:{&quot;type&quot;:&quot;FIGURE&quot;,&quot;canvasType&quot;:&quot;POSTER&quot;,&quot;units&quot;:&quot;in&quot;,&quot;aspectRatio&quot;:0},&quot;parent&quot;:{&quot;parentId&quot;:&quot;8d9fde02-2e48-4198-b31f-a015d99abbbd&quot;,&quot;type&quot;:&quot;DOCUMENT&quot;,&quot;order&quot;:&quot;5&quot;},&quot;source&quot;:{&quot;id&quot;:&quot;620eaf6e10c405004c54852a&quot;,&quot;type&quot;:&quot;TEMPLATES&quot;}},&quot;eb92e4bc-397f-47d2-917e-66ad932e2372&quot;:{&quot;id&quot;:&quot;eb92e4bc-397f-47d2-917e-66ad932e2372&quot;,&quot;type&quot;:&quot;FIGURE_OBJECT&quot;,&quot;relativeTransform&quot;:{&quot;translate&quot;:{&quot;x&quot;:0,&quot;y&quot;:0},&quot;rotate&quot;:0,&quot;skewX&quot;:0,&quot;scale&quot;:{&quot;x&quot;:1,&quot;y&quot;:1}},&quot;path&quot;:{&quot;type&quot;:&quot;RECT&quot;,&quot;size&quot;:{&quot;x&quot;:4416,&quot;y&quot;:3648}},&quot;pathStyles&quot;:[{&quot;type&quot;:&quot;FILL&quot;,&quot;fillStyle&quot;:&quot;rgba(0,0,0,0)&quot;}],&quot;parent&quot;:{&quot;type&quot;:&quot;FRAME&quot;,&quot;parentId&quot;:&quot;32a236ad-c24f-4a5f-9fe7-7ce3988a3bc7&quot;,&quot;order&quot;:&quot;5&quot;}},&quot;cb03b717-52e7-4df8-b644-02d9fbc862aa&quot;:{&quot;id&quot;:&quot;cb03b717-52e7-4df8-b644-02d9fbc862aa&quot;,&quot;type&quot;:&quot;FIGURE_OBJECT&quot;,&quot;guide&quot;:{&quot;type&quot;:&quot;GRID&quot;,&quot;distance&quot;:0.5,&quot;units&quot;:&quot;in&quot;},&quot;parent&quot;:{&quot;parentId&quot;:&quot;8d9fde02-2e48-4198-b31f-a015d99abbbd&quot;,&quot;type&quot;:&quot;GUIDE&quot;,&quot;order&quot;:&quot;5&quot;}},&quot;11c427d0-4579-4dd2-bd32-d2f3781bf508&quot;:{&quot;boxContainer&quot;:{&quot;boxSize&quot;:110.39999999999999,&quot;sectionType&quot;:&quot;UNSET&quot;,&quot;boxType&quot;:&quot;HEADER&quot;,&quot;content&quot;:&quot;FILL_SHRINK&quot;,&quot;contentBaseProperties&quot;:{&quot;fontSize&quot;:64,&quot;overflowWidth&quot;:948},&quot;targetSize&quot;:110.39999999999999,&quot;userOffset&quot;:{&quot;x&quot;:0,&quot;y&quot;:0},&quot;boxPadding&quot;:{&quot;left&quot;:24,&quot;top&quot;:0,&quot;right&quot;:24,&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fill&quot;:&quot;rgb(55, 102, 63)&quot;,&quot;alignmentVertical&quot;:&quot;START&quot;,&quot;alignmentHorizontal&quot;:&quot;START&quot;,&quot;userDefinedProperties&quot;:{&quot;fill&quot;:true}},&quot;relativeTransform&quot;:{&quot;translate&quot;:{&quot;x&quot;:0,&quot;y&quot;:-585.3265164579701},&quot;scale&quot;:{&quot;x&quot;:1,&quot;y&quot;:1},&quot;rotate&quot;:0,&quot;skewX&quot;:0},&quot;id&quot;:&quot;11c427d0-4579-4dd2-bd32-d2f3781bf508&quot;,&quot;type&quot;:&quot;FIGURE_OBJECT&quot;,&quot;parent&quot;:{&quot;type&quot;:&quot;CHILD&quot;,&quot;parentId&quot;:&quot;4a7b52ad-6e51-4fe4-9b1f-dc3adacd3835&quot;,&quot;order&quot;:&quot;5&quot;}},&quot;7e47ef2a-c75b-405c-b5d1-a139cbdfbc93&quot;:{&quot;id&quot;:&quot;7e47ef2a-c75b-405c-b5d1-a139cbdfbc93&quot;,&quot;type&quot;:&quot;FIGURE_OBJECT&quot;,&quot;parent&quot;:{&quot;parentId&quot;:&quot;11c427d0-4579-4dd2-bd32-d2f3781bf508&quot;,&quot;type&quot;:&quot;CHILD&quot;,&quot;order&quot;:&quot;5&quot;},&quot;text&quot;:{&quot;textData&quot;:{&quot;lineSpacing&quot;:&quot;half&quot;,&quot;alignment&quot;:&quot;center&quot;,&quot;lines&quot;:[{&quot;runs&quot;:[{&quot;style&quot;:{&quot;fontFamily&quot;:&quot;Roboto&quot;,&quot;fontSize&quot;:64,&quot;color&quot;:&quot;#ffffff&quot;,&quot;fontWeight&quot;:&quot;bold&quot;,&quot;fontStyle&quot;:&quot;normal&quot;,&quot;decoration&quot;:&quot;none&quot;,&quot;script&quot;:&quot;none&quot;},&quot;range&quot;:[0,11]}],&quot;text&quot;:&quot;INTRODUCTION&quot;,&quot;baseStyle&quot;:{&quot;fontFamily&quot;:&quot;Roboto&quot;,&quot;fontSize&quot;:64,&quot;color&quot;:&quot;#ffffff&quot;,&quot;fontWeight&quot;:&quot;bold&quot;,&quot;fontStyle&quot;:&quot;normal&quot;,&quot;decoration&quot;:&quot;none&quot;,&quot;script&quot;:&quot;none&quot;}}],&quot;verticalAlign&quot;:&quot;CENTER&quot;},&quot;format&quot;:&quot;BETTER_TEXT&quot;,&quot;size&quot;:{&quot;x&quot;:1121.434229023968,&quot;y&quot;:110.39999999999999},&quot;targetSize&quot;:{&quot;x&quot;:1121.434229023968,&quot;y&quot;:46.666666666666664},&quot;verticalAlign&quot;:&quot;CENTER&quot;},&quot;relativeTransform&quot;:{&quot;scale&quot;:{&quot;x&quot;:1,&quot;y&quot;:1},&quot;translate&quot;:{&quot;x&quot;:0,&quot;y&quot;:0}}},&quot;07a4dfe6-6d36-4a65-a473-9eeb3c287a91&quot;:{&quot;boxContainer&quot;:{&quot;boxSize&quot;:0.9138208957484675,&quot;sectionType&quot;:&quot;UNSET&quot;,&quot;boxType&quot;:&quot;ROW&quot;,&quot;userOffset&quot;:{&quot;x&quot;:0,&quot;y&quot;:0},&quot;boxPadding&quot;:{&quot;left&quot;:12,&quot;top&quot;:12,&quot;right&quot;:12,&quot;bottom&quot;:12},&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contentBaseProperties&quot;:{}},&quot;relativeTransform&quot;:{&quot;translate&quot;:{&quot;x&quot;:0,&quot;y&quot;:55.199998562297765},&quot;scale&quot;:{&quot;x&quot;:1,&quot;y&quot;:1},&quot;rotate&quot;:0,&quot;skewX&quot;:0},&quot;id&quot;:&quot;07a4dfe6-6d36-4a65-a473-9eeb3c287a91&quot;,&quot;type&quot;:&quot;FIGURE_OBJECT&quot;,&quot;parent&quot;:{&quot;type&quot;:&quot;CHILD&quot;,&quot;parentId&quot;:&quot;4a7b52ad-6e51-4fe4-9b1f-dc3adacd3835&quot;,&quot;order&quot;:&quot;7&quot;}},&quot;4a7b52ad-6e51-4fe4-9b1f-dc3adacd3835&quot;:{&quot;boxContainer&quot;:{&quot;boxSize&quot;:1,&quot;sectionType&quot;:&quot;SECTION&quot;,&quot;boxType&quot;:&quot;COLUMN&quot;,&quot;boxStyleType&quot;:&quot;SECONDARY_SECTION&quot;,&quot;margin&quot;:{&quot;left&quot;:12,&quot;top&quot;:12,&quot;right&quot;:12,&quot;bottom&quot;:12},&quot;userOffset&quot;:{&quot;x&quot;:0,&quot;y&quot;:0},&quot;boxPadding&quot;:{&quot;top&quot;:0,&quot;left&quot;:0,&quot;bottom&quot;:0,&quot;right&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fill&quot;:&quot;#ffffff&quot;,&quot;content&quot;:&quot;FILL&quot;,&quot;alignmentVertical&quot;:&quot;START&quot;,&quot;alignmentHorizontal&quot;:&quot;START&quot;,&quot;contentBaseProperties&quot;:{}},&quot;relativeTransform&quot;:{&quot;translate&quot;:{&quot;x&quot;:0,&quot;y&quot;:0},&quot;scale&quot;:{&quot;x&quot;:1,&quot;y&quot;:1},&quot;rotate&quot;:0,&quot;skewX&quot;:0},&quot;id&quot;:&quot;4a7b52ad-6e51-4fe4-9b1f-dc3adacd3835&quot;,&quot;type&quot;:&quot;FIGURE_OBJECT&quot;,&quot;parent&quot;:{&quot;type&quot;:&quot;CHILD&quot;,&quot;parentId&quot;:&quot;bf374be8-b1dc-438f-8c9b-4d014321a825&quot;,&quot;order&quot;:&quot;5&quot;}},&quot;fc5b0570-7012-46b8-8055-f27eb20ad2b5&quot;:{&quot;boxContainer&quot;:{&quot;boxSize&quot;:93.6,&quot;sectionType&quot;:&quot;UNSET&quot;,&quot;boxType&quot;:&quot;HEADER&quot;,&quot;content&quot;:&quot;FILL_SHRINK&quot;,&quot;contentBaseProperties&quot;:{&quot;fontSize&quot;:64,&quot;overflowWidth&quot;:2136},&quot;targetSize&quot;:93.6,&quot;userOffset&quot;:{&quot;x&quot;:0,&quot;y&quot;:0},&quot;boxPadding&quot;:{&quot;left&quot;:24,&quot;top&quot;:0,&quot;right&quot;:24,&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fill&quot;:&quot;rgb(55, 102, 63)&quot;,&quot;alignmentVertical&quot;:&quot;START&quot;,&quot;alignmentHorizontal&quot;:&quot;START&quot;,&quot;userDefinedProperties&quot;:{&quot;fill&quot;:true,&quot;color&quot;:true,&quot;fontSize&quot;:true,&quot;fontFamily&quot;:true,&quot;fontWeight&quot;:true,&quot;headerHeight&quot;:true}},&quot;relativeTransform&quot;:{&quot;translate&quot;:{&quot;x&quot;:0,&quot;y&quot;:-1519.2641271581256},&quot;scale&quot;:{&quot;x&quot;:1,&quot;y&quot;:1},&quot;rotate&quot;:0,&quot;skewX&quot;:0},&quot;id&quot;:&quot;fc5b0570-7012-46b8-8055-f27eb20ad2b5&quot;,&quot;type&quot;:&quot;FIGURE_OBJECT&quot;,&quot;parent&quot;:{&quot;type&quot;:&quot;CHILD&quot;,&quot;parentId&quot;:&quot;72bb34ea-621a-42ce-9a0d-8fe20033aa7f&quot;,&quot;order&quot;:&quot;5&quot;}},&quot;fd44e6ef-767a-4ebc-9b36-d96e82f998ce&quot;:{&quot;id&quot;:&quot;fd44e6ef-767a-4ebc-9b36-d96e82f998ce&quot;,&quot;type&quot;:&quot;FIGURE_OBJECT&quot;,&quot;parent&quot;:{&quot;parentId&quot;:&quot;fc5b0570-7012-46b8-8055-f27eb20ad2b5&quot;,&quot;type&quot;:&quot;CHILD&quot;,&quot;order&quot;:&quot;5&quot;},&quot;text&quot;:{&quot;textData&quot;:{&quot;lineSpacing&quot;:&quot;half&quot;,&quot;alignment&quot;:&quot;center&quot;,&quot;lines&quot;:[{&quot;runs&quot;:[{&quot;style&quot;:{&quot;fontFamily&quot;:&quot;Roboto&quot;,&quot;fontSize&quot;:46.666666666666664,&quot;color&quot;:&quot;#ffffff&quot;,&quot;fontWeight&quot;:&quot;bold&quot;,&quot;fontStyle&quot;:&quot;normal&quot;,&quot;decoration&quot;:&quot;none&quot;,&quot;script&quot;:&quot;none&quot;},&quot;range&quot;:[0,76]}],&quot;text&quot;:&quot;How do bacterial identity and community complexity affect spatial preference?&quot;,&quot;baseStyle&quot;:{&quot;fontFamily&quot;:&quot;Roboto&quot;,&quot;fontSize&quot;:46.666666666666664,&quot;color&quot;:&quot;#ffffff&quot;,&quot;fontWeight&quot;:&quot;bold&quot;,&quot;fontStyle&quot;:&quot;normal&quot;,&quot;decoration&quot;:&quot;none&quot;,&quot;script&quot;:&quot;none&quot;}}],&quot;verticalAlign&quot;:&quot;CENTER&quot;,&quot;_lastCaretLocation&quot;:{&quot;lineIndex&quot;:0,&quot;runIndex&quot;:-1,&quot;charIndex&quot;:-1,&quot;endOfLine&quot;:true}},&quot;format&quot;:&quot;BETTER_TEXT&quot;,&quot;size&quot;:{&quot;x&quot;:1734.1685058836183,&quot;y&quot;:93.6},&quot;targetSize&quot;:{&quot;x&quot;:1734.1685058836183,&quot;y&quot;:46.666666666666664},&quot;verticalAlign&quot;:&quot;CENTER&quot;},&quot;relativeTransform&quot;:{&quot;scale&quot;:{&quot;x&quot;:1,&quot;y&quot;:1},&quot;translate&quot;:{&quot;x&quot;:0,&quot;y&quot;:0}}},&quot;e940c168-8515-4a93-b23e-bc606218a6d4&quot;:{&quot;boxContainer&quot;:{&quot;boxSize&quot;:0.9701161662659223,&quot;sectionType&quot;:&quot;UNSET&quot;,&quot;boxType&quot;:&quot;ROW&quot;,&quot;userOffset&quot;:{&quot;x&quot;:0,&quot;y&quot;:0},&quot;boxPadding&quot;:{&quot;left&quot;:12,&quot;top&quot;:12,&quot;right&quot;:12,&quot;bottom&quot;:12},&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contentBaseProperties&quot;:{}},&quot;relativeTransform&quot;:{&quot;translate&quot;:{&quot;x&quot;:0,&quot;y&quot;:46.80000000710311},&quot;scale&quot;:{&quot;x&quot;:1,&quot;y&quot;:1},&quot;rotate&quot;:0,&quot;skewX&quot;:0},&quot;id&quot;:&quot;e940c168-8515-4a93-b23e-bc606218a6d4&quot;,&quot;type&quot;:&quot;FIGURE_OBJECT&quot;,&quot;parent&quot;:{&quot;type&quot;:&quot;CHILD&quot;,&quot;parentId&quot;:&quot;72bb34ea-621a-42ce-9a0d-8fe20033aa7f&quot;,&quot;order&quot;:&quot;7&quot;}},&quot;72bb34ea-621a-42ce-9a0d-8fe20033aa7f&quot;:{&quot;boxContainer&quot;:{&quot;boxSize&quot;:0.4080056103213412,&quot;sectionType&quot;:&quot;SECTION&quot;,&quot;boxType&quot;:&quot;COLUMN&quot;,&quot;boxStyleType&quot;:&quot;MAIN_SECTION&quot;,&quot;userOffset&quot;:{&quot;x&quot;:0,&quot;y&quot;:0},&quot;boxPadding&quot;:{&quot;top&quot;:0,&quot;left&quot;:0,&quot;bottom&quot;:0,&quot;right&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fill&quot;:&quot;rgba(234,234,234,1)&quot;,&quot;content&quot;:&quot;FILL&quot;,&quot;alignmentVertical&quot;:&quot;START&quot;,&quot;alignmentHorizontal&quot;:&quot;START&quot;,&quot;contentBaseProperties&quot;:{},&quot;userDefinedProperties&quot;:{&quot;fill&quot;:true}},&quot;relativeTransform&quot;:{&quot;translate&quot;:{&quot;x&quot;:-99.48151803422263,&quot;y&quot;:0},&quot;scale&quot;:{&quot;x&quot;:1,&quot;y&quot;:1},&quot;rotate&quot;:0,&quot;skewX&quot;:0},&quot;id&quot;:&quot;72bb34ea-621a-42ce-9a0d-8fe20033aa7f&quot;,&quot;type&quot;:&quot;FIGURE_OBJECT&quot;,&quot;parent&quot;:{&quot;type&quot;:&quot;CHILD&quot;,&quot;parentId&quot;:&quot;23fe806a-1ee6-4528-8e48-01193e4b24b2&quot;,&quot;order&quot;:&quot;6&quot;}},&quot;191b4033-36d8-4b70-ac90-fe642c46688e&quot;:{&quot;boxContainer&quot;:{&quot;boxSize&quot;:110.39999999999999,&quot;sectionType&quot;:&quot;UNSET&quot;,&quot;boxType&quot;:&quot;HEADER&quot;,&quot;content&quot;:&quot;FILL_SHRINK&quot;,&quot;contentBaseProperties&quot;:{&quot;fontSize&quot;:64,&quot;overflowWidth&quot;:948},&quot;targetSize&quot;:110.39999999999999,&quot;userOffset&quot;:{&quot;x&quot;:0,&quot;y&quot;:0},&quot;boxPadding&quot;:{&quot;left&quot;:24,&quot;top&quot;:0,&quot;right&quot;:24,&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fill&quot;:&quot;rgb(55, 102, 63)&quot;,&quot;alignmentVertical&quot;:&quot;START&quot;,&quot;alignmentHorizontal&quot;:&quot;START&quot;,&quot;userDefinedProperties&quot;:{&quot;fill&quot;:true,&quot;color&quot;:true,&quot;fontSize&quot;:true,&quot;fontFamily&quot;:true,&quot;fontWeight&quot;:true}},&quot;relativeTransform&quot;:{&quot;translate&quot;:{&quot;x&quot;:0,&quot;y&quot;:-996.1037895609288},&quot;scale&quot;:{&quot;x&quot;:1,&quot;y&quot;:1},&quot;rotate&quot;:0,&quot;skewX&quot;:0},&quot;id&quot;:&quot;191b4033-36d8-4b70-ac90-fe642c46688e&quot;,&quot;type&quot;:&quot;FIGURE_OBJECT&quot;,&quot;parent&quot;:{&quot;type&quot;:&quot;CHILD&quot;,&quot;parentId&quot;:&quot;07c0b9cb-f632-403c-a08d-bd7ece7598e2&quot;,&quot;order&quot;:&quot;5&quot;}},&quot;ab4ad21b-00a7-4706-8d2b-be68de651688&quot;:{&quot;id&quot;:&quot;ab4ad21b-00a7-4706-8d2b-be68de651688&quot;,&quot;type&quot;:&quot;FIGURE_OBJECT&quot;,&quot;parent&quot;:{&quot;parentId&quot;:&quot;191b4033-36d8-4b70-ac90-fe642c46688e&quot;,&quot;type&quot;:&quot;CHILD&quot;,&quot;order&quot;:&quot;5&quot;},&quot;text&quot;:{&quot;textData&quot;:{&quot;lineSpacing&quot;:&quot;half&quot;,&quot;alignment&quot;:&quot;center&quot;,&quot;lines&quot;:[{&quot;runs&quot;:[{&quot;style&quot;:{&quot;fontFamily&quot;:&quot;Roboto&quot;,&quot;fontSize&quot;:64,&quot;color&quot;:&quot;#ffffff&quot;,&quot;fontWeight&quot;:&quot;bold&quot;,&quot;fontStyle&quot;:&quot;normal&quot;,&quot;decoration&quot;:&quot;none&quot;,&quot;script&quot;:&quot;none&quot;},&quot;range&quot;:[0,30]}],&quot;text&quot;:&quot;Modelling bacterial persistence&quot;,&quot;baseStyle&quot;:{&quot;fontFamily&quot;:&quot;Roboto&quot;,&quot;fontSize&quot;:64,&quot;color&quot;:&quot;#ffffff&quot;,&quot;fontWeight&quot;:&quot;bold&quot;,&quot;fontStyle&quot;:&quot;normal&quot;,&quot;decoration&quot;:&quot;none&quot;,&quot;script&quot;:&quot;none&quot;}}],&quot;verticalAlign&quot;:&quot;CENTER&quot;,&quot;_lastCaretLocation&quot;:{&quot;lineIndex&quot;:0,&quot;runIndex&quot;:0,&quot;charIndex&quot;:9}},&quot;format&quot;:&quot;BETTER_TEXT&quot;,&quot;size&quot;:{&quot;x&quot;:1320.3972650924131,&quot;y&quot;:110.39999999999999},&quot;targetSize&quot;:{&quot;x&quot;:1320.3972650924131,&quot;y&quot;:46.666666666666664},&quot;verticalAlign&quot;:&quot;CENTER&quot;},&quot;relativeTransform&quot;:{&quot;scale&quot;:{&quot;x&quot;:1,&quot;y&quot;:1},&quot;translate&quot;:{&quot;x&quot;:0,&quot;y&quot;:0}}},&quot;9d764b3c-a1af-49ba-bf2c-15c1e3321002&quot;:{&quot;boxContainer&quot;:{&quot;boxSize&quot;:0.9474937686441196,&quot;sectionType&quot;:&quot;UNSET&quot;,&quot;boxType&quot;:&quot;ROW&quot;,&quot;userOffset&quot;:{&quot;x&quot;:0,&quot;y&quot;:0},&quot;boxPadding&quot;:{&quot;left&quot;:12,&quot;top&quot;:12,&quot;right&quot;:12,&quot;bottom&quot;:12},&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contentBaseProperties&quot;:{}},&quot;relativeTransform&quot;:{&quot;translate&quot;:{&quot;x&quot;:0,&quot;y&quot;:55.20000000000016},&quot;scale&quot;:{&quot;x&quot;:1,&quot;y&quot;:1},&quot;rotate&quot;:0,&quot;skewX&quot;:0},&quot;id&quot;:&quot;9d764b3c-a1af-49ba-bf2c-15c1e3321002&quot;,&quot;type&quot;:&quot;FIGURE_OBJECT&quot;,&quot;parent&quot;:{&quot;type&quot;:&quot;CHILD&quot;,&quot;parentId&quot;:&quot;07c0b9cb-f632-403c-a08d-bd7ece7598e2&quot;,&quot;order&quot;:&quot;7&quot;}},&quot;07c0b9cb-f632-403c-a08d-bd7ece7598e2&quot;:{&quot;boxContainer&quot;:{&quot;boxSize&quot;:1,&quot;sectionType&quot;:&quot;SECTION&quot;,&quot;boxType&quot;:&quot;COLUMN&quot;,&quot;boxStyleType&quot;:&quot;SECONDARY_SECTION&quot;,&quot;margin&quot;:{&quot;left&quot;:12,&quot;top&quot;:12,&quot;right&quot;:12,&quot;bottom&quot;:12},&quot;userOffset&quot;:{&quot;x&quot;:0,&quot;y&quot;:0},&quot;boxPadding&quot;:{&quot;top&quot;:0,&quot;left&quot;:0,&quot;bottom&quot;:0,&quot;right&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fill&quot;:&quot;#ffffff&quot;,&quot;content&quot;:&quot;FILL&quot;,&quot;alignmentVertical&quot;:&quot;START&quot;,&quot;alignmentHorizontal&quot;:&quot;START&quot;,&quot;contentBaseProperties&quot;:{}},&quot;relativeTransform&quot;:{&quot;translate&quot;:{&quot;x&quot;:0,&quot;y&quot;:0},&quot;scale&quot;:{&quot;x&quot;:1,&quot;y&quot;:1},&quot;rotate&quot;:0,&quot;skewX&quot;:0},&quot;id&quot;:&quot;07c0b9cb-f632-403c-a08d-bd7ece7598e2&quot;,&quot;type&quot;:&quot;FIGURE_OBJECT&quot;,&quot;parent&quot;:{&quot;type&quot;:&quot;CHILD&quot;,&quot;parentId&quot;:&quot;3976a7ff-b670-49fc-a751-630bb24955f9&quot;,&quot;order&quot;:&quot;5&quot;}},&quot;f0aa2935-dfb4-46a7-8244-755907c2d8ae&quot;:{&quot;boxContainer&quot;:{&quot;boxSize&quot;:110.39999999999999,&quot;sectionType&quot;:&quot;UNSET&quot;,&quot;boxType&quot;:&quot;HEADER&quot;,&quot;content&quot;:&quot;FILL_SHRINK&quot;,&quot;contentBaseProperties&quot;:{&quot;fontSize&quot;:64,&quot;overflowWidth&quot;:948},&quot;targetSize&quot;:110.39999999999999,&quot;userOffset&quot;:{&quot;x&quot;:0,&quot;y&quot;:0},&quot;boxPadding&quot;:{&quot;left&quot;:24,&quot;top&quot;:0,&quot;right&quot;:24,&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fill&quot;:&quot;rgb(63, 116, 74)&quot;,&quot;alignmentVertical&quot;:&quot;START&quot;,&quot;alignmentHorizontal&quot;:&quot;START&quot;,&quot;userDefinedProperties&quot;:{&quot;fill&quot;:true}},&quot;relativeTransform&quot;:{&quot;translate&quot;:{&quot;x&quot;:0,&quot;y&quot;:-130.70785794999023},&quot;scale&quot;:{&quot;x&quot;:1,&quot;y&quot;:1},&quot;rotate&quot;:0,&quot;skewX&quot;:0},&quot;id&quot;:&quot;f0aa2935-dfb4-46a7-8244-755907c2d8ae&quot;,&quot;type&quot;:&quot;FIGURE_OBJECT&quot;,&quot;parent&quot;:{&quot;type&quot;:&quot;CHILD&quot;,&quot;parentId&quot;:&quot;eb9c0180-1338-4c55-999d-14b3e2251d36&quot;,&quot;order&quot;:&quot;5&quot;}},&quot;69b27655-5d47-4364-9651-04875e3ca905&quot;:{&quot;id&quot;:&quot;69b27655-5d47-4364-9651-04875e3ca905&quot;,&quot;type&quot;:&quot;FIGURE_OBJECT&quot;,&quot;parent&quot;:{&quot;parentId&quot;:&quot;f0aa2935-dfb4-46a7-8244-755907c2d8ae&quot;,&quot;type&quot;:&quot;CHILD&quot;,&quot;order&quot;:&quot;5&quot;},&quot;text&quot;:{&quot;textData&quot;:{&quot;lineSpacing&quot;:&quot;half&quot;,&quot;alignment&quot;:&quot;center&quot;,&quot;lines&quot;:[{&quot;runs&quot;:[{&quot;style&quot;:{&quot;fontFamily&quot;:&quot;Roboto&quot;,&quot;fontSize&quot;:64,&quot;color&quot;:&quot;#ffffff&quot;,&quot;fontWeight&quot;:&quot;bold&quot;,&quot;fontStyle&quot;:&quot;normal&quot;,&quot;decoration&quot;:&quot;none&quot;,&quot;script&quot;:&quot;none&quot;},&quot;range&quot;:[0,15]}],&quot;text&quot;:&quot;ACKNOWLEDGEMENTS&quot;,&quot;baseStyle&quot;:{&quot;fontFamily&quot;:&quot;Roboto&quot;,&quot;fontSize&quot;:64,&quot;color&quot;:&quot;#ffffff&quot;,&quot;fontWeight&quot;:&quot;bold&quot;,&quot;fontStyle&quot;:&quot;normal&quot;,&quot;decoration&quot;:&quot;none&quot;,&quot;script&quot;:&quot;none&quot;}}],&quot;verticalAlign&quot;:&quot;CENTER&quot;},&quot;format&quot;:&quot;BETTER_TEXT&quot;,&quot;size&quot;:{&quot;x&quot;:1022.0716416076898,&quot;y&quot;:110.39999999999999},&quot;targetSize&quot;:{&quot;x&quot;:1022.0716416076898,&quot;y&quot;:46.666666666666664},&quot;verticalAlign&quot;:&quot;CENTER&quot;},&quot;relativeTransform&quot;:{&quot;scale&quot;:{&quot;x&quot;:1,&quot;y&quot;:1},&quot;translate&quot;:{&quot;x&quot;:0,&quot;y&quot;:0}}},&quot;196e4888-8184-41ce-92e1-2fd38075b3c4&quot;:{&quot;boxContainer&quot;:{&quot;boxSize&quot;:0.7030787153986308,&quot;sectionType&quot;:&quot;UNSET&quot;,&quot;boxType&quot;:&quot;ROW&quot;,&quot;userOffset&quot;:{&quot;x&quot;:0,&quot;y&quot;:0},&quot;boxPadding&quot;:{&quot;left&quot;:12,&quot;top&quot;:12,&quot;right&quot;:12,&quot;bottom&quot;:12},&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contentBaseProperties&quot;:{}},&quot;relativeTransform&quot;:{&quot;translate&quot;:{&quot;x&quot;:0,&quot;y&quot;:55.20000000000002},&quot;scale&quot;:{&quot;x&quot;:1,&quot;y&quot;:1},&quot;rotate&quot;:0,&quot;skewX&quot;:0},&quot;id&quot;:&quot;196e4888-8184-41ce-92e1-2fd38075b3c4&quot;,&quot;type&quot;:&quot;FIGURE_OBJECT&quot;,&quot;parent&quot;:{&quot;type&quot;:&quot;CHILD&quot;,&quot;parentId&quot;:&quot;eb9c0180-1338-4c55-999d-14b3e2251d36&quot;,&quot;order&quot;:&quot;7&quot;}},&quot;eb9c0180-1338-4c55-999d-14b3e2251d36&quot;:{&quot;boxContainer&quot;:{&quot;boxSize&quot;:0.7959489872468117,&quot;sectionType&quot;:&quot;SECTION&quot;,&quot;boxType&quot;:&quot;COLUMN&quot;,&quot;boxStyleType&quot;:&quot;SECONDARY_SECTION&quot;,&quot;margin&quot;:{&quot;left&quot;:12,&quot;top&quot;:12,&quot;right&quot;:12,&quot;bottom&quot;:12},&quot;userOffset&quot;:{&quot;x&quot;:0,&quot;y&quot;:0},&quot;boxPadding&quot;:{&quot;top&quot;:0,&quot;left&quot;:0,&quot;bottom&quot;:0,&quot;right&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fill&quot;:&quot;#ffffff&quot;,&quot;content&quot;:&quot;FILL&quot;,&quot;alignmentVertical&quot;:&quot;START&quot;,&quot;alignmentHorizontal&quot;:&quot;START&quot;,&quot;contentBaseProperties&quot;:{}},&quot;relativeTransform&quot;:{&quot;translate&quot;:{&quot;x&quot;:-149.16281174236167,&quot;y&quot;:0},&quot;scale&quot;:{&quot;x&quot;:1,&quot;y&quot;:1},&quot;rotate&quot;:0,&quot;skewX&quot;:0},&quot;id&quot;:&quot;eb9c0180-1338-4c55-999d-14b3e2251d36&quot;,&quot;type&quot;:&quot;FIGURE_OBJECT&quot;,&quot;parent&quot;:{&quot;type&quot;:&quot;CHILD&quot;,&quot;parentId&quot;:&quot;931e5657-9f63-473b-a1ee-231b2be19e96&quot;,&quot;order&quot;:&quot;5&quot;}},&quot;23fe806a-1ee6-4528-8e48-01193e4b24b2&quot;:{&quot;boxContainer&quot;:{&quot;boxSize&quot;:0.8717456837489723,&quot;sectionType&quot;:&quot;UNSET&quot;,&quot;boxType&quot;:&quot;ROW&quot;,&quot;userOffset&quot;:{&quot;x&quot;:0,&quot;y&quot;:0},&quot;boxPadding&quot;:{&quot;left&quot;:12,&quot;top&quot;:12,&quot;right&quot;:12,&quot;bottom&quot;:12},&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contentBaseProperties&quot;:{}},&quot;relativeTransform&quot;:{&quot;translate&quot;:{&quot;x&quot;:0,&quot;y&quot;:233.93587284187447},&quot;scale&quot;:{&quot;x&quot;:1,&quot;y&quot;:1},&quot;rotate&quot;:0,&quot;skewX&quot;:0},&quot;id&quot;:&quot;23fe806a-1ee6-4528-8e48-01193e4b24b2&quot;,&quot;type&quot;:&quot;FIGURE_OBJECT&quot;,&quot;parent&quot;:{&quot;type&quot;:&quot;CHILD&quot;,&quot;parentId&quot;:&quot;189dd95c-ccd3-4c21-a356-246062dbef86&quot;,&quot;order&quot;:&quot;7&quot;}},&quot;80b9d44e-30cb-4e2e-9b64-b9b216fff021&quot;:{&quot;boxContainer&quot;:{&quot;boxSize&quot;:1,&quot;sectionType&quot;:&quot;TEXT&quot;,&quot;boxType&quot;:&quot;CONTENT&quot;,&quot;content&quot;:&quot;FILL_SHRINK&quot;,&quot;contentBaseProperties&quot;:{&quot;fontSize&quot;:128},&quot;userOffset&quot;:{&quot;x&quot;:0,&quot;y&quot;:0},&quot;boxPadding&quot;:{&quot;left&quot;:0,&quot;top&quot;:0,&quot;right&quot;:0,&quot;bottom&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alignmentVertical&quot;:&quot;START&quot;,&quot;alignmentHorizontal&quot;:&quot;START&quot;,&quot;userDefinedProperties&quot;:{&quot;color&quot;:true,&quot;fontSize&quot;:true,&quot;fontFamily&quot;:true,&quot;fontWeight&quot;:true}},&quot;relativeTransform&quot;:{&quot;translate&quot;:{&quot;x&quot;:0,&quot;y&quot;:0},&quot;scale&quot;:{&quot;x&quot;:1,&quot;y&quot;:1},&quot;rotate&quot;:0,&quot;skewX&quot;:0},&quot;id&quot;:&quot;80b9d44e-30cb-4e2e-9b64-b9b216fff021&quot;,&quot;type&quot;:&quot;FIGURE_OBJECT&quot;,&quot;parent&quot;:{&quot;type&quot;:&quot;CHILD&quot;,&quot;parentId&quot;:&quot;8e9413cc-e5f9-4524-adf7-56a42fde6730&quot;,&quot;order&quot;:&quot;5&quot;}},&quot;996a6b58-3651-4770-9ca7-51be49a4f4f4&quot;:{&quot;id&quot;:&quot;996a6b58-3651-4770-9ca7-51be49a4f4f4&quot;,&quot;type&quot;:&quot;FIGURE_OBJECT&quot;,&quot;parent&quot;:{&quot;parentId&quot;:&quot;80b9d44e-30cb-4e2e-9b64-b9b216fff021&quot;,&quot;type&quot;:&quot;CHILD&quot;,&quot;order&quot;:&quot;5&quot;},&quot;text&quot;:{&quot;textData&quot;:{&quot;lineSpacing&quot;:&quot;half&quot;,&quot;alignment&quot;:&quot;center&quot;,&quot;lines&quot;:[{&quot;runs&quot;:[{&quot;style&quot;:{&quot;fontWeight&quot;:&quot;bold&quot;,&quot;fontStyle&quot;:&quot;normal&quot;,&quot;fontSize&quot;:104,&quot;fontFamily&quot;:&quot;Roboto&quot;,&quot;color&quot;:&quot;#ffffff&quot;,&quot;decoration&quot;:&quot;none&quot;},&quot;range&quot;:[0,49]},{&quot;style&quot;:{&quot;fontWeight&quot;:&quot;bold&quot;,&quot;fontStyle&quot;:&quot;italic&quot;,&quot;fontSize&quot;:104,&quot;fontFamily&quot;:&quot;Roboto&quot;,&quot;color&quot;:&quot;#ffffff&quot;,&quot;decoration&quot;:&quot;none&quot;},&quot;range&quot;:[50,59]},{&quot;style&quot;:{&quot;fontWeight&quot;:&quot;bold&quot;,&quot;fontStyle&quot;:&quot;normal&quot;,&quot;fontSize&quot;:104,&quot;fontFamily&quot;:&quot;Roboto&quot;,&quot;color&quot;:&quot;#ffffff&quot;,&quot;decoration&quot;:&quot;none&quot;},&quot;range&quot;:[60,69]}],&quot;text&quot;:&quot;Characterization of Bacterial Dynamics within the C. elegans Intestine&quot;}],&quot;verticalAlign&quot;:&quot;BOTTOM&quot;,&quot;_lastCaretLocation&quot;:{&quot;lineIndex&quot;:0,&quot;runIndex&quot;:2,&quot;charIndex&quot;:62}},&quot;format&quot;:&quot;BETTER_TEXT&quot;,&quot;size&quot;:{&quot;x&quot;:3371,&quot;y&quot;:205.93356195329338},&quot;targetSize&quot;:{&quot;x&quot;:3371,&quot;y&quot;:205.93356195329338},&quot;verticalAlign&quot;:&quot;TOP&quot;},&quot;relativeTransform&quot;:{&quot;scale&quot;:{&quot;x&quot;:1,&quot;y&quot;:1},&quot;translate&quot;:{&quot;x&quot;:0,&quot;y&quot;:0}}},&quot;df701cb7-aa90-4678-8933-cd3550eea75b&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0},&quot;scale&quot;:{&quot;x&quot;:1,&quot;y&quot;:1},&quot;rotate&quot;:0,&quot;skewX&quot;:0},&quot;id&quot;:&quot;df701cb7-aa90-4678-8933-cd3550eea75b&quot;,&quot;type&quot;:&quot;FIGURE_OBJECT&quot;,&quot;parent&quot;:{&quot;type&quot;:&quot;CHILD&quot;,&quot;parentId&quot;:&quot;19bad0c6-62ea-4d9d-950a-82abaedb1f6d&quot;,&quot;order&quot;:&quot;7&quot;}},&quot;19bad0c6-62ea-4d9d-950a-82abaedb1f6d&quot;:{&quot;boxContainer&quot;:{&quot;boxSize&quot;:0.12825431625102768,&quot;sectionType&quot;:&quot;SECTION&quot;,&quot;boxType&quot;:&quot;ROW&quot;,&quot;boxStyleType&quot;:&quot;TITLE&quot;,&quot;userOffset&quot;:{&quot;x&quot;:0,&quot;y&quot;:0},&quot;boxPadding&quot;:{&quot;left&quot;:12,&quot;top&quot;:12,&quot;right&quot;:12,&quot;bottom&quot;:12},&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fill&quot;:&quot;rgb(45, 77, 49)&quot;,&quot;content&quot;:&quot;FILL&quot;,&quot;alignmentVertical&quot;:&quot;START&quot;,&quot;alignmentHorizontal&quot;:&quot;START&quot;,&quot;contentBaseProperties&quot;:{},&quot;userDefinedProperties&quot;:{&quot;fill&quot;:true}},&quot;relativeTransform&quot;:{&quot;translate&quot;:{&quot;x&quot;:0,&quot;y&quot;:-1590.0641271581255},&quot;scale&quot;:{&quot;x&quot;:1,&quot;y&quot;:1},&quot;rotate&quot;:0,&quot;skewX&quot;:0},&quot;id&quot;:&quot;19bad0c6-62ea-4d9d-950a-82abaedb1f6d&quot;,&quot;type&quot;:&quot;FIGURE_OBJECT&quot;,&quot;parent&quot;:{&quot;type&quot;:&quot;CHILD&quot;,&quot;parentId&quot;:&quot;189dd95c-ccd3-4c21-a356-246062dbef86&quot;,&quot;order&quot;:&quot;5&quot;}},&quot;189dd95c-ccd3-4c21-a356-246062dbef86&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globalPosterStyle&quot;:{&quot;title&quot;:{&quot;backgroundColor&quot;:&quot;#13417f&quot;,&quot;textColor&quot;:&quot;#ffffff&quot;,&quot;fontSize&quot;:96,&quot;fontWeight&quot;:&quot;bold&quot;,&quot;fontFamily&quot;:&quot;Roboto&quot;},&quot;subtitle&quot;:{&quot;backgroundColor&quot;:&quot;#325a9b&quot;,&quot;textColor&quot;:&quot;#ffffff&quot;,&quot;fontSize&quot;:24,&quot;fontWeight&quot;:&quot;bold&quot;,&quot;fontFamily&quot;:&quot;Roboto&quot;},&quot;backgroundColor&quot;:&quot;#ffffff&quot;,&quot;sectionMargin&quot;:24,&quot;contentMargin&quot;:24,&quot;headerHeight&quot;:110.39999999999999,&quot;units&quot;:&quot;in&quot;,&quot;mainSection&quot;:{&quot;header&quot;:{&quot;backgroundColor&quot;:&quot;#23427c&quot;,&quot;textColor&quot;:&quot;#ffffff&quot;,&quot;fontSize&quot;:48,&quot;fontWeight&quot;:&quot;bold&quot;,&quot;fontFamily&quot;:&quot;Roboto&quot;},&quot;content&quot;:{&quot;backgroundColor&quot;:&quot;#ecf3f9&quot;,&quot;figureCaption&quot;:{&quot;textColor&quot;:&quot;#444444&quot;,&quot;fontSize&quot;:24,&quot;fontWeight&quot;:&quot;normal&quot;,&quot;fontFamily&quot;:&quot;Roboto&quot;},&quot;figureTitle&quot;:{&quot;textColor&quot;:&quot;#444444&quot;,&quot;fontSize&quot;:36,&quot;fontWeight&quot;:&quot;bold&quot;,&quot;fontFamily&quot;:&quot;Roboto&quot;},&quot;paragraph&quot;:{&quot;textColor&quot;:&quot;#444444&quot;,&quot;fontSize&quot;:30,&quot;fontWeight&quot;:&quot;normal&quot;,&quot;fontFamily&quot;:&quot;Roboto&quot;}}},&quot;secondarySection&quot;:{&quot;header&quot;:{&quot;backgroundColor&quot;:&quot;#3f8ec2&quot;,&quot;textColor&quot;:&quot;#ffffff&quot;,&quot;fontWeight&quot;:&quot;bold&quot;,&quot;fontSize&quot;:48,&quot;fontFamily&quot;:&quot;Roboto&quot;},&quot;content&quot;:{&quot;backgroundColor&quot;:&quot;#ffffff&quot;,&quot;figureCaption&quot;:{&quot;textColor&quot;:&quot;#444444&quot;,&quot;fontSize&quot;:24,&quot;fontWeight&quot;:&quot;normal&quot;,&quot;fontFamily&quot;:&quot;Roboto&quot;},&quot;figureTitle&quot;:{&quot;textColor&quot;:&quot;#444444&quot;,&quot;fontSize&quot;:36,&quot;fontWeight&quot;:&quot;bold&quot;,&quot;fontFamily&quot;:&quot;Roboto&quot;},&quot;paragraph&quot;:{&quot;textColor&quot;:&quot;#444444&quot;,&quot;fontSize&quot;:30,&quot;fontWeight&quot;:&quot;normal&quot;,&quot;fontFamily&quot;:&quot;Roboto&quot;}}}},&quot;size&quot;:{&quot;x&quot;:4416,&quot;y&quot;:3648},&quot;fill&quot;:&quot;#ffffff&quot;,&quot;content&quot;:&quot;FILL&quot;,&quot;alignmentVertical&quot;:&quot;START&quot;,&quot;alignmentHorizontal&quot;:&quot;START&quot;,&quot;contentBaseProperties&quot;:{}},&quot;relativeTransform&quot;:{&quot;translate&quot;:{&quot;x&quot;:0,&quot;y&quot;:0},&quot;scale&quot;:{&quot;x&quot;:1,&quot;y&quot;:1},&quot;rotate&quot;:0,&quot;skewX&quot;:0},&quot;id&quot;:&quot;189dd95c-ccd3-4c21-a356-246062dbef86&quot;,&quot;type&quot;:&quot;FIGURE_OBJECT&quot;,&quot;parent&quot;:{&quot;type&quot;:&quot;CHILD&quot;,&quot;parentId&quot;:&quot;32a236ad-c24f-4a5f-9fe7-7ce3988a3bc7&quot;,&quot;order&quot;:&quot;5&quot;}},&quot;6966db65-c5ab-4b09-9d27-a071e73d8451&quot;:{&quot;boxContainer&quot;:{&quot;boxSize&quot;:1,&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6966db65-c5ab-4b09-9d27-a071e73d8451&quot;,&quot;type&quot;:&quot;FIGURE_OBJECT&quot;,&quot;parent&quot;:{&quot;type&quot;:&quot;CHILD&quot;,&quot;parentId&quot;:&quot;fb9b998c-367e-4e3c-84c8-a43c65bb0493&quot;,&quot;order&quot;:&quot;5&quot;}},&quot;8ede5524-0842-47cd-bc72-70d0b0f833b5&quot;:{&quot;boxContainer&quot;:{&quot;boxSize&quot;:1,&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8ede5524-0842-47cd-bc72-70d0b0f833b5&quot;,&quot;type&quot;:&quot;FIGURE_OBJECT&quot;,&quot;parent&quot;:{&quot;type&quot;:&quot;CHILD&quot;,&quot;parentId&quot;:&quot;df701cb7-aa90-4678-8933-cd3550eea75b&quot;,&quot;order&quot;:&quot;3&quot;}},&quot;fb9b998c-367e-4e3c-84c8-a43c65bb0493&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fb9b998c-367e-4e3c-84c8-a43c65bb0493&quot;,&quot;type&quot;:&quot;FIGURE_OBJECT&quot;,&quot;parent&quot;:{&quot;type&quot;:&quot;CHILD&quot;,&quot;parentId&quot;:&quot;8ede5524-0842-47cd-bc72-70d0b0f833b5&quot;,&quot;order&quot;:&quot;7&quot;}},&quot;b3d18aca-f4e6-4c51-a7b4-11dd6e7c5121&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b3d18aca-f4e6-4c51-a7b4-11dd6e7c5121&quot;,&quot;type&quot;:&quot;FIGURE_OBJECT&quot;,&quot;parent&quot;:{&quot;type&quot;:&quot;CHILD&quot;,&quot;parentId&quot;:&quot;a62a567b-d8c3-4f4f-8ad6-5e858a6be03b&quot;,&quot;order&quot;:&quot;5&quot;}},&quot;e8ae1797-0e0a-43d5-bbc7-2a9b3d3c1422&quot;:{&quot;boxContainer&quot;:{&quot;boxSize&quot;:1,&quot;sectionType&quot;:&quot;UNSET&quot;,&quot;boxType&quot;:&quot;CONTENT&quot;,&quot;fill&quot;:&quot;rgba(255, 255, 255, 0)&quot;,&quot;userOffset&quot;:{&quot;x&quot;:8.686031394413376,&quot;y&quot;:1.2138294087365502},&quot;boxPadding&quot;:{&quot;left&quot;:0,&quot;top&quot;:0,&quot;right&quot;:0,&quot;bottom&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BaseProperties&quot;:{&quot;fontSize&quot;:128},&quot;content&quot;:&quot;CONTAIN&quot;,&quot;alignmentVertical&quot;:&quot;START&quot;,&quot;alignmentHorizontal&quot;:&quot;START&quot;,&quot;userDefinedProperties&quot;:{&quot;fill&quot;:true},&quot;userScale&quot;:1.0487964639855867},&quot;relativeTransform&quot;:{&quot;translate&quot;:{&quot;x&quot;:0,&quot;y&quot;:0},&quot;scale&quot;:{&quot;x&quot;:1,&quot;y&quot;:1},&quot;rotate&quot;:0,&quot;skewX&quot;:0},&quot;id&quot;:&quot;e8ae1797-0e0a-43d5-bbc7-2a9b3d3c1422&quot;,&quot;type&quot;:&quot;FIGURE_OBJECT&quot;,&quot;parent&quot;:{&quot;type&quot;:&quot;CHILD&quot;,&quot;parentId&quot;:&quot;5977bccd-e1ba-4160-bb55-f5e7a7628fc9&quot;,&quot;order&quot;:&quot;5&quot;}},&quot;5977bccd-e1ba-4160-bb55-f5e7a7628fc9&quot;:{&quot;boxContainer&quot;:{&quot;boxSize&quot;:1,&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5977bccd-e1ba-4160-bb55-f5e7a7628fc9&quot;,&quot;type&quot;:&quot;FIGURE_OBJECT&quot;,&quot;parent&quot;:{&quot;type&quot;:&quot;CHILD&quot;,&quot;parentId&quot;:&quot;b3d18aca-f4e6-4c51-a7b4-11dd6e7c5121&quot;,&quot;order&quot;:&quot;5&quot;}},&quot;70087a3b-6309-42c3-9e27-2b6d4060653b&quot;:{&quot;boxContainer&quot;:{&quot;boxSize&quot;:0.12682149362477232,&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contentBaseProperties&quot;:{}},&quot;relativeTransform&quot;:{&quot;translate&quot;:{&quot;x&quot;:1917.5,&quot;y&quot;:0},&quot;scale&quot;:{&quot;x&quot;:1,&quot;y&quot;:1},&quot;rotate&quot;:0,&quot;skewX&quot;:0},&quot;id&quot;:&quot;70087a3b-6309-42c3-9e27-2b6d4060653b&quot;,&quot;type&quot;:&quot;FIGURE_OBJECT&quot;,&quot;parent&quot;:{&quot;type&quot;:&quot;CHILD&quot;,&quot;parentId&quot;:&quot;6966db65-c5ab-4b09-9d27-a071e73d8451&quot;,&quot;order&quot;:&quot;75&quot;}},&quot;47e60e07-27d9-44f2-8265-a044ec962a8d&quot;:{&quot;boxContainer&quot;:{&quot;boxSize&quot;:0.7729963570127505,&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contentBaseProperties&quot;:{}},&quot;relativeTransform&quot;:{&quot;translate&quot;:{&quot;x&quot;:-58.5,&quot;y&quot;:0},&quot;scale&quot;:{&quot;x&quot;:1,&quot;y&quot;:1},&quot;rotate&quot;:0,&quot;skewX&quot;:0},&quot;id&quot;:&quot;47e60e07-27d9-44f2-8265-a044ec962a8d&quot;,&quot;type&quot;:&quot;FIGURE_OBJECT&quot;,&quot;parent&quot;:{&quot;type&quot;:&quot;CHILD&quot;,&quot;parentId&quot;:&quot;6966db65-c5ab-4b09-9d27-a071e73d8451&quot;,&quot;order&quot;:&quot;7&quot;}},&quot;a62a567b-d8c3-4f4f-8ad6-5e858a6be03b&quot;:{&quot;boxContainer&quot;:{&quot;boxSize&quot;:1,&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a62a567b-d8c3-4f4f-8ad6-5e858a6be03b&quot;,&quot;type&quot;:&quot;FIGURE_OBJECT&quot;,&quot;parent&quot;:{&quot;type&quot;:&quot;CHILD&quot;,&quot;parentId&quot;:&quot;70087a3b-6309-42c3-9e27-2b6d4060653b&quot;,&quot;order&quot;:&quot;5&quot;}},&quot;1564a5c4-5011-416e-915d-6083f466e602&quot;:{&quot;boxContainer&quot;:{&quot;boxSize&quot;:0.481981981981982,&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114.9667809766467},&quot;scale&quot;:{&quot;x&quot;:1,&quot;y&quot;:1},&quot;rotate&quot;:0,&quot;skewX&quot;:0},&quot;id&quot;:&quot;1564a5c4-5011-416e-915d-6083f466e602&quot;,&quot;type&quot;:&quot;FIGURE_OBJECT&quot;,&quot;parent&quot;:{&quot;type&quot;:&quot;CHILD&quot;,&quot;parentId&quot;:&quot;47e60e07-27d9-44f2-8265-a044ec962a8d&quot;,&quot;order&quot;:&quot;75&quot;}},&quot;8e9413cc-e5f9-4524-adf7-56a42fde6730&quot;:{&quot;boxContainer&quot;:{&quot;boxSize&quot;:0.5180180180180181,&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106.96909186522778},&quot;scale&quot;:{&quot;x&quot;:1,&quot;y&quot;:1},&quot;rotate&quot;:0,&quot;skewX&quot;:0},&quot;id&quot;:&quot;8e9413cc-e5f9-4524-adf7-56a42fde6730&quot;,&quot;type&quot;:&quot;FIGURE_OBJECT&quot;,&quot;parent&quot;:{&quot;type&quot;:&quot;CHILD&quot;,&quot;parentId&quot;:&quot;47e60e07-27d9-44f2-8265-a044ec962a8d&quot;,&quot;order&quot;:&quot;7&quot;}},&quot;24358c27-573d-408f-b5e8-691601a34501&quot;:{&quot;boxContainer&quot;:{&quot;boxSize&quot;:1,&quot;sectionType&quot;:&quot;TEXT&quot;,&quot;boxType&quot;:&quot;CONTENT&quot;,&quot;content&quot;:&quot;FILL&quot;,&quot;alignmentHorizontal&quot;:&quot;NONE&quot;,&quot;alignmentVertical&quot;:&quot;NONE&quot;,&quot;boxPadding&quot;:{&quot;left&quot;:0,&quot;top&quot;:0,&quot;right&quot;:0,&quot;bottom&quot;:0},&quot;userOffset&quot;:{&quot;x&quot;:0,&quot;y&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BaseProperties&quot;:{&quot;fontSize&quot;:128},&quot;userDefinedProperties&quot;:{&quot;fontSize&quot;:true,&quot;color&quot;:true,&quot;fontFamily&quot;:true,&quot;fontWeight&quot;:true}},&quot;relativeTransform&quot;:{&quot;translate&quot;:{&quot;x&quot;:0,&quot;y&quot;:0},&quot;scale&quot;:{&quot;x&quot;:1,&quot;y&quot;:1},&quot;rotate&quot;:0,&quot;skewX&quot;:0},&quot;id&quot;:&quot;24358c27-573d-408f-b5e8-691601a34501&quot;,&quot;type&quot;:&quot;FIGURE_OBJECT&quot;,&quot;parent&quot;:{&quot;type&quot;:&quot;CHILD&quot;,&quot;parentId&quot;:&quot;1564a5c4-5011-416e-915d-6083f466e602&quot;,&quot;order&quot;:&quot;5&quot;}},&quot;b051dd45-d160-4417-9ed0-040cb50214e6&quot;:{&quot;id&quot;:&quot;b051dd45-d160-4417-9ed0-040cb50214e6&quot;,&quot;type&quot;:&quot;FIGURE_OBJECT&quot;,&quot;parent&quot;:{&quot;parentId&quot;:&quot;24358c27-573d-408f-b5e8-691601a34501&quot;,&quot;type&quot;:&quot;CHILD&quot;,&quot;order&quot;:&quot;5&quot;},&quot;text&quot;:{&quot;textData&quot;:{&quot;lineSpacing&quot;:&quot;half&quot;,&quot;alignment&quot;:&quot;center&quot;,&quot;lines&quot;:[{&quot;runs&quot;:[{&quot;range&quot;:[0,11],&quot;style&quot;:{&quot;fontWeight&quot;:&quot;normal&quot;,&quot;fontStyle&quot;:&quot;italic&quot;,&quot;fontSize&quot;:80,&quot;fontFamily&quot;:&quot;Roboto&quot;,&quot;color&quot;:&quot;rgba(255,255,255,1)&quot;,&quot;decoration&quot;:&quot;none&quot;}},{&quot;range&quot;:[12,12],&quot;style&quot;:{&quot;fontWeight&quot;:&quot;normal&quot;,&quot;fontStyle&quot;:&quot;italic&quot;,&quot;script&quot;:&quot;super&quot;,&quot;fontSize&quot;:80,&quot;fontFamily&quot;:&quot;Roboto&quot;,&quot;color&quot;:&quot;rgba(255,255,255,1)&quot;,&quot;decoration&quot;:&quot;none&quot;}},{&quot;style&quot;:{&quot;fontWeight&quot;:&quot;normal&quot;,&quot;fontStyle&quot;:&quot;italic&quot;,&quot;fontSize&quot;:80,&quot;fontFamily&quot;:&quot;Roboto&quot;,&quot;color&quot;:&quot;rgba(255,255,255,1)&quot;,&quot;decoration&quot;:&quot;none&quot;},&quot;range&quot;:[13,13]},{&quot;range&quot;:[14,14],&quot;style&quot;:{&quot;fontWeight&quot;:&quot;bold&quot;,&quot;fontStyle&quot;:&quot;italic&quot;,&quot;fontSize&quot;:80,&quot;fontFamily&quot;:&quot;Roboto&quot;,&quot;color&quot;:&quot;rgba(255,255,255,1)&quot;,&quot;decoration&quot;:&quot;none&quot;}},{&quot;range&quot;:[15,26],&quot;style&quot;:{&quot;fontWeight&quot;:&quot;normal&quot;,&quot;fontStyle&quot;:&quot;italic&quot;,&quot;fontSize&quot;:80,&quot;fontFamily&quot;:&quot;Roboto&quot;,&quot;color&quot;:&quot;rgba(255,255,255,1)&quot;,&quot;decoration&quot;:&quot;none&quot;}},{&quot;range&quot;:[27,27],&quot;style&quot;:{&quot;fontWeight&quot;:&quot;normal&quot;,&quot;fontStyle&quot;:&quot;italic&quot;,&quot;script&quot;:&quot;super&quot;,&quot;fontSize&quot;:80,&quot;fontFamily&quot;:&quot;Roboto&quot;,&quot;color&quot;:&quot;rgba(255,255,255,1)&quot;,&quot;decoration&quot;:&quot;none&quot;}},{&quot;range&quot;:[28,51],&quot;style&quot;:{&quot;fontWeight&quot;:&quot;normal&quot;,&quot;fontStyle&quot;:&quot;italic&quot;,&quot;fontSize&quot;:80,&quot;fontFamily&quot;:&quot;Roboto&quot;,&quot;color&quot;:&quot;rgba(255,255,255,1)&quot;,&quot;decoration&quot;:&quot;none&quot;}},{&quot;range&quot;:[52,52],&quot;style&quot;:{&quot;fontWeight&quot;:&quot;normal&quot;,&quot;fontStyle&quot;:&quot;italic&quot;,&quot;script&quot;:&quot;super&quot;,&quot;fontSize&quot;:80,&quot;fontFamily&quot;:&quot;Roboto&quot;,&quot;color&quot;:&quot;rgba(255,255,255,1)&quot;,&quot;decoration&quot;:&quot;none&quot;}}],&quot;text&quot;:&quot;Andrew\nMoore1,\nJessica Hill1, Erin Osborne Nishimura1&quot;},{&quot;runs&quot;:[{&quot;range&quot;:[0,0],&quot;style&quot;:{&quot;fontWeight&quot;:&quot;normal&quot;,&quot;fontStyle&quot;:&quot;normal&quot;,&quot;script&quot;:&quot;super&quot;,&quot;fontSize&quot;:50.666666666666664,&quot;fontFamily&quot;:&quot;Roboto&quot;,&quot;color&quot;:&quot;rgba(255,255,255,1)&quot;,&quot;decoration&quot;:&quot;none&quot;}},{&quot;range&quot;:[1,85],&quot;style&quot;:{&quot;fontWeight&quot;:&quot;normal&quot;,&quot;fontStyle&quot;:&quot;normal&quot;,&quot;fontSize&quot;:50.666666666666664,&quot;fontFamily&quot;:&quot;Roboto&quot;,&quot;color&quot;:&quot;rgba(255,255,255,1)&quot;,&quot;decoration&quot;:&quot;none&quot;}}],&quot;text&quot;:&quot;1Biochemistry\nand Molecular Biology, Colorado State University, Fort Collins, CO, USA &quot;}],&quot;verticalAlign&quot;:&quot;TOP&quot;,&quot;_lastCaretLocation&quot;:{&quot;lineIndex&quot;:1,&quot;runIndex&quot;:-1,&quot;charIndex&quot;:-1,&quot;endOfLine&quot;:true}},&quot;format&quot;:&quot;BETTER_TEXT&quot;,&quot;size&quot;:{&quot;x&quot;:3371,&quot;y&quot;:189.9381837304556},&quot;targetSize&quot;:{&quot;x&quot;:3371,&quot;y&quot;:189.9381837304556},&quot;verticalAlign&quot;:&quot;TOP&quot;},&quot;relativeTransform&quot;:{&quot;scale&quot;:{&quot;x&quot;:1,&quot;y&quot;:1},&quot;translate&quot;:{&quot;x&quot;:0,&quot;y&quot;:0}}},&quot;13940ec7-8626-4356-be36-6d641743958b&quot;:{&quot;boxContainer&quot;:{&quot;boxSize&quot;:0.3532818532818533,&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338.25675669746727,&quot;y&quot;:0},&quot;scale&quot;:{&quot;x&quot;:1,&quot;y&quot;:1},&quot;rotate&quot;:0,&quot;skewX&quot;:0},&quot;id&quot;:&quot;13940ec7-8626-4356-be36-6d641743958b&quot;,&quot;type&quot;:&quot;FIGURE_OBJECT&quot;,&quot;parent&quot;:{&quot;type&quot;:&quot;CHILD&quot;,&quot;parentId&quot;:&quot;196e4888-8184-41ce-92e1-2fd38075b3c4&quot;,&quot;order&quot;:&quot;5&quot;}},&quot;74095ba9-4ee4-4869-80a0-4da44cf7e0c8&quot;:{&quot;boxContainer&quot;:{&quot;boxSize&quot;:1,&quot;sectionType&quot;:&quot;UNSET&quot;,&quot;boxType&quot;:&quot;CONTENT&quot;,&quot;fill&quot;:&quot;transparent&quot;,&quot;userOffset&quot;:{&quot;x&quot;:0,&quot;y&quot;:0},&quot;boxPadding&quot;:{&quot;left&quot;:0,&quot;top&quot;:0,&quot;right&quot;:0,&quot;bottom&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CONTAIN&quot;,&quot;alignmentVertical&quot;:&quot;START&quot;,&quot;alignmentHorizontal&quot;:&quot;START&quot;},&quot;relativeTransform&quot;:{&quot;translate&quot;:{&quot;x&quot;:0,&quot;y&quot;:0},&quot;scale&quot;:{&quot;x&quot;:1,&quot;y&quot;:1},&quot;rotate&quot;:0,&quot;skewX&quot;:0},&quot;id&quot;:&quot;74095ba9-4ee4-4869-80a0-4da44cf7e0c8&quot;,&quot;type&quot;:&quot;FIGURE_OBJECT&quot;,&quot;parent&quot;:{&quot;type&quot;:&quot;CHILD&quot;,&quot;parentId&quot;:&quot;8a03c607-c8b7-447c-b350-86ec599c77d8&quot;,&quot;order&quot;:&quot;5&quot;}},&quot;8a03c607-c8b7-447c-b350-86ec599c77d8&quot;:{&quot;boxContainer&quot;:{&quot;boxSize&quot;:1,&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8a03c607-c8b7-447c-b350-86ec599c77d8&quot;,&quot;type&quot;:&quot;FIGURE_OBJECT&quot;,&quot;parent&quot;:{&quot;type&quot;:&quot;CHILD&quot;,&quot;parentId&quot;:&quot;13940ec7-8626-4356-be36-6d641743958b&quot;,&quot;order&quot;:&quot;5&quot;}},&quot;59dcf597-d657-47a1-a025-afddb5e18daa&quot;:{&quot;boxContainer&quot;:{&quot;boxSize&quot;:0.24034749034749034,&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27.767345699045805,&quot;y&quot;:0},&quot;scale&quot;:{&quot;x&quot;:1,&quot;y&quot;:1},&quot;rotate&quot;:0,&quot;skewX&quot;:0},&quot;id&quot;:&quot;59dcf597-d657-47a1-a025-afddb5e18daa&quot;,&quot;type&quot;:&quot;FIGURE_OBJECT&quot;,&quot;parent&quot;:{&quot;type&quot;:&quot;CHILD&quot;,&quot;parentId&quot;:&quot;196e4888-8184-41ce-92e1-2fd38075b3c4&quot;,&quot;order&quot;:&quot;7&quot;}},&quot;9a4a4e0e-8602-4287-adf9-db48b25c74fa&quot;:{&quot;boxContainer&quot;:{&quot;boxSize&quot;:1,&quot;sectionType&quot;:&quot;UNSET&quot;,&quot;boxType&quot;:&quot;CONTENT&quot;,&quot;fill&quot;:&quot;transparent&quot;,&quot;userOffset&quot;:{&quot;x&quot;:0.0000024868915346146294,&quot;y&quot;:3.437747391914954},&quot;boxPadding&quot;:{&quot;left&quot;:0,&quot;top&quot;:0,&quot;right&quot;:0,&quot;bottom&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CONTAIN&quot;,&quot;alignmentVertical&quot;:&quot;START&quot;,&quot;alignmentHorizontal&quot;:&quot;START&quot;,&quot;userScale&quot;:1.2420587754539565},&quot;relativeTransform&quot;:{&quot;translate&quot;:{&quot;x&quot;:0,&quot;y&quot;:0},&quot;scale&quot;:{&quot;x&quot;:1,&quot;y&quot;:1},&quot;rotate&quot;:0,&quot;skewX&quot;:0},&quot;id&quot;:&quot;9a4a4e0e-8602-4287-adf9-db48b25c74fa&quot;,&quot;type&quot;:&quot;FIGURE_OBJECT&quot;,&quot;parent&quot;:{&quot;type&quot;:&quot;CHILD&quot;,&quot;parentId&quot;:&quot;852965ae-b867-409d-9ef9-382852f04750&quot;,&quot;order&quot;:&quot;5&quot;}},&quot;852965ae-b867-409d-9ef9-382852f04750&quot;:{&quot;boxContainer&quot;:{&quot;boxSize&quot;:1,&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852965ae-b867-409d-9ef9-382852f04750&quot;,&quot;type&quot;:&quot;FIGURE_OBJECT&quot;,&quot;parent&quot;:{&quot;type&quot;:&quot;CHILD&quot;,&quot;parentId&quot;:&quot;59dcf597-d657-47a1-a025-afddb5e18daa&quot;,&quot;order&quot;:&quot;5&quot;}},&quot;0b5faba2-29c9-4b83-93b7-4a09f92474e2&quot;:{&quot;boxContainer&quot;:{&quot;boxSize&quot;:0.40637065637065634,&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310.4894109984215,&quot;y&quot;:0},&quot;scale&quot;:{&quot;x&quot;:1,&quot;y&quot;:1},&quot;rotate&quot;:0,&quot;skewX&quot;:0},&quot;id&quot;:&quot;0b5faba2-29c9-4b83-93b7-4a09f92474e2&quot;,&quot;type&quot;:&quot;FIGURE_OBJECT&quot;,&quot;parent&quot;:{&quot;type&quot;:&quot;CHILD&quot;,&quot;parentId&quot;:&quot;196e4888-8184-41ce-92e1-2fd38075b3c4&quot;,&quot;order&quot;:&quot;8&quot;}},&quot;812cb7ab-1510-4d7f-9595-bf2ed8df357e&quot;:{&quot;boxContainer&quot;:{&quot;boxSize&quot;:1,&quot;sectionType&quot;:&quot;UNSET&quot;,&quot;boxType&quot;:&quot;CONTENT&quot;,&quot;fill&quot;:&quot;transparent&quot;,&quot;userOffset&quot;:{&quot;x&quot;:0,&quot;y&quot;:12.47901644346082},&quot;boxPadding&quot;:{&quot;left&quot;:0,&quot;top&quot;:0,&quot;right&quot;:0,&quot;bottom&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CONTAIN&quot;,&quot;alignmentVertical&quot;:&quot;START&quot;,&quot;alignmentHorizontal&quot;:&quot;START&quot;,&quot;userScale&quot;:0.9999999999999997},&quot;relativeTransform&quot;:{&quot;translate&quot;:{&quot;x&quot;:0,&quot;y&quot;:0},&quot;scale&quot;:{&quot;x&quot;:1,&quot;y&quot;:1},&quot;rotate&quot;:0,&quot;skewX&quot;:0},&quot;id&quot;:&quot;812cb7ab-1510-4d7f-9595-bf2ed8df357e&quot;,&quot;type&quot;:&quot;FIGURE_OBJECT&quot;,&quot;parent&quot;:{&quot;type&quot;:&quot;CHILD&quot;,&quot;parentId&quot;:&quot;e040f825-9a57-4133-b8dd-8b9364d628d4&quot;,&quot;order&quot;:&quot;5&quot;}},&quot;e040f825-9a57-4133-b8dd-8b9364d628d4&quot;:{&quot;boxContainer&quot;:{&quot;boxSize&quot;:1,&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e040f825-9a57-4133-b8dd-8b9364d628d4&quot;,&quot;type&quot;:&quot;FIGURE_OBJECT&quot;,&quot;parent&quot;:{&quot;type&quot;:&quot;CHILD&quot;,&quot;parentId&quot;:&quot;0b5faba2-29c9-4b83-93b7-4a09f92474e2&quot;,&quot;order&quot;:&quot;5&quot;}},&quot;b2863fc2-e287-49a9-ab56-222339778e4b&quot;:{&quot;id&quot;:&quot;b2863fc2-e287-49a9-ab56-222339778e4b&quot;,&quot;name&quot;:&quot;image.png&quot;,&quot;type&quot;:&quot;FIGURE_OBJECT&quot;,&quot;relativeTransform&quot;:{&quot;translate&quot;:{&quot;x&quot;:0,&quot;y&quot;:0},&quot;scale&quot;:{&quot;x&quot;:0.7113857196666015,&quot;y&quot;:0.7113857196666015},&quot;rotate&quot;:0,&quot;skewX&quot;:0},&quot;image&quot;:{&quot;url&quot;:&quot;https://core.services.biorender.com/api/uploads/64c9286a3fb2f6b37f7bfc14/1690904682487_8afd5798-7eff-4db2-8d3e-7ad597269a4b_icon.png&quot;,&quot;fallbackUrl&quot;:&quot;https://core.services.biorender.com/api/uploads/64c9286a3fb2f6b37f7bfc14/1690904682487_8afd5798-7eff-4db2-8d3e-7ad597269a4b_icon.png&quot;,&quot;isPremium&quot;:false,&quot;isSignedURL&quot;:true,&quot;size&quot;:{&quot;x&quot;:300,&quot;y&quot;:300}},&quot;source&quot;:{&quot;id&quot;:&quot;64c9286a3fb2f6b37f7bfc14&quot;,&quot;type&quot;:&quot;UPLOADS&quot;,&quot;dateAdded&quot;:&quot;2023-08-01T15:44:44.267Z&quot;},&quot;isPremium&quot;:false,&quot;parent&quot;:{&quot;parentId&quot;:&quot;74095ba9-4ee4-4869-80a0-4da44cf7e0c8&quot;,&quot;type&quot;:&quot;CHILD&quot;,&quot;order&quot;:&quot;5&quot;}},&quot;c7015531-123b-4534-b4a8-1306df626155&quot;:{&quot;id&quot;:&quot;c7015531-123b-4534-b4a8-1306df626155&quot;,&quot;name&quot;:&quot;image.png&quot;,&quot;type&quot;:&quot;FIGURE_OBJECT&quot;,&quot;relativeTransform&quot;:{&quot;translate&quot;:{&quot;x&quot;:0.0000014319771304395335,&quot;y&quot;:1.9794894859430223},&quot;rotate&quot;:0,&quot;skewX&quot;:0,&quot;scale&quot;:{&quot;x&quot;:0.5758100466015836,&quot;y&quot;:0.5758100466015836}},&quot;image&quot;:{&quot;url&quot;:&quot;https://core.services.biorender.com/api/uploads/64c9287166ab5963d939e7f8/1690904689918_b357da3b-5284-4582-87a3-0f8e4ce4337f_icon.png&quot;,&quot;fallbackUrl&quot;:&quot;https://core.services.biorender.com/api/uploads/64c9287166ab5963d939e7f8/1690904689918_b357da3b-5284-4582-87a3-0f8e4ce4337f_icon.png&quot;,&quot;isPremium&quot;:false,&quot;isSignedURL&quot;:true,&quot;size&quot;:{&quot;x&quot;:300,&quot;y&quot;:298.40425531914894}},&quot;source&quot;:{&quot;id&quot;:&quot;64c9287166ab5963d939e7f8&quot;,&quot;type&quot;:&quot;UPLOADS&quot;,&quot;dateAdded&quot;:&quot;2023-08-01T15:44:50.693Z&quot;},&quot;isPremium&quot;:false,&quot;parent&quot;:{&quot;parentId&quot;:&quot;9a4a4e0e-8602-4287-adf9-db48b25c74fa&quot;,&quot;type&quot;:&quot;CHILD&quot;,&quot;order&quot;:&quot;5&quot;}},&quot;a1035c51-c792-4692-825d-e02775a3dd0e&quot;:{&quot;boxContainer&quot;:{&quot;boxSize&quot;:0.318772267649362,&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1499.801367453793,&quot;y&quot;:0},&quot;scale&quot;:{&quot;x&quot;:1,&quot;y&quot;:1},&quot;rotate&quot;:0,&quot;skewX&quot;:0},&quot;id&quot;:&quot;a1035c51-c792-4692-825d-e02775a3dd0e&quot;,&quot;type&quot;:&quot;FIGURE_OBJECT&quot;,&quot;parent&quot;:{&quot;type&quot;:&quot;CHILD&quot;,&quot;parentId&quot;:&quot;23fe806a-1ee6-4528-8e48-01193e4b24b2&quot;,&quot;order&quot;:&quot;8&quot;}},&quot;3976a7ff-b670-49fc-a751-630bb24955f9&quot;:{&quot;boxContainer&quot;:{&quot;boxSize&quot;:0.6738026492470819,&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514.7603375971967},&quot;scale&quot;:{&quot;x&quot;:1,&quot;y&quot;:1},&quot;rotate&quot;:0,&quot;skewX&quot;:0},&quot;id&quot;:&quot;3976a7ff-b670-49fc-a751-630bb24955f9&quot;,&quot;type&quot;:&quot;FIGURE_OBJECT&quot;,&quot;parent&quot;:{&quot;type&quot;:&quot;CHILD&quot;,&quot;parentId&quot;:&quot;a1035c51-c792-4692-825d-e02775a3dd0e&quot;,&quot;order&quot;:&quot;5&quot;}},&quot;931e5657-9f63-473b-a1ee-231b2be19e96&quot;:{&quot;boxContainer&quot;:{&quot;boxSize&quot;:0.12541179698850058,&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1380.1562692081357},&quot;scale&quot;:{&quot;x&quot;:1,&quot;y&quot;:1},&quot;rotate&quot;:0,&quot;skewX&quot;:0},&quot;id&quot;:&quot;931e5657-9f63-473b-a1ee-231b2be19e96&quot;,&quot;type&quot;:&quot;FIGURE_OBJECT&quot;,&quot;parent&quot;:{&quot;type&quot;:&quot;CHILD&quot;,&quot;parentId&quot;:&quot;a1035c51-c792-4692-825d-e02775a3dd0e&quot;,&quot;order&quot;:&quot;7&quot;}},&quot;b4824a1c-a78e-4810-8b05-0ffb42961871&quot;:{&quot;boxContainer&quot;:{&quot;boxSize&quot;:0.10018214936247723,&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1976,&quot;y&quot;:0},&quot;scale&quot;:{&quot;x&quot;:1,&quot;y&quot;:1},&quot;rotate&quot;:0,&quot;skewX&quot;:0},&quot;id&quot;:&quot;b4824a1c-a78e-4810-8b05-0ffb42961871&quot;,&quot;type&quot;:&quot;FIGURE_OBJECT&quot;,&quot;parent&quot;:{&quot;type&quot;:&quot;CHILD&quot;,&quot;parentId&quot;:&quot;6966db65-c5ab-4b09-9d27-a071e73d8451&quot;,&quot;order&quot;:&quot;3&quot;}},&quot;5a216794-4cf1-41a2-8f61-1b1cf0e4d7f8&quot;:{&quot;boxContainer&quot;:{&quot;boxSize&quot;:1,&quot;sectionType&quot;:&quot;UNSET&quot;,&quot;boxType&quot;:&quot;CONTENT&quot;,&quot;fill&quot;:&quot;transparent&quot;,&quot;userOffset&quot;:{&quot;x&quot;:0,&quot;y&quot;:0},&quot;boxPadding&quot;:{&quot;left&quot;:0,&quot;top&quot;:0,&quot;right&quot;:0,&quot;bottom&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CONTAIN&quot;,&quot;alignmentVertical&quot;:&quot;START&quot;,&quot;alignmentHorizontal&quot;:&quot;START&quot;},&quot;relativeTransform&quot;:{&quot;translate&quot;:{&quot;x&quot;:0,&quot;y&quot;:0},&quot;scale&quot;:{&quot;x&quot;:1,&quot;y&quot;:1},&quot;rotate&quot;:0,&quot;skewX&quot;:0},&quot;id&quot;:&quot;5a216794-4cf1-41a2-8f61-1b1cf0e4d7f8&quot;,&quot;type&quot;:&quot;FIGURE_OBJECT&quot;,&quot;parent&quot;:{&quot;type&quot;:&quot;CHILD&quot;,&quot;parentId&quot;:&quot;555efb86-9c67-4783-b280-eb9dd2015802&quot;,&quot;order&quot;:&quot;5&quot;}},&quot;555efb86-9c67-4783-b280-eb9dd2015802&quot;:{&quot;boxContainer&quot;:{&quot;boxSize&quot;:1,&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555efb86-9c67-4783-b280-eb9dd2015802&quot;,&quot;type&quot;:&quot;FIGURE_OBJECT&quot;,&quot;parent&quot;:{&quot;type&quot;:&quot;CHILD&quot;,&quot;parentId&quot;:&quot;b4824a1c-a78e-4810-8b05-0ffb42961871&quot;,&quot;order&quot;:&quot;5&quot;}},&quot;cac1b0cb-ae26-4372-adf0-ec38e608e154&quot;:{&quot;id&quot;:&quot;cac1b0cb-ae26-4372-adf0-ec38e608e154&quot;,&quot;name&quot;:&quot;CSU-Ram-357-617.png&quot;,&quot;type&quot;:&quot;FIGURE_OBJECT&quot;,&quot;relativeTransform&quot;:{&quot;translate&quot;:{&quot;x&quot;:11.591124652146402,&quot;y&quot;:1.6198016498254588},&quot;rotate&quot;:0,&quot;skewX&quot;:0,&quot;scale&quot;:{&quot;x&quot;:1.3344557630313774,&quot;y&quot;:1.3344557630313774}},&quot;image&quot;:{&quot;url&quot;:&quot;https://core.services.biorender.com/api/uploads/64cac1830e47cdeea37796cd/1691009411593_310eb7ec-6107-4c2c-9f90-91238ed4f4cb_icon.png&quot;,&quot;fallbackUrl&quot;:&quot;https://core.services.biorender.com/api/uploads/64cac1830e47cdeea37796cd/1691009411593_310eb7ec-6107-4c2c-9f90-91238ed4f4cb_icon.png&quot;,&quot;isPremium&quot;:false,&quot;isSignedURL&quot;:true,&quot;size&quot;:{&quot;x&quot;:300,&quot;y&quot;:300}},&quot;source&quot;:{&quot;id&quot;:&quot;64cac1830e47cdeea37796cd&quot;,&quot;type&quot;:&quot;UPLOADS&quot;,&quot;dateAdded&quot;:&quot;2023-08-02T20:50:13.688Z&quot;},&quot;isPremium&quot;:false,&quot;parent&quot;:{&quot;parentId&quot;:&quot;e8ae1797-0e0a-43d5-bbc7-2a9b3d3c1422&quot;,&quot;type&quot;:&quot;CHILD&quot;,&quot;order&quot;:&quot;5&quot;}},&quot;9a0e906f-e202-46e4-b606-35cced8fbfdc&quot;:{&quot;type&quot;:&quot;FIGURE_OBJECT&quot;,&quot;id&quot;:&quot;9a0e906f-e202-46e4-b606-35cced8fbfdc&quot;,&quot;guide&quot;:{&quot;type&quot;:&quot;GUIDELINE&quot;,&quot;position&quot;:763.6910477825909,&quot;orientation&quot;:&quot;horizontal&quot;},&quot;parent&quot;:{&quot;type&quot;:&quot;GUIDE&quot;,&quot;parentId&quot;:&quot;8d9fde02-2e48-4198-b31f-a015d99abbbd&quot;,&quot;order&quot;:&quot;5&quot;}},&quot;ff1414cc-6425-4c3b-b8c5-5d54662570b7&quot;:{&quot;id&quot;:&quot;ff1414cc-6425-4c3b-b8c5-5d54662570b7&quot;,&quot;name&quot;:&quot;image.png&quot;,&quot;type&quot;:&quot;FIGURE_OBJECT&quot;,&quot;relativeTransform&quot;:{&quot;translate&quot;:{&quot;x&quot;:0,&quot;y&quot;:15.897782279440404},&quot;scale&quot;:{&quot;x&quot;:1.2739611612396797,&quot;y&quot;:1.2739611612396797},&quot;rotate&quot;:0,&quot;skewX&quot;:0},&quot;image&quot;:{&quot;url&quot;:&quot;https://core.services.biorender.com/api/uploads/64cd4fbdda80906bc0a3d0df/1691176893695_b23c6905-b169-4f12-a837-c1aef735af32_icon.png&quot;,&quot;fallbackUrl&quot;:&quot;https://core.services.biorender.com/api/uploads/64cd4fbdda80906bc0a3d0df/1691176893695_b23c6905-b169-4f12-a837-c1aef735af32_icon.png&quot;,&quot;isPremium&quot;:false,&quot;isSignedURL&quot;:true,&quot;size&quot;:{&quot;x&quot;:300,&quot;y&quot;:167.52136752136752}},&quot;source&quot;:{&quot;id&quot;:&quot;64cd4fbdda80906bc0a3d0df&quot;,&quot;type&quot;:&quot;UPLOADS&quot;,&quot;dateAdded&quot;:&quot;2023-08-04T19:21:36.508Z&quot;},&quot;isPremium&quot;:false,&quot;parent&quot;:{&quot;parentId&quot;:&quot;812cb7ab-1510-4d7f-9595-bf2ed8df357e&quot;,&quot;type&quot;:&quot;CHILD&quot;,&quot;order&quot;:&quot;5&quot;}},&quot;771309a3-b852-4203-aae0-1b9a1f21b446&quot;:{&quot;id&quot;:&quot;771309a3-b852-4203-aae0-1b9a1f21b446&quot;,&quot;name&quot;:&quot;image.png&quot;,&quot;type&quot;:&quot;FIGURE_OBJECT&quot;,&quot;relativeTransform&quot;:{&quot;translate&quot;:{&quot;x&quot;:0,&quot;y&quot;:0},&quot;scale&quot;:{&quot;x&quot;:1.3866666666666667,&quot;y&quot;:1.3866666666666667},&quot;rotate&quot;:0,&quot;skewX&quot;:0},&quot;image&quot;:{&quot;url&quot;:&quot;https://core.services.biorender.com/api/uploads/64cd4fc8e3f9370d2889dc96/1691176904018_4e0c3739-11ca-473c-aa48-869c4c78c507_icon.png&quot;,&quot;fallbackUrl&quot;:&quot;https://core.services.biorender.com/api/uploads/64cd4fc8e3f9370d2889dc96/1691176904018_4e0c3739-11ca-473c-aa48-869c4c78c507_icon.png&quot;,&quot;isPremium&quot;:false,&quot;isSignedURL&quot;:true,&quot;size&quot;:{&quot;x&quot;:300,&quot;y&quot;:167.52136752136752}},&quot;source&quot;:{&quot;id&quot;:&quot;64cd4fc8e3f9370d2889dc96&quot;,&quot;type&quot;:&quot;UPLOADS&quot;,&quot;dateAdded&quot;:&quot;2023-08-04T19:21:44.930Z&quot;},&quot;isPremium&quot;:false,&quot;parent&quot;:{&quot;parentId&quot;:&quot;5a216794-4cf1-41a2-8f61-1b1cf0e4d7f8&quot;,&quot;type&quot;:&quot;CHILD&quot;,&quot;order&quot;:&quot;5&quot;}},&quot;0e6d2f6a-6381-4786-b13b-4f288d4f39ad&quot;:{&quot;boxContainer&quot;:{&quot;boxSize&quot;:0.7030787153986308,&quot;sectionType&quot;:&quot;UNSET&quot;,&quot;boxType&quot;:&quot;ROW&quot;,&quot;userOffset&quot;:{&quot;x&quot;:0,&quot;y&quot;:0},&quot;boxPadding&quot;:{&quot;left&quot;:12,&quot;top&quot;:12,&quot;right&quot;:12,&quot;bottom&quot;:12},&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55.20000000000002},&quot;scale&quot;:{&quot;x&quot;:1,&quot;y&quot;:1},&quot;rotate&quot;:0,&quot;skewX&quot;:0},&quot;id&quot;:&quot;0e6d2f6a-6381-4786-b13b-4f288d4f39ad&quot;,&quot;type&quot;:&quot;FIGURE_OBJECT&quot;,&quot;parent&quot;:{&quot;type&quot;:&quot;CHILD&quot;,&quot;parentId&quot;:&quot;b759b025-68f5-4b2f-92e7-600fe2ee906b&quot;,&quot;order&quot;:&quot;5&quot;}},&quot;b759b025-68f5-4b2f-92e7-600fe2ee906b&quot;:{&quot;boxContainer&quot;:{&quot;boxSize&quot;:0.2040510127531883,&quot;sectionType&quot;:&quot;SECTION&quot;,&quot;boxType&quot;:&quot;COLUMN&quot;,&quot;boxStyleType&quot;:&quot;SECONDARY_SECTION&quot;,&quot;userOffset&quot;:{&quot;x&quot;:0,&quot;y&quot;:0},&quot;boxPadding&quot;:{&quot;top&quot;:0,&quot;left&quot;:0,&quot;bottom&quot;:0,&quot;right&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fill&quot;:&quot;#ffffff&quot;,&quot;content&quot;:&quot;FILL&quot;,&quot;alignmentVertical&quot;:&quot;START&quot;,&quot;alignmentHorizontal&quot;:&quot;START&quot;,&quot;userDefinedProperties&quot;:{&quot;fill&quot;:true}},&quot;relativeTransform&quot;:{&quot;translate&quot;:{&quot;x&quot;:547.0358208038449,&quot;y&quot;:0},&quot;scale&quot;:{&quot;x&quot;:1,&quot;y&quot;:1},&quot;rotate&quot;:0,&quot;skewX&quot;:0},&quot;id&quot;:&quot;b759b025-68f5-4b2f-92e7-600fe2ee906b&quot;,&quot;type&quot;:&quot;FIGURE_OBJECT&quot;,&quot;parent&quot;:{&quot;type&quot;:&quot;CHILD&quot;,&quot;parentId&quot;:&quot;931e5657-9f63-473b-a1ee-231b2be19e96&quot;,&quot;order&quot;:&quot;7&quot;}},&quot;2ac9695d-dfcc-4e7b-99db-715f5dcba4fb&quot;:{&quot;boxContainer&quot;:{&quot;boxSize&quot;:110.39999999999999,&quot;sectionType&quot;:&quot;UNSET&quot;,&quot;boxType&quot;:&quot;HEADER&quot;,&quot;targetSize&quot;:110.39999999999999,&quot;fill&quot;:&quot;rgba(63, 116, 74, 1)&quot;,&quot;content&quot;:&quot;FILL&quot;,&quot;boxPadding&quot;:{&quot;left&quot;:24,&quot;top&quot;:0,&quot;right&quot;:24,&quot;bottom&quot;:0},&quot;userDefinedProperties&quot;:{&quot;fill&quot;:true,&quot;color&quot;:true,&quot;fontSize&quot;:true,&quot;fontFamily&quot;:true,&quot;fontWeight&quot;:true},&quot;userOffset&quot;:{&quot;x&quot;:0,&quot;y&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alignmentVertical&quot;:&quot;START&quot;,&quot;alignmentHorizontal&quot;:&quot;START&quot;},&quot;relativeTransform&quot;:{&quot;translate&quot;:{&quot;x&quot;:0,&quot;y&quot;:-130.70785794999023},&quot;scale&quot;:{&quot;x&quot;:1,&quot;y&quot;:1},&quot;rotate&quot;:0,&quot;skewX&quot;:0},&quot;id&quot;:&quot;2ac9695d-dfcc-4e7b-99db-715f5dcba4fb&quot;,&quot;type&quot;:&quot;FIGURE_OBJECT&quot;,&quot;parent&quot;:{&quot;type&quot;:&quot;CHILD&quot;,&quot;parentId&quot;:&quot;b759b025-68f5-4b2f-92e7-600fe2ee906b&quot;,&quot;order&quot;:&quot;2&quot;}},&quot;bbb39555-cac2-4604-9947-05bfc0d432ce&quot;:{&quot;id&quot;:&quot;bbb39555-cac2-4604-9947-05bfc0d432ce&quot;,&quot;type&quot;:&quot;FIGURE_OBJECT&quot;,&quot;parent&quot;:{&quot;parentId&quot;:&quot;2ac9695d-dfcc-4e7b-99db-715f5dcba4fb&quot;,&quot;type&quot;:&quot;CHILD&quot;,&quot;order&quot;:&quot;5&quot;},&quot;text&quot;:{&quot;textData&quot;:{&quot;lineSpacing&quot;:&quot;half&quot;,&quot;alignment&quot;:&quot;center&quot;,&quot;verticalAlign&quot;:&quot;CENTER&quot;,&quot;lines&quot;:[{&quot;runs&quot;:[{&quot;style&quot;:{&quot;fontFamily&quot;:&quot;Roboto&quot;,&quot;fontSize&quot;:64,&quot;color&quot;:&quot;#ffffff&quot;,&quot;fontWeight&quot;:&quot;bold&quot;,&quot;fontStyle&quot;:&quot;normal&quot;,&quot;decoration&quot;:&quot;none&quot;},&quot;range&quot;:[0,6]}],&quot;text&quot;:&quot;My Site&quot;}],&quot;_lastCaretLocation&quot;:{&quot;lineIndex&quot;:0,&quot;runIndex&quot;:-1,&quot;charIndex&quot;:-1,&quot;endOfLine&quot;:true}},&quot;format&quot;:&quot;BETTER_TEXT&quot;,&quot;size&quot;:{&quot;x&quot;:226.32562348472345,&quot;y&quot;:110.39999999999999},&quot;targetSize&quot;:{&quot;x&quot;:226.32562348472345,&quot;y&quot;:46.666666666666664},&quot;verticalAlign&quot;:&quot;CENTER&quot;},&quot;relativeTransform&quot;:{&quot;scale&quot;:{&quot;x&quot;:1,&quot;y&quot;:1},&quot;translate&quot;:{&quot;x&quot;:0,&quot;y&quot;:0}}},&quot;662bf0d5-32d5-45b9-9e49-c893653155ae&quot;:{&quot;boxContainer&quot;:{&quot;boxSize&quot;:1,&quot;sectionType&quot;:&quot;UNSET&quot;,&quot;boxType&quot;:&quot;CONTENT&quot;,&quot;content&quot;:&quot;CONTAIN&quot;,&quot;userOffset&quot;:{&quot;x&quot;:0,&quot;y&quot;:0},&quot;boxPadding&quot;:{&quot;left&quot;:0,&quot;top&quot;:0,&quot;right&quot;:0,&quot;bottom&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alignmentVertical&quot;:&quot;START&quot;,&quot;alignmentHorizontal&quot;:&quot;START&quot;},&quot;relativeTransform&quot;:{&quot;translate&quot;:{&quot;x&quot;:0,&quot;y&quot;:0},&quot;scale&quot;:{&quot;x&quot;:1,&quot;y&quot;:1},&quot;rotate&quot;:0,&quot;skewX&quot;:0},&quot;id&quot;:&quot;662bf0d5-32d5-45b9-9e49-c893653155ae&quot;,&quot;type&quot;:&quot;FIGURE_OBJECT&quot;,&quot;parent&quot;:{&quot;type&quot;:&quot;CHILD&quot;,&quot;parentId&quot;:&quot;49921d0b-5556-4954-b605-bf7aa67d761b&quot;,&quot;order&quot;:&quot;5&quot;}},&quot;49921d0b-5556-4954-b605-bf7aa67d761b&quot;:{&quot;boxContainer&quot;:{&quot;boxSize&quot;:1,&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0},&quot;scale&quot;:{&quot;x&quot;:1,&quot;y&quot;:1},&quot;rotate&quot;:0,&quot;skewX&quot;:0},&quot;id&quot;:&quot;49921d0b-5556-4954-b605-bf7aa67d761b&quot;,&quot;type&quot;:&quot;FIGURE_OBJECT&quot;,&quot;parent&quot;:{&quot;parentId&quot;:&quot;0e6d2f6a-6381-4786-b13b-4f288d4f39ad&quot;,&quot;type&quot;:&quot;CHILD&quot;,&quot;order&quot;:&quot;5&quot;}},&quot;2cc68004-8196-4539-a4b5-cd24d7ef6af8&quot;:{&quot;id&quot;:&quot;2cc68004-8196-4539-a4b5-cd24d7ef6af8&quot;,&quot;name&quot;:&quot;code.png&quot;,&quot;type&quot;:&quot;FIGURE_OBJECT&quot;,&quot;relativeTransform&quot;:{&quot;translate&quot;:{&quot;x&quot;:0,&quot;y&quot;:0},&quot;scale&quot;:{&quot;x&quot;:0.7113857196666015,&quot;y&quot;:0.7113857196666015},&quot;rotate&quot;:0,&quot;skewX&quot;:0},&quot;image&quot;:{&quot;url&quot;:&quot;https://core.services.biorender.com/api/uploads/64cd75457ed98851a009330b/1691186501117_c4901a23-e423-4f97-b689-5a409acbe092_icon.png&quot;,&quot;fallbackUrl&quot;:&quot;https://core.services.biorender.com/api/uploads/64cd75457ed98851a009330b/1691186501117_c4901a23-e423-4f97-b689-5a409acbe092_icon.png&quot;,&quot;isPremium&quot;:false,&quot;isSignedURL&quot;:true,&quot;size&quot;:{&quot;x&quot;:300,&quot;y&quot;:300}},&quot;source&quot;:{&quot;id&quot;:&quot;64cd75457ed98851a009330b&quot;,&quot;type&quot;:&quot;UPLOADS&quot;,&quot;dateAdded&quot;:&quot;2023-08-04T22:01:41.911Z&quot;},&quot;isPremium&quot;:false,&quot;parent&quot;:{&quot;parentId&quot;:&quot;662bf0d5-32d5-45b9-9e49-c893653155ae&quot;,&quot;type&quot;:&quot;CHILD&quot;,&quot;order&quot;:&quot;5&quot;}},&quot;1125fa64-4a2e-4bb6-bbba-b8e7278510b7&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0},&quot;scale&quot;:{&quot;x&quot;:1,&quot;y&quot;:1},&quot;rotate&quot;:0,&quot;skewX&quot;:0},&quot;id&quot;:&quot;1125fa64-4a2e-4bb6-bbba-b8e7278510b7&quot;,&quot;type&quot;:&quot;FIGURE_OBJECT&quot;,&quot;parent&quot;:{&quot;type&quot;:&quot;CHILD&quot;,&quot;parentId&quot;:&quot;ce094a43-b04a-4893-bc05-bf84ea6bd972&quot;,&quot;order&quot;:&quot;5&quot;}},&quot;740874b1-2ee3-4dc6-a33f-d5854dff5a37&quot;:{&quot;boxContainer&quot;:{&quot;boxSize&quot;:1,&quot;sectionType&quot;:&quot;UNSET&quot;,&quot;boxType&quot;:&quot;CONTENT&quot;,&quot;fill&quot;:&quot;transparent&quot;,&quot;userOffset&quot;:{&quot;x&quot;:1.7817233320551522,&quot;y&quot;:3.599752073023742},&quot;boxPadding&quot;:{&quot;left&quot;:0,&quot;top&quot;:0,&quot;right&quot;:0,&quot;bottom&quot;:0},&quot;margin&quot;:{&quot;left&quot;:12,&quot;top&quot;:12,&quot;right&quot;:12,&quot;bottom&quot;:6},&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CONTAIN&quot;,&quot;alignmentVertical&quot;:&quot;START&quot;,&quot;alignmentHorizontal&quot;:&quot;START&quot;,&quot;userScale&quot;:0.837253480738514},&quot;relativeTransform&quot;:{&quot;translate&quot;:{&quot;x&quot;:0,&quot;y&quot;:0},&quot;scale&quot;:{&quot;x&quot;:1,&quot;y&quot;:1},&quot;rotate&quot;:0,&quot;skewX&quot;:0},&quot;id&quot;:&quot;740874b1-2ee3-4dc6-a33f-d5854dff5a37&quot;,&quot;type&quot;:&quot;FIGURE_OBJECT&quot;,&quot;parent&quot;:{&quot;type&quot;:&quot;CHILD&quot;,&quot;parentId&quot;:&quot;d286d06b-4815-4a30-8dc0-4556af71a4b4&quot;,&quot;order&quot;:&quot;5&quot;}},&quot;d286d06b-4815-4a30-8dc0-4556af71a4b4&quot;:{&quot;boxContainer&quot;:{&quot;boxSize&quot;:0.9110535405872193,&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51.50902624353637},&quot;scale&quot;:{&quot;x&quot;:1,&quot;y&quot;:1},&quot;rotate&quot;:0,&quot;skewX&quot;:0},&quot;id&quot;:&quot;d286d06b-4815-4a30-8dc0-4556af71a4b4&quot;,&quot;type&quot;:&quot;FIGURE_OBJECT&quot;,&quot;parent&quot;:{&quot;type&quot;:&quot;CHILD&quot;,&quot;parentId&quot;:&quot;1125fa64-4a2e-4bb6-bbba-b8e7278510b7&quot;,&quot;order&quot;:&quot;5&quot;}},&quot;c4a31d3d-35b5-485b-b8ff-a9578d2f5afb&quot;:{&quot;boxContainer&quot;:{&quot;boxSize&quot;:1,&quot;sectionType&quot;:&quot;UNSET&quot;,&quot;boxType&quot;:&quot;CONTENT&quot;,&quot;content&quot;:&quot;FILL&quot;,&quot;userOffset&quot;:{&quot;x&quot;:0,&quot;y&quot;:0},&quot;boxPadding&quot;:{&quot;left&quot;:0,&quot;top&quot;:0,&quot;right&quot;:0,&quot;bottom&quot;:0},&quot;margin&quot;:{&quot;left&quot;:12,&quot;top&quot;:6,&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alignmentVertical&quot;:&quot;START&quot;,&quot;alignmentHorizontal&quot;:&quot;START&quot;,&quot;userDefinedProperties&quot;:{&quot;color&quot;:true,&quot;fontSize&quot;:true,&quot;fontFamily&quot;:true,&quot;fontWeight&quot;:true}},&quot;relativeTransform&quot;:{&quot;translate&quot;:{&quot;x&quot;:0,&quot;y&quot;:0},&quot;scale&quot;:{&quot;x&quot;:1,&quot;y&quot;:1},&quot;rotate&quot;:0,&quot;skewX&quot;:0},&quot;id&quot;:&quot;c4a31d3d-35b5-485b-b8ff-a9578d2f5afb&quot;,&quot;type&quot;:&quot;FIGURE_OBJECT&quot;,&quot;parent&quot;:{&quot;type&quot;:&quot;CHILD&quot;,&quot;parentId&quot;:&quot;705c3298-7af1-4548-9418-aa8cad7999cf&quot;,&quot;order&quot;:&quot;5&quot;}},&quot;8bc07629-417d-4324-9331-ffe6d5d053b8&quot;:{&quot;id&quot;:&quot;8bc07629-417d-4324-9331-ffe6d5d053b8&quot;,&quot;type&quot;:&quot;FIGURE_OBJECT&quot;,&quot;parent&quot;:{&quot;parentId&quot;:&quot;c4a31d3d-35b5-485b-b8ff-a9578d2f5afb&quot;,&quot;type&quot;:&quot;CHILD&quot;,&quot;order&quot;:&quot;5&quot;},&quot;text&quot;:{&quot;textData&quot;:{&quot;lineSpacing&quot;:&quot;half&quot;,&quot;alignment&quot;:&quot;left&quot;,&quot;verticalAlign&quot;:&quot;TOP&quot;,&quot;lines&quot;:[{&quot;runs&quot;:[{&quot;style&quot;:{&quot;fontFamily&quot;:&quot;Roboto&quot;,&quot;fontSize&quot;:26.666666666666664,&quot;color&quot;:&quot;black&quot;,&quot;fontWeight&quot;:&quot;bold&quot;,&quot;fontStyle&quot;:&quot;normal&quot;,&quot;decoration&quot;:&quot;none&quot;,&quot;script&quot;:&quot;none&quot;},&quot;range&quot;:[0,9]},{&quot;style&quot;:{&quot;fontFamily&quot;:&quot;Roboto&quot;,&quot;fontSize&quot;:26.666666666666664,&quot;color&quot;:&quot;black&quot;,&quot;fontWeight&quot;:&quot;bold&quot;,&quot;fontStyle&quot;:&quot;normal&quot;,&quot;decoration&quot;:&quot;none&quot;,&quot;script&quot;:&quot;none&quot;},&quot;range&quot;:[10,126]},{&quot;style&quot;:{&quot;fontFamily&quot;:&quot;Roboto&quot;,&quot;fontSize&quot;:26.666666666666664,&quot;color&quot;:&quot;black&quot;,&quot;fontWeight&quot;:&quot;normal&quot;,&quot;fontStyle&quot;:&quot;normal&quot;,&quot;decoration&quot;:&quot;none&quot;,&quot;script&quot;:&quot;none&quot;},&quot;range&quot;:[127,325]}],&quot;text&quot;:&quot;Figure 4. Single channel representative images of L4 worms and their one-dimensional barcode encodings shown as barcode plots. OP50(RFP) shows distinct puncta within the worm at low abundance. JUb66(RFP) is very abundant in clusters as a monoculture but shows much smaller distinct puncta within the larger CeMbio community.  &quot;}],&quot;_lastCaretLocation&quot;:{&quot;lineIndex&quot;:0,&quot;runIndex&quot;:0,&quot;charIndex&quot;:8}},&quot;format&quot;:&quot;BETTER_TEXT&quot;,&quot;size&quot;:{&quot;x&quot;:1734.1685058836183,&quot;y&quot;:85.01805248658724},&quot;targetSize&quot;:{&quot;x&quot;:1734.1685058836183,&quot;y&quot;:85.01805248658724}},&quot;relativeTransform&quot;:{&quot;scale&quot;:{&quot;x&quot;:1,&quot;y&quot;:1},&quot;translate&quot;:{&quot;x&quot;:0,&quot;y&quot;:0}}},&quot;705c3298-7af1-4548-9418-aa8cad7999cf&quot;:{&quot;boxContainer&quot;:{&quot;boxSize&quot;:0.08894645941278066,&quot;sectionType&quot;:&quot;IMAGE_CAPTION&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527.5924532711733},&quot;scale&quot;:{&quot;x&quot;:1,&quot;y&quot;:1},&quot;rotate&quot;:0,&quot;skewX&quot;:0},&quot;id&quot;:&quot;705c3298-7af1-4548-9418-aa8cad7999cf&quot;,&quot;type&quot;:&quot;FIGURE_OBJECT&quot;,&quot;parent&quot;:{&quot;type&quot;:&quot;CHILD&quot;,&quot;parentId&quot;:&quot;1125fa64-4a2e-4bb6-bbba-b8e7278510b7&quot;,&quot;order&quot;:&quot;7&quot;}},&quot;a98d4eef-dc55-4e0d-874f-35de37fcc7fc&quot;:{&quot;boxContainer&quot;:{&quot;boxSize&quot;:0.227936297279363,&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176.5309346016345},&quot;scale&quot;:{&quot;x&quot;:1,&quot;y&quot;:1},&quot;rotate&quot;:0,&quot;skewX&quot;:0},&quot;id&quot;:&quot;a98d4eef-dc55-4e0d-874f-35de37fcc7fc&quot;,&quot;type&quot;:&quot;FIGURE_OBJECT&quot;,&quot;parent&quot;:{&quot;type&quot;:&quot;CHILD&quot;,&quot;parentId&quot;:&quot;0fc23fb9-56d1-4f59-8d0d-1d2c1980815c&quot;,&quot;order&quot;:&quot;7&quot;}},&quot;0fc23fb9-56d1-4f59-8d0d-1d2c1980815c&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0},&quot;scale&quot;:{&quot;x&quot;:1,&quot;y&quot;:1},&quot;rotate&quot;:0,&quot;skewX&quot;:0},&quot;id&quot;:&quot;0fc23fb9-56d1-4f59-8d0d-1d2c1980815c&quot;,&quot;type&quot;:&quot;FIGURE_OBJECT&quot;,&quot;parent&quot;:{&quot;type&quot;:&quot;CHILD&quot;,&quot;parentId&quot;:&quot;e940c168-8515-4a93-b23e-bc606218a6d4&quot;,&quot;order&quot;:&quot;5&quot;}},&quot;ce094a43-b04a-4893-bc05-bf84ea6bd972&quot;:{&quot;boxContainer&quot;:{&quot;boxSize&quot;:0.3842070338420704,&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746.1307490811283},&quot;scale&quot;:{&quot;x&quot;:1,&quot;y&quot;:1},&quot;rotate&quot;:0,&quot;skewX&quot;:0},&quot;id&quot;:&quot;ce094a43-b04a-4893-bc05-bf84ea6bd972&quot;,&quot;type&quot;:&quot;FIGURE_OBJECT&quot;,&quot;parent&quot;:{&quot;type&quot;:&quot;CHILD&quot;,&quot;parentId&quot;:&quot;0fc23fb9-56d1-4f59-8d0d-1d2c1980815c&quot;,&quot;order&quot;:&quot;5&quot;}},&quot;dbc11d93-672e-4b33-8abb-94c2d313ec31&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dbc11d93-672e-4b33-8abb-94c2d313ec31&quot;,&quot;type&quot;:&quot;FIGURE_OBJECT&quot;,&quot;parent&quot;:{&quot;type&quot;:&quot;CHILD&quot;,&quot;parentId&quot;:&quot;a98d4eef-dc55-4e0d-874f-35de37fcc7fc&quot;,&quot;order&quot;:&quot;5&quot;}},&quot;cd75de28-1159-4121-9784-6628d6060b86&quot;:{&quot;boxContainer&quot;:{&quot;boxSize&quot;:1,&quot;sectionType&quot;:&quot;UNSET&quot;,&quot;boxType&quot;:&quot;CONTENT&quot;,&quot;fill&quot;:&quot;transparent&quot;,&quot;userOffset&quot;:{&quot;x&quot;:0.49646203188056365,&quot;y&quot;:1.3393571422294808},&quot;boxPadding&quot;:{&quot;left&quot;:0,&quot;top&quot;:0,&quot;right&quot;:0,&quot;bottom&quot;:0},&quot;margin&quot;:{&quot;left&quot;:12,&quot;top&quot;:12,&quot;right&quot;:12,&quot;bottom&quot;:6},&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CONTAIN&quot;,&quot;alignmentVertical&quot;:&quot;START&quot;,&quot;alignmentHorizontal&quot;:&quot;START&quot;,&quot;userScale&quot;:0.9107145328505873},&quot;relativeTransform&quot;:{&quot;translate&quot;:{&quot;x&quot;:0,&quot;y&quot;:0},&quot;scale&quot;:{&quot;x&quot;:1,&quot;y&quot;:1},&quot;rotate&quot;:0,&quot;skewX&quot;:0},&quot;id&quot;:&quot;cd75de28-1159-4121-9784-6628d6060b86&quot;,&quot;type&quot;:&quot;FIGURE_OBJECT&quot;,&quot;parent&quot;:{&quot;type&quot;:&quot;CHILD&quot;,&quot;parentId&quot;:&quot;5536d5b2-5950-4232-82aa-52de212b9148&quot;,&quot;order&quot;:&quot;5&quot;}},&quot;5536d5b2-5950-4232-82aa-52de212b9148&quot;:{&quot;boxContainer&quot;:{&quot;boxSize&quot;:0.8486171761280932,&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52.00911387696874},&quot;scale&quot;:{&quot;x&quot;:1,&quot;y&quot;:1},&quot;rotate&quot;:0,&quot;skewX&quot;:0},&quot;id&quot;:&quot;5536d5b2-5950-4232-82aa-52de212b9148&quot;,&quot;type&quot;:&quot;FIGURE_OBJECT&quot;,&quot;parent&quot;:{&quot;type&quot;:&quot;CHILD&quot;,&quot;parentId&quot;:&quot;dbc11d93-672e-4b33-8abb-94c2d313ec31&quot;,&quot;order&quot;:&quot;5&quot;}},&quot;2fc6ca12-6110-448f-9f5d-dcb241d6ec41&quot;:{&quot;boxContainer&quot;:{&quot;boxSize&quot;:1,&quot;sectionType&quot;:&quot;UNSET&quot;,&quot;boxType&quot;:&quot;CONTENT&quot;,&quot;content&quot;:&quot;FILL&quot;,&quot;userOffset&quot;:{&quot;x&quot;:0,&quot;y&quot;:0},&quot;boxPadding&quot;:{&quot;left&quot;:0,&quot;top&quot;:0,&quot;right&quot;:0,&quot;bottom&quot;:0},&quot;margin&quot;:{&quot;left&quot;:12,&quot;top&quot;:6,&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alignmentVertical&quot;:&quot;START&quot;,&quot;alignmentHorizontal&quot;:&quot;START&quot;,&quot;userDefinedProperties&quot;:{&quot;color&quot;:true,&quot;fontSize&quot;:true,&quot;fontFamily&quot;:true,&quot;fontWeight&quot;:true}},&quot;relativeTransform&quot;:{&quot;translate&quot;:{&quot;x&quot;:0,&quot;y&quot;:0},&quot;scale&quot;:{&quot;x&quot;:1,&quot;y&quot;:1},&quot;rotate&quot;:0,&quot;skewX&quot;:0},&quot;id&quot;:&quot;2fc6ca12-6110-448f-9f5d-dcb241d6ec41&quot;,&quot;type&quot;:&quot;FIGURE_OBJECT&quot;,&quot;parent&quot;:{&quot;type&quot;:&quot;CHILD&quot;,&quot;parentId&quot;:&quot;1a8e39b1-8ef0-484d-8c14-80721ff7e00f&quot;,&quot;order&quot;:&quot;5&quot;}},&quot;780bbc4d-c957-4497-9eea-568f36153f8f&quot;:{&quot;id&quot;:&quot;780bbc4d-c957-4497-9eea-568f36153f8f&quot;,&quot;type&quot;:&quot;FIGURE_OBJECT&quot;,&quot;parent&quot;:{&quot;parentId&quot;:&quot;2fc6ca12-6110-448f-9f5d-dcb241d6ec41&quot;,&quot;type&quot;:&quot;CHILD&quot;,&quot;order&quot;:&quot;5&quot;},&quot;text&quot;:{&quot;textData&quot;:{&quot;lineSpacing&quot;:&quot;half&quot;,&quot;alignment&quot;:&quot;left&quot;,&quot;verticalAlign&quot;:&quot;TOP&quot;,&quot;lines&quot;:[{&quot;runs&quot;:[{&quot;style&quot;:{&quot;fontFamily&quot;:&quot;Roboto&quot;,&quot;fontSize&quot;:26.666666666666664,&quot;color&quot;:&quot;black&quot;,&quot;fontWeight&quot;:&quot;bold&quot;,&quot;fontStyle&quot;:&quot;normal&quot;,&quot;decoration&quot;:&quot;none&quot;,&quot;script&quot;:&quot;none&quot;},&quot;range&quot;:[0,136]},{&quot;style&quot;:{&quot;fontFamily&quot;:&quot;Roboto&quot;,&quot;fontSize&quot;:26.666666666666664,&quot;color&quot;:&quot;black&quot;,&quot;fontWeight&quot;:&quot;normal&quot;,&quot;fontStyle&quot;:&quot;normal&quot;,&quot;decoration&quot;:&quot;none&quot;,&quot;script&quot;:&quot;none&quot;},&quot;range&quot;:[137,328]}],&quot;text&quot;:&quot;Figure 5. Dual channel representative images of L4 worms and their one-dimensional barcode encodings shown as two channel barcode plots. JUb66(RFP) shows persistence onto both OP50 and the pathogen PA01. Worms were developed on JUb66(RFP) for ~24 hours at 25C before being swapped onto OP50 or PA01 for 4 hours prior to imaging. &quot;}],&quot;_lastCaretLocation&quot;:{&quot;lineIndex&quot;:0,&quot;runIndex&quot;:0,&quot;charIndex&quot;:8}},&quot;format&quot;:&quot;BETTER_TEXT&quot;,&quot;size&quot;:{&quot;x&quot;:1734.1685058836183,&quot;y&quot;:86.01822775344729},&quot;targetSize&quot;:{&quot;x&quot;:1734.1685058836183,&quot;y&quot;:86.01822775344729}},&quot;relativeTransform&quot;:{&quot;scale&quot;:{&quot;x&quot;:1,&quot;y&quot;:1},&quot;translate&quot;:{&quot;x&quot;:0,&quot;y&quot;:0}}},&quot;1a8e39b1-8ef0-484d-8c14-80721ff7e00f&quot;:{&quot;boxContainer&quot;:{&quot;boxSize&quot;:0.15138282387190685,&quot;sectionType&quot;:&quot;IMAGE_CAPTION&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291.5510902910844},&quot;scale&quot;:{&quot;x&quot;:1,&quot;y&quot;:1},&quot;rotate&quot;:0,&quot;skewX&quot;:0},&quot;id&quot;:&quot;1a8e39b1-8ef0-484d-8c14-80721ff7e00f&quot;,&quot;type&quot;:&quot;FIGURE_OBJECT&quot;,&quot;parent&quot;:{&quot;type&quot;:&quot;CHILD&quot;,&quot;parentId&quot;:&quot;dbc11d93-672e-4b33-8abb-94c2d313ec31&quot;,&quot;order&quot;:&quot;7&quot;}},&quot;2689141f-0b85-409b-a1fd-2ec595b70e12&quot;:{&quot;boxContainer&quot;:{&quot;boxSize&quot;:110.39999999999999,&quot;sectionType&quot;:&quot;UNSET&quot;,&quot;boxType&quot;:&quot;HEADER&quot;,&quot;content&quot;:&quot;FILL_SHRINK&quot;,&quot;contentBaseProperties&quot;:{&quot;fontSize&quot;:64,&quot;overflowWidth&quot;:948},&quot;targetSize&quot;:110.39999999999999,&quot;userOffset&quot;:{&quot;x&quot;:0,&quot;y&quot;:0},&quot;boxPadding&quot;:{&quot;left&quot;:24,&quot;top&quot;:0,&quot;right&quot;:24,&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fill&quot;:&quot;rgb(63, 116, 74)&quot;,&quot;alignmentVertical&quot;:&quot;START&quot;,&quot;alignmentHorizontal&quot;:&quot;START&quot;,&quot;userDefinedProperties&quot;:{&quot;fill&quot;:true}},&quot;relativeTransform&quot;:{&quot;translate&quot;:{&quot;x&quot;:0,&quot;y&quot;:-449.3209896560024},&quot;scale&quot;:{&quot;x&quot;:1,&quot;y&quot;:1},&quot;rotate&quot;:0,&quot;skewX&quot;:0},&quot;id&quot;:&quot;2689141f-0b85-409b-a1fd-2ec595b70e12&quot;,&quot;type&quot;:&quot;FIGURE_OBJECT&quot;,&quot;parent&quot;:{&quot;type&quot;:&quot;CHILD&quot;,&quot;parentId&quot;:&quot;996a16d0-582a-4a08-b7e4-835a2ad482f5&quot;,&quot;order&quot;:&quot;5&quot;}},&quot;3e7e074a-f000-4c2a-9d37-f1c1cd6b07cd&quot;:{&quot;id&quot;:&quot;3e7e074a-f000-4c2a-9d37-f1c1cd6b07cd&quot;,&quot;type&quot;:&quot;FIGURE_OBJECT&quot;,&quot;parent&quot;:{&quot;parentId&quot;:&quot;2689141f-0b85-409b-a1fd-2ec595b70e12&quot;,&quot;type&quot;:&quot;CHILD&quot;,&quot;order&quot;:&quot;5&quot;},&quot;text&quot;:{&quot;textData&quot;:{&quot;lineSpacing&quot;:&quot;half&quot;,&quot;alignment&quot;:&quot;center&quot;,&quot;lines&quot;:[{&quot;runs&quot;:[{&quot;style&quot;:{&quot;fontFamily&quot;:&quot;Roboto&quot;,&quot;fontSize&quot;:64,&quot;color&quot;:&quot;#ffffff&quot;,&quot;fontWeight&quot;:&quot;bold&quot;,&quot;fontStyle&quot;:&quot;normal&quot;,&quot;decoration&quot;:&quot;none&quot;,&quot;script&quot;:&quot;none&quot;},&quot;range&quot;:[0,6]}],&quot;text&quot;:&quot;METHODS&quot;,&quot;baseStyle&quot;:{&quot;fontFamily&quot;:&quot;Roboto&quot;,&quot;fontSize&quot;:64,&quot;color&quot;:&quot;#ffffff&quot;,&quot;fontWeight&quot;:&quot;bold&quot;,&quot;fontStyle&quot;:&quot;normal&quot;,&quot;decoration&quot;:&quot;none&quot;,&quot;script&quot;:&quot;none&quot;}}],&quot;verticalAlign&quot;:&quot;CENTER&quot;},&quot;format&quot;:&quot;BETTER_TEXT&quot;,&quot;size&quot;:{&quot;x&quot;:1121.434229023968,&quot;y&quot;:110.39999999999999},&quot;targetSize&quot;:{&quot;x&quot;:1121.434229023968,&quot;y&quot;:46.666666666666664},&quot;verticalAlign&quot;:&quot;CENTER&quot;},&quot;relativeTransform&quot;:{&quot;scale&quot;:{&quot;x&quot;:1,&quot;y&quot;:1},&quot;translate&quot;:{&quot;x&quot;:0,&quot;y&quot;:0}}},&quot;8c6795a7-c4c5-4538-9aa3-47a9ea3abe65&quot;:{&quot;boxContainer&quot;:{&quot;boxSize&quot;:0.8905892955232351,&quot;sectionType&quot;:&quot;UNSET&quot;,&quot;boxType&quot;:&quot;ROW&quot;,&quot;userOffset&quot;:{&quot;x&quot;:0,&quot;y&quot;:0},&quot;boxPadding&quot;:{&quot;left&quot;:12,&quot;top&quot;:12,&quot;right&quot;:12,&quot;bottom&quot;:12},&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contentBaseProperties&quot;:{}},&quot;relativeTransform&quot;:{&quot;translate&quot;:{&quot;x&quot;:0,&quot;y&quot;:55.200003098422144},&quot;scale&quot;:{&quot;x&quot;:1,&quot;y&quot;:1},&quot;rotate&quot;:0,&quot;skewX&quot;:0},&quot;id&quot;:&quot;8c6795a7-c4c5-4538-9aa3-47a9ea3abe65&quot;,&quot;type&quot;:&quot;FIGURE_OBJECT&quot;,&quot;parent&quot;:{&quot;type&quot;:&quot;CHILD&quot;,&quot;parentId&quot;:&quot;996a16d0-582a-4a08-b7e4-835a2ad482f5&quot;,&quot;order&quot;:&quot;7&quot;}},&quot;996a16d0-582a-4a08-b7e4-835a2ad482f5&quot;:{&quot;boxContainer&quot;:{&quot;boxSize&quot;:1,&quot;sectionType&quot;:&quot;SECTION&quot;,&quot;boxType&quot;:&quot;COLUMN&quot;,&quot;boxStyleType&quot;:&quot;SECONDARY_SECTION&quot;,&quot;margin&quot;:{&quot;left&quot;:12,&quot;top&quot;:12,&quot;right&quot;:12,&quot;bottom&quot;:12},&quot;userOffset&quot;:{&quot;x&quot;:0,&quot;y&quot;:0},&quot;boxPadding&quot;:{&quot;top&quot;:0,&quot;left&quot;:0,&quot;bottom&quot;:0,&quot;right&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fill&quot;:&quot;#ffffff&quot;,&quot;content&quot;:&quot;FILL&quot;,&quot;alignmentVertical&quot;:&quot;START&quot;,&quot;alignmentHorizontal&quot;:&quot;START&quot;,&quot;contentBaseProperties&quot;:{}},&quot;relativeTransform&quot;:{&quot;translate&quot;:{&quot;x&quot;:0,&quot;y&quot;:0},&quot;scale&quot;:{&quot;x&quot;:1,&quot;y&quot;:1},&quot;rotate&quot;:0,&quot;skewX&quot;:0},&quot;id&quot;:&quot;996a16d0-582a-4a08-b7e4-835a2ad482f5&quot;,&quot;type&quot;:&quot;FIGURE_OBJECT&quot;,&quot;parent&quot;:{&quot;type&quot;:&quot;CHILD&quot;,&quot;parentId&quot;:&quot;9dacf6ad-18b9-4884-b4a0-5ef5449d7d88&quot;,&quot;order&quot;:&quot;5&quot;}},&quot;9dacf6ad-18b9-4884-b4a0-5ef5449d7d88&quot;:{&quot;boxContainer&quot;:{&quot;boxSize&quot;:0.32731305449936626,&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contentBaseProperties&quot;:{}},&quot;relativeTransform&quot;:{&quot;translate&quot;:{&quot;x&quot;:0,&quot;y&quot;:1061.543137502123},&quot;scale&quot;:{&quot;x&quot;:1,&quot;y&quot;:1},&quot;rotate&quot;:0,&quot;skewX&quot;:0},&quot;id&quot;:&quot;9dacf6ad-18b9-4884-b4a0-5ef5449d7d88&quot;,&quot;type&quot;:&quot;FIGURE_OBJECT&quot;,&quot;parent&quot;:{&quot;type&quot;:&quot;CHILD&quot;,&quot;parentId&quot;:&quot;a745b537-ffbb-452e-a683-a682b6fef268&quot;,&quot;order&quot;:&quot;8&quot;}},&quot;a745b537-ffbb-452e-a683-a682b6fef268&quot;:{&quot;boxContainer&quot;:{&quot;boxSize&quot;:0.27322212202929674,&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1599.2828854880158,&quot;y&quot;:0},&quot;scale&quot;:{&quot;x&quot;:1,&quot;y&quot;:1},&quot;rotate&quot;:0,&quot;skewX&quot;:0},&quot;id&quot;:&quot;a745b537-ffbb-452e-a683-a682b6fef268&quot;,&quot;type&quot;:&quot;FIGURE_OBJECT&quot;,&quot;parent&quot;:{&quot;type&quot;:&quot;CHILD&quot;,&quot;parentId&quot;:&quot;23fe806a-1ee6-4528-8e48-01193e4b24b2&quot;,&quot;order&quot;:&quot;5&quot;}},&quot;bf374be8-b1dc-438f-8c9b-4d014321a825&quot;:{&quot;boxContainer&quot;:{&quot;boxSize&quot;:0.4134980988593156,&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contentBaseProperties&quot;:{}},&quot;relativeTransform&quot;:{&quot;translate&quot;:{&quot;x&quot;:0,&quot;y&quot;:-925.5376107001554},&quot;scale&quot;:{&quot;x&quot;:1,&quot;y&quot;:1},&quot;rotate&quot;:0,&quot;skewX&quot;:0},&quot;id&quot;:&quot;bf374be8-b1dc-438f-8c9b-4d014321a825&quot;,&quot;type&quot;:&quot;FIGURE_OBJECT&quot;,&quot;parent&quot;:{&quot;type&quot;:&quot;CHILD&quot;,&quot;parentId&quot;:&quot;a745b537-ffbb-452e-a683-a682b6fef268&quot;,&quot;order&quot;:&quot;7&quot;}},&quot;825cce3c-b32e-49da-b0ac-b54abd43fdce&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825cce3c-b32e-49da-b0ac-b54abd43fdce&quot;,&quot;type&quot;:&quot;FIGURE_OBJECT&quot;,&quot;parent&quot;:{&quot;type&quot;:&quot;CHILD&quot;,&quot;parentId&quot;:&quot;1382ca62-d432-41cc-aded-d9f28079feaa&quot;,&quot;order&quot;:&quot;5&quot;}},&quot;031ac9aa-70d3-469e-b9c8-98586d6b77b2&quot;:{&quot;boxContainer&quot;:{&quot;boxSize&quot;:1,&quot;sectionType&quot;:&quot;UNSET&quot;,&quot;boxType&quot;:&quot;CONTENT&quot;,&quot;fill&quot;:&quot;transparent&quot;,&quot;userOffset&quot;:{&quot;x&quot;:-4.2640906205823725,&quot;y&quot;:-0.2602940969593364},&quot;boxPadding&quot;:{&quot;left&quot;:0,&quot;top&quot;:0,&quot;right&quot;:0,&quot;bottom&quot;:0},&quot;margin&quot;:{&quot;left&quot;:12,&quot;top&quot;:12,&quot;right&quot;:12,&quot;bottom&quot;:6},&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CONTAIN&quot;,&quot;alignmentVertical&quot;:&quot;START&quot;,&quot;alignmentHorizontal&quot;:&quot;START&quot;,&quot;userScale&quot;:0.9879940249340228},&quot;relativeTransform&quot;:{&quot;translate&quot;:{&quot;x&quot;:0,&quot;y&quot;:0},&quot;scale&quot;:{&quot;x&quot;:1,&quot;y&quot;:1},&quot;rotate&quot;:0,&quot;skewX&quot;:0},&quot;id&quot;:&quot;031ac9aa-70d3-469e-b9c8-98586d6b77b2&quot;,&quot;type&quot;:&quot;FIGURE_OBJECT&quot;,&quot;parent&quot;:{&quot;type&quot;:&quot;CHILD&quot;,&quot;parentId&quot;:&quot;9e0a3cd1-92e7-46ce-943b-0481d8ba69c0&quot;,&quot;order&quot;:&quot;5&quot;}},&quot;9e0a3cd1-92e7-46ce-943b-0481d8ba69c0&quot;:{&quot;boxContainer&quot;:{&quot;boxSize&quot;:0.6942307692307692,&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79.31464976502829},&quot;scale&quot;:{&quot;x&quot;:1,&quot;y&quot;:1},&quot;rotate&quot;:0,&quot;skewX&quot;:0},&quot;id&quot;:&quot;9e0a3cd1-92e7-46ce-943b-0481d8ba69c0&quot;,&quot;type&quot;:&quot;FIGURE_OBJECT&quot;,&quot;parent&quot;:{&quot;type&quot;:&quot;CHILD&quot;,&quot;parentId&quot;:&quot;825cce3c-b32e-49da-b0ac-b54abd43fdce&quot;,&quot;order&quot;:&quot;5&quot;}},&quot;11bd21cc-2a44-4090-ac5d-2168448b937e&quot;:{&quot;boxContainer&quot;:{&quot;boxSize&quot;:1,&quot;sectionType&quot;:&quot;UNSET&quot;,&quot;boxType&quot;:&quot;CONTENT&quot;,&quot;content&quot;:&quot;FILL&quot;,&quot;userOffset&quot;:{&quot;x&quot;:0,&quot;y&quot;:0},&quot;boxPadding&quot;:{&quot;left&quot;:0,&quot;top&quot;:0,&quot;right&quot;:0,&quot;bottom&quot;:0},&quot;margin&quot;:{&quot;left&quot;:12,&quot;top&quot;:6,&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alignmentVertical&quot;:&quot;START&quot;,&quot;alignmentHorizontal&quot;:&quot;START&quot;,&quot;userDefinedProperties&quot;:{&quot;fontSize&quot;:true,&quot;color&quot;:true,&quot;fontFamily&quot;:true,&quot;fontWeight&quot;:true}},&quot;relativeTransform&quot;:{&quot;translate&quot;:{&quot;x&quot;:0,&quot;y&quot;:0},&quot;scale&quot;:{&quot;x&quot;:1,&quot;y&quot;:1},&quot;rotate&quot;:0,&quot;skewX&quot;:0},&quot;id&quot;:&quot;11bd21cc-2a44-4090-ac5d-2168448b937e&quot;,&quot;type&quot;:&quot;FIGURE_OBJECT&quot;,&quot;parent&quot;:{&quot;type&quot;:&quot;CHILD&quot;,&quot;parentId&quot;:&quot;fd64f730-fd9e-4e77-87bf-ebd3bd5f14de&quot;,&quot;order&quot;:&quot;5&quot;}},&quot;48b95422-a863-4a4b-97d7-a5c8d6d05216&quot;:{&quot;id&quot;:&quot;48b95422-a863-4a4b-97d7-a5c8d6d05216&quot;,&quot;type&quot;:&quot;FIGURE_OBJECT&quot;,&quot;parent&quot;:{&quot;parentId&quot;:&quot;11bd21cc-2a44-4090-ac5d-2168448b937e&quot;,&quot;type&quot;:&quot;CHILD&quot;,&quot;order&quot;:&quot;5&quot;},&quot;text&quot;:{&quot;textData&quot;:{&quot;lineSpacing&quot;:&quot;half&quot;,&quot;alignment&quot;:&quot;left&quot;,&quot;verticalAlign&quot;:&quot;TOP&quot;,&quot;lines&quot;:[{&quot;runs&quot;:[{&quot;style&quot;:{&quot;fontFamily&quot;:&quot;Roboto&quot;,&quot;fontSize&quot;:26.666666666666664,&quot;color&quot;:&quot;black&quot;,&quot;fontWeight&quot;:&quot;bold&quot;,&quot;fontStyle&quot;:&quot;normal&quot;,&quot;decoration&quot;:&quot;none&quot;,&quot;script&quot;:&quot;none&quot;},&quot;range&quot;:[0,7]},{&quot;style&quot;:{&quot;fontFamily&quot;:&quot;Roboto&quot;,&quot;fontSize&quot;:26.666666666666664,&quot;color&quot;:&quot;black&quot;,&quot;fontWeight&quot;:&quot;normal&quot;,&quot;fontStyle&quot;:&quot;normal&quot;,&quot;decoration&quot;:&quot;none&quot;,&quot;script&quot;:&quot;none&quot;},&quot;range&quot;:[8,8]},{&quot;style&quot;:{&quot;fontFamily&quot;:&quot;Roboto&quot;,&quot;fontSize&quot;:26.666666666666664,&quot;color&quot;:&quot;black&quot;,&quot;fontWeight&quot;:&quot;bold&quot;,&quot;fontStyle&quot;:&quot;normal&quot;,&quot;decoration&quot;:&quot;none&quot;,&quot;script&quot;:&quot;none&quot;},&quot;range&quot;:[9,57]},{&quot;style&quot;:{&quot;fontFamily&quot;:&quot;Roboto&quot;,&quot;fontSize&quot;:26.666666666666664,&quot;color&quot;:&quot;black&quot;,&quot;fontWeight&quot;:&quot;normal&quot;,&quot;fontStyle&quot;:&quot;normal&quot;,&quot;decoration&quot;:&quot;none&quot;,&quot;script&quot;:&quot;none&quot;},&quot;range&quot;:[58,58]},{&quot;style&quot;:{&quot;fontFamily&quot;:&quot;Roboto&quot;,&quot;fontSize&quot;:26.666666666666664,&quot;color&quot;:&quot;black&quot;,&quot;fontWeight&quot;:&quot;bold&quot;,&quot;fontStyle&quot;:&quot;normal&quot;,&quot;decoration&quot;:&quot;none&quot;,&quot;script&quot;:&quot;none&quot;},&quot;range&quot;:[59,60]},{&quot;style&quot;:{&quot;fontFamily&quot;:&quot;Roboto&quot;,&quot;fontSize&quot;:26.666666666666664,&quot;color&quot;:&quot;black&quot;,&quot;fontWeight&quot;:&quot;normal&quot;,&quot;fontStyle&quot;:&quot;normal&quot;,&quot;decoration&quot;:&quot;none&quot;,&quot;script&quot;:&quot;none&quot;},&quot;range&quot;:[61,203]},{&quot;style&quot;:{&quot;fontFamily&quot;:&quot;Roboto&quot;,&quot;fontSize&quot;:26.666666666666664,&quot;color&quot;:&quot;black&quot;,&quot;fontWeight&quot;:&quot;bold&quot;,&quot;fontStyle&quot;:&quot;normal&quot;,&quot;decoration&quot;:&quot;none&quot;,&quot;script&quot;:&quot;none&quot;},&quot;range&quot;:[204,205]},{&quot;style&quot;:{&quot;fontFamily&quot;:&quot;Roboto&quot;,&quot;fontSize&quot;:26.666666666666664,&quot;color&quot;:&quot;black&quot;,&quot;fontWeight&quot;:&quot;normal&quot;,&quot;fontStyle&quot;:&quot;normal&quot;,&quot;decoration&quot;:&quot;none&quot;,&quot;script&quot;:&quot;none&quot;},&quot;range&quot;:[206,268]},{&quot;style&quot;:{&quot;fontFamily&quot;:&quot;Roboto&quot;,&quot;fontSize&quot;:26.666666666666664,&quot;color&quot;:&quot;black&quot;,&quot;fontWeight&quot;:&quot;normal&quot;,&quot;fontStyle&quot;:&quot;italic&quot;,&quot;decoration&quot;:&quot;none&quot;,&quot;script&quot;:&quot;none&quot;},&quot;range&quot;:[269,278]},{&quot;style&quot;:{&quot;fontFamily&quot;:&quot;Roboto&quot;,&quot;fontSize&quot;:26.666666666666664,&quot;color&quot;:&quot;black&quot;,&quot;fontWeight&quot;:&quot;normal&quot;,&quot;fontStyle&quot;:&quot;normal&quot;,&quot;decoration&quot;:&quot;none&quot;,&quot;script&quot;:&quot;none&quot;},&quot;range&quot;:[279,312]},{&quot;style&quot;:{&quot;fontFamily&quot;:&quot;Roboto&quot;,&quot;fontSize&quot;:26.666666666666664,&quot;color&quot;:&quot;black&quot;,&quot;fontWeight&quot;:&quot;bold&quot;,&quot;fontStyle&quot;:&quot;normal&quot;,&quot;decoration&quot;:&quot;none&quot;,&quot;script&quot;:&quot;none&quot;},&quot;range&quot;:[313,314]},{&quot;style&quot;:{&quot;fontFamily&quot;:&quot;Roboto&quot;,&quot;fontSize&quot;:26.666666666666664,&quot;color&quot;:&quot;black&quot;,&quot;fontWeight&quot;:&quot;normal&quot;,&quot;fontStyle&quot;:&quot;normal&quot;,&quot;decoration&quot;:&quot;none&quot;,&quot;script&quot;:&quot;none&quot;},&quot;range&quot;:[315,431]}],&quot;text&quot;:&quot;Figure 2. Methods used and developed within these studies. A) Bacteria are transformed through electroporation using a min-Tn7 system which facilitates integration of the gene into the recipients genome. B) Table showing progress on development of CeMbio (A simplified C. elegans microbiome) bacterial reporters. C) L4 N2 worms are imaged; the raw data is processed using FIJI and python to create whole images and perform analysis.&quot;,&quot;baseStyle&quot;:{&quot;fontFamily&quot;:&quot;Roboto&quot;,&quot;fontSize&quot;:26.666666666666664,&quot;color&quot;:&quot;black&quot;,&quot;fontWeight&quot;:&quot;normal&quot;,&quot;fontStyle&quot;:&quot;normal&quot;,&quot;decoration&quot;:&quot;none&quot;,&quot;script&quot;:&quot;none&quot;}}],&quot;_lastCaretLocation&quot;:{&quot;lineIndex&quot;:0,&quot;runIndex&quot;:-1,&quot;charIndex&quot;:-1,&quot;endOfLine&quot;:true}},&quot;format&quot;:&quot;BETTER_TEXT&quot;,&quot;size&quot;:{&quot;x&quot;:1121.434229023968,&quot;y&quot;:140.62929840616692},&quot;targetSize&quot;:{&quot;x&quot;:1121.434229023968,&quot;y&quot;:140.62929840616692}},&quot;relativeTransform&quot;:{&quot;scale&quot;:{&quot;x&quot;:1,&quot;y&quot;:1},&quot;translate&quot;:{&quot;x&quot;:0,&quot;y&quot;:0}}},&quot;fd64f730-fd9e-4e77-87bf-ebd3bd5f14de&quot;:{&quot;boxContainer&quot;:{&quot;boxSize&quot;:0.3057692307692308,&quot;sectionType&quot;:&quot;IMAGE_CAPTION&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180.07917336588181},&quot;scale&quot;:{&quot;x&quot;:1,&quot;y&quot;:1},&quot;rotate&quot;:0,&quot;skewX&quot;:0},&quot;id&quot;:&quot;fd64f730-fd9e-4e77-87bf-ebd3bd5f14de&quot;,&quot;type&quot;:&quot;FIGURE_OBJECT&quot;,&quot;parent&quot;:{&quot;type&quot;:&quot;CHILD&quot;,&quot;parentId&quot;:&quot;825cce3c-b32e-49da-b0ac-b54abd43fdce&quot;,&quot;order&quot;:&quot;7&quot;}},&quot;e2898dda-2fd7-429e-b0fa-5b42d983ca44&quot;:{&quot;boxContainer&quot;:{&quot;boxSize&quot;:0.40685714285714286,&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259.3938231309101},&quot;scale&quot;:{&quot;x&quot;:1,&quot;y&quot;:1},&quot;rotate&quot;:0,&quot;skewX&quot;:0},&quot;id&quot;:&quot;e2898dda-2fd7-429e-b0fa-5b42d983ca44&quot;,&quot;type&quot;:&quot;FIGURE_OBJECT&quot;,&quot;parent&quot;:{&quot;type&quot;:&quot;CHILD&quot;,&quot;parentId&quot;:&quot;d5cb7555-96cf-47ce-8a91-1e304e94d04e&quot;,&quot;order&quot;:&quot;5&quot;}},&quot;d5cb7555-96cf-47ce-8a91-1e304e94d04e&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0},&quot;scale&quot;:{&quot;x&quot;:1,&quot;y&quot;:1},&quot;rotate&quot;:0,&quot;skewX&quot;:0},&quot;id&quot;:&quot;d5cb7555-96cf-47ce-8a91-1e304e94d04e&quot;,&quot;type&quot;:&quot;FIGURE_OBJECT&quot;,&quot;parent&quot;:{&quot;type&quot;:&quot;CHILD&quot;,&quot;parentId&quot;:&quot;8c6795a7-c4c5-4538-9aa3-47a9ea3abe65&quot;,&quot;order&quot;:&quot;5&quot;}},&quot;1382ca62-d432-41cc-aded-d9f28079feaa&quot;:{&quot;boxContainer&quot;:{&quot;boxSize&quot;:0.5931428571428572,&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177.92716962351443},&quot;scale&quot;:{&quot;x&quot;:1,&quot;y&quot;:1},&quot;rotate&quot;:0,&quot;skewX&quot;:0},&quot;id&quot;:&quot;1382ca62-d432-41cc-aded-d9f28079feaa&quot;,&quot;type&quot;:&quot;FIGURE_OBJECT&quot;,&quot;parent&quot;:{&quot;type&quot;:&quot;CHILD&quot;,&quot;parentId&quot;:&quot;d5cb7555-96cf-47ce-8a91-1e304e94d04e&quot;,&quot;order&quot;:&quot;7&quot;}},&quot;96cc6a99-b89a-4f66-927e-01b328667ea2&quot;:{&quot;boxContainer&quot;:{&quot;boxSize&quot;:0.5182926829268293,&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275.8820246734557,&quot;y&quot;:0},&quot;scale&quot;:{&quot;x&quot;:1,&quot;y&quot;:1},&quot;rotate&quot;:0,&quot;skewX&quot;:0},&quot;id&quot;:&quot;96cc6a99-b89a-4f66-927e-01b328667ea2&quot;,&quot;type&quot;:&quot;FIGURE_OBJECT&quot;,&quot;parent&quot;:{&quot;type&quot;:&quot;CHILD&quot;,&quot;parentId&quot;:&quot;e2898dda-2fd7-429e-b0fa-5b42d983ca44&quot;,&quot;order&quot;:&quot;5&quot;}},&quot;cc839cd0-2d75-416c-9210-a8f54cbeedc3&quot;:{&quot;boxContainer&quot;:{&quot;boxSize&quot;:1,&quot;sectionType&quot;:&quot;UNSET&quot;,&quot;boxType&quot;:&quot;CONTENT&quot;,&quot;fill&quot;:&quot;transparent&quot;,&quot;userOffset&quot;:{&quot;x&quot;:0.4062195060195332,&quot;y&quot;:-8.26315313004574},&quot;boxPadding&quot;:{&quot;left&quot;:0,&quot;top&quot;:0,&quot;right&quot;:0,&quot;bottom&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CONTAIN&quot;,&quot;alignmentVertical&quot;:&quot;START&quot;,&quot;alignmentHorizontal&quot;:&quot;START&quot;,&quot;userScale&quot;:0.9256503770021215},&quot;relativeTransform&quot;:{&quot;translate&quot;:{&quot;x&quot;:0,&quot;y&quot;:0},&quot;scale&quot;:{&quot;x&quot;:1,&quot;y&quot;:1},&quot;rotate&quot;:0,&quot;skewX&quot;:0},&quot;id&quot;:&quot;cc839cd0-2d75-416c-9210-a8f54cbeedc3&quot;,&quot;type&quot;:&quot;FIGURE_OBJECT&quot;,&quot;parent&quot;:{&quot;type&quot;:&quot;CHILD&quot;,&quot;parentId&quot;:&quot;bf463751-8c51-4f2b-9aef-572e49301478&quot;,&quot;order&quot;:&quot;5&quot;}},&quot;bf463751-8c51-4f2b-9aef-572e49301478&quot;:{&quot;boxContainer&quot;:{&quot;boxSize&quot;:1,&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bf463751-8c51-4f2b-9aef-572e49301478&quot;,&quot;type&quot;:&quot;FIGURE_OBJECT&quot;,&quot;parent&quot;:{&quot;type&quot;:&quot;CHILD&quot;,&quot;parentId&quot;:&quot;96cc6a99-b89a-4f66-927e-01b328667ea2&quot;,&quot;order&quot;:&quot;5&quot;}},&quot;a3c0a219-fd28-449f-93cc-77c1305ad100&quot;:{&quot;boxContainer&quot;:{&quot;boxSize&quot;:0.4817073170731707,&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296.83508983852835,&quot;y&quot;:0},&quot;scale&quot;:{&quot;x&quot;:1,&quot;y&quot;:1},&quot;rotate&quot;:0,&quot;skewX&quot;:0},&quot;id&quot;:&quot;a3c0a219-fd28-449f-93cc-77c1305ad100&quot;,&quot;type&quot;:&quot;FIGURE_OBJECT&quot;,&quot;parent&quot;:{&quot;type&quot;:&quot;CHILD&quot;,&quot;parentId&quot;:&quot;e2898dda-2fd7-429e-b0fa-5b42d983ca44&quot;,&quot;order&quot;:&quot;7&quot;}},&quot;6ed839db-c460-40e8-b902-f6b61a663bf1&quot;:{&quot;boxContainer&quot;:{&quot;boxSize&quot;:1,&quot;sectionType&quot;:&quot;UNSET&quot;,&quot;boxType&quot;:&quot;CONTENT&quot;,&quot;fill&quot;:&quot;transparent&quot;,&quot;userOffset&quot;:{&quot;x&quot;:-11.500737783345262,&quot;y&quot;:-11.376317559796266},&quot;boxPadding&quot;:{&quot;left&quot;:0,&quot;top&quot;:0,&quot;right&quot;:0,&quot;bottom&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CONTAIN&quot;,&quot;alignmentVertical&quot;:&quot;START&quot;,&quot;alignmentHorizontal&quot;:&quot;START&quot;,&quot;userScale&quot;:0.941941886098758},&quot;relativeTransform&quot;:{&quot;translate&quot;:{&quot;x&quot;:0,&quot;y&quot;:0},&quot;scale&quot;:{&quot;x&quot;:1,&quot;y&quot;:1},&quot;rotate&quot;:0,&quot;skewX&quot;:0},&quot;id&quot;:&quot;6ed839db-c460-40e8-b902-f6b61a663bf1&quot;,&quot;type&quot;:&quot;FIGURE_OBJECT&quot;,&quot;parent&quot;:{&quot;type&quot;:&quot;CHILD&quot;,&quot;parentId&quot;:&quot;ffb76c65-63d4-445b-8e35-03a5ce3f048a&quot;,&quot;order&quot;:&quot;5&quot;}},&quot;ffb76c65-63d4-445b-8e35-03a5ce3f048a&quot;:{&quot;boxContainer&quot;:{&quot;boxSize&quot;:1,&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ffb76c65-63d4-445b-8e35-03a5ce3f048a&quot;,&quot;type&quot;:&quot;FIGURE_OBJECT&quot;,&quot;parent&quot;:{&quot;type&quot;:&quot;CHILD&quot;,&quot;parentId&quot;:&quot;a3c0a219-fd28-449f-93cc-77c1305ad100&quot;,&quot;order&quot;:&quot;5&quot;}},&quot;48a5b983-d15c-446c-881a-946bbd7fe2d4&quot;:{&quot;id&quot;:&quot;48a5b983-d15c-446c-881a-946bbd7fe2d4&quot;,&quot;name&quot;:&quot;image.png&quot;,&quot;type&quot;:&quot;FIGURE_OBJECT&quot;,&quot;relativeTransform&quot;:{&quot;translate&quot;:{&quot;x&quot;:0.7549712147705957,&quot;y&quot;:-15.357319537792222},&quot;rotate&quot;:0,&quot;skewX&quot;:0,&quot;scale&quot;:{&quot;x&quot;:1.8585301877017515,&quot;y&quot;:1.8585301877017515}},&quot;image&quot;:{&quot;url&quot;:&quot;https://core.services.biorender.com/api/uploads/64cd349fc678b6df6e8dea02/1691169951681_5eea5b75-d166-48b1-a8ea-945a5acf4a92_icon.png&quot;,&quot;fallbackUrl&quot;:&quot;https://core.services.biorender.com/api/uploads/64cd349fc678b6df6e8dea02/1691169951681_5eea5b75-d166-48b1-a8ea-945a5acf4a92_icon.png&quot;,&quot;isPremium&quot;:false,&quot;isSignedURL&quot;:true,&quot;size&quot;:{&quot;x&quot;:300,&quot;y&quot;:192.89940828402365}},&quot;source&quot;:{&quot;id&quot;:&quot;64cd349fc678b6df6e8dea02&quot;,&quot;type&quot;:&quot;UPLOADS&quot;,&quot;dateAdded&quot;:&quot;2024-02-25T20:20:09.254Z&quot;},&quot;isPremium&quot;:false,&quot;parent&quot;:{&quot;parentId&quot;:&quot;cc839cd0-2d75-416c-9210-a8f54cbeedc3&quot;,&quot;type&quot;:&quot;CHILD&quot;,&quot;order&quot;:&quot;5&quot;}},&quot;a5521e74-4cc1-4a25-a38e-1211147bd0cc&quot;:{&quot;id&quot;:&quot;a5521e74-4cc1-4a25-a38e-1211147bd0cc&quot;,&quot;name&quot;:&quot;image.png&quot;,&quot;type&quot;:&quot;FIGURE_OBJECT&quot;,&quot;relativeTransform&quot;:{&quot;translate&quot;:{&quot;x&quot;:-14.009123970733746,&quot;y&quot;:-13.857566882049538},&quot;rotate&quot;:0,&quot;skewX&quot;:0,&quot;scale&quot;:{&quot;x&quot;:1.2181065453923303,&quot;y&quot;:1.2181065453923303}},&quot;image&quot;:{&quot;url&quot;:&quot;https://core.services.biorender.com/api/uploads/64cd3653c678b6df6e90771e/1691170387584_1851a286-a69c-48cd-8c16-c95941fffb7d_icon.png&quot;,&quot;fallbackUrl&quot;:&quot;https://core.services.biorender.com/api/uploads/64cd3653c678b6df6e90771e/1691170387584_1851a286-a69c-48cd-8c16-c95941fffb7d_icon.png&quot;,&quot;isPremium&quot;:false,&quot;isSignedURL&quot;:true,&quot;size&quot;:{&quot;x&quot;:300,&quot;y&quot;:289.2265193370166}},&quot;source&quot;:{&quot;id&quot;:&quot;64cd3653c678b6df6e90771e&quot;,&quot;type&quot;:&quot;UPLOADS&quot;,&quot;dateAdded&quot;:&quot;2024-02-25T20:21:21.352Z&quot;},&quot;isPremium&quot;:false,&quot;parent&quot;:{&quot;parentId&quot;:&quot;6ed839db-c460-40e8-b902-f6b61a663bf1&quot;,&quot;type&quot;:&quot;CHILD&quot;,&quot;order&quot;:&quot;5&quot;}},&quot;e3179d20-6eb7-4cc7-9b72-1966ad5c5217&quot;:{&quot;id&quot;:&quot;e3179d20-6eb7-4cc7-9b72-1966ad5c5217&quot;,&quot;name&quot;:&quot;image.png&quot;,&quot;type&quot;:&quot;FIGURE_OBJECT&quot;,&quot;relativeTransform&quot;:{&quot;translate&quot;:{&quot;x&quot;:-15.973783116286647,&quot;y&quot;:-0.9750921875835417},&quot;rotate&quot;:0,&quot;skewX&quot;:0,&quot;scale&quot;:{&quot;x&quot;:3.746117176586883,&quot;y&quot;:3.746117176586883}},&quot;image&quot;:{&quot;url&quot;:&quot;https://core.services.biorender.com/api/uploads/64cd3850fe195fb405c94251/1691170896407_8f74cc41-bc35-4262-a41a-a9f1d5687fc4_icon.png&quot;,&quot;fallbackUrl&quot;:&quot;https://core.services.biorender.com/api/uploads/64cd3850fe195fb405c94251/1691170896407_8f74cc41-bc35-4262-a41a-a9f1d5687fc4_icon.png&quot;,&quot;isPremium&quot;:false,&quot;isSignedURL&quot;:true,&quot;size&quot;:{&quot;x&quot;:300,&quot;y&quot;:92.44670991658943}},&quot;source&quot;:{&quot;id&quot;:&quot;64cd3850fe195fb405c94251&quot;,&quot;type&quot;:&quot;UPLOADS&quot;,&quot;dateAdded&quot;:&quot;2024-02-25T20:23:27.489Z&quot;},&quot;isPremium&quot;:false,&quot;parent&quot;:{&quot;parentId&quot;:&quot;031ac9aa-70d3-469e-b9c8-98586d6b77b2&quot;,&quot;type&quot;:&quot;CHILD&quot;,&quot;order&quot;:&quot;5&quot;}},&quot;cff38545-5f56-4660-ab82-e952749707dd&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0},&quot;scale&quot;:{&quot;x&quot;:1,&quot;y&quot;:1},&quot;rotate&quot;:0,&quot;skewX&quot;:0},&quot;id&quot;:&quot;cff38545-5f56-4660-ab82-e952749707dd&quot;,&quot;type&quot;:&quot;FIGURE_OBJECT&quot;,&quot;parent&quot;:{&quot;type&quot;:&quot;CHILD&quot;,&quot;parentId&quot;:&quot;7d1f86db-bb59-422b-90b8-3bef711ee966&quot;,&quot;order&quot;:&quot;5&quot;}},&quot;b1eac6c3-39df-4688-a67e-1e1f1691bffc&quot;:{&quot;boxContainer&quot;:{&quot;boxSize&quot;:1,&quot;sectionType&quot;:&quot;UNSET&quot;,&quot;boxType&quot;:&quot;CONTENT&quot;,&quot;fill&quot;:&quot;transparent&quot;,&quot;userOffset&quot;:{&quot;x&quot;:5.139626996213323,&quot;y&quot;:4.633460282340451},&quot;boxPadding&quot;:{&quot;left&quot;:0,&quot;top&quot;:0,&quot;right&quot;:0,&quot;bottom&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CONTAIN&quot;,&quot;alignmentVertical&quot;:&quot;START&quot;,&quot;alignmentHorizontal&quot;:&quot;START&quot;,&quot;userScale&quot;:0.9295636074778058},&quot;relativeTransform&quot;:{&quot;translate&quot;:{&quot;x&quot;:0,&quot;y&quot;:0},&quot;scale&quot;:{&quot;x&quot;:1,&quot;y&quot;:1},&quot;rotate&quot;:0,&quot;skewX&quot;:0},&quot;id&quot;:&quot;b1eac6c3-39df-4688-a67e-1e1f1691bffc&quot;,&quot;type&quot;:&quot;FIGURE_OBJECT&quot;,&quot;parent&quot;:{&quot;type&quot;:&quot;CHILD&quot;,&quot;parentId&quot;:&quot;8c3a4882-51d5-4e48-ba5f-8f729cb18251&quot;,&quot;order&quot;:&quot;5&quot;}},&quot;8c3a4882-51d5-4e48-ba5f-8f729cb18251&quot;:{&quot;boxContainer&quot;:{&quot;boxSize&quot;:1,&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0},&quot;scale&quot;:{&quot;x&quot;:1,&quot;y&quot;:1},&quot;rotate&quot;:0,&quot;skewX&quot;:0},&quot;id&quot;:&quot;8c3a4882-51d5-4e48-ba5f-8f729cb18251&quot;,&quot;type&quot;:&quot;FIGURE_OBJECT&quot;,&quot;parent&quot;:{&quot;type&quot;:&quot;CHILD&quot;,&quot;parentId&quot;:&quot;cff38545-5f56-4660-ab82-e952749707dd&quot;,&quot;order&quot;:&quot;5&quot;}},&quot;01815c13-f026-4470-8959-72cd013915bc&quot;:{&quot;boxContainer&quot;:{&quot;boxSize&quot;:0.20662598081952918,&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454.8623615243625},&quot;scale&quot;:{&quot;x&quot;:1,&quot;y&quot;:1},&quot;rotate&quot;:0,&quot;skewX&quot;:0},&quot;id&quot;:&quot;01815c13-f026-4470-8959-72cd013915bc&quot;,&quot;type&quot;:&quot;FIGURE_OBJECT&quot;,&quot;parent&quot;:{&quot;type&quot;:&quot;CHILD&quot;,&quot;parentId&quot;:&quot;510e8ade-2917-48b4-948a-81b4e0b7b854&quot;,&quot;order&quot;:&quot;5&quot;}},&quot;510e8ade-2917-48b4-948a-81b4e0b7b854&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0},&quot;scale&quot;:{&quot;x&quot;:1,&quot;y&quot;:1},&quot;rotate&quot;:0,&quot;skewX&quot;:0},&quot;id&quot;:&quot;510e8ade-2917-48b4-948a-81b4e0b7b854&quot;,&quot;type&quot;:&quot;FIGURE_OBJECT&quot;,&quot;parent&quot;:{&quot;type&quot;:&quot;CHILD&quot;,&quot;parentId&quot;:&quot;07a4dfe6-6d36-4a65-a473-9eeb3c287a91&quot;,&quot;order&quot;:&quot;5&quot;}},&quot;d0b71ae4-2a74-44c1-96d7-ae26cf85f769&quot;:{&quot;boxContainer&quot;:{&quot;boxSize&quot;:1,&quot;sectionType&quot;:&quot;TEXT&quot;,&quot;boxType&quot;:&quot;CONTENT&quot;,&quot;content&quot;:&quot;FILL&quot;,&quot;alignmentHorizontal&quot;:&quot;NONE&quot;,&quot;alignmentVertical&quot;:&quot;NONE&quot;,&quot;boxPadding&quot;:{&quot;left&quot;:0,&quot;top&quot;:0,&quot;right&quot;:0,&quot;bottom&quot;:0},&quot;userOffset&quot;:{&quot;x&quot;:0,&quot;y&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userDefinedProperties&quot;:{&quot;color&quot;:true,&quot;fontSize&quot;:true,&quot;fontFamily&quot;:true,&quot;fontWeight&quot;:true}},&quot;relativeTransform&quot;:{&quot;translate&quot;:{&quot;x&quot;:0,&quot;y&quot;:0},&quot;scale&quot;:{&quot;x&quot;:1,&quot;y&quot;:1},&quot;rotate&quot;:0,&quot;skewX&quot;:0},&quot;id&quot;:&quot;d0b71ae4-2a74-44c1-96d7-ae26cf85f769&quot;,&quot;type&quot;:&quot;FIGURE_OBJECT&quot;,&quot;parent&quot;:{&quot;type&quot;:&quot;CHILD&quot;,&quot;parentId&quot;:&quot;4b32169d-9b17-48e0-89b8-9ba704c49cd0&quot;,&quot;order&quot;:&quot;5&quot;}},&quot;6fcc587b-5c14-493d-bd8c-e4ca72f374cf&quot;:{&quot;id&quot;:&quot;6fcc587b-5c14-493d-bd8c-e4ca72f374cf&quot;,&quot;type&quot;:&quot;FIGURE_OBJECT&quot;,&quot;parent&quot;:{&quot;parentId&quot;:&quot;d0b71ae4-2a74-44c1-96d7-ae26cf85f769&quot;,&quot;type&quot;:&quot;CHILD&quot;,&quot;order&quot;:&quot;5&quot;},&quot;text&quot;:{&quot;textData&quot;:{&quot;lineSpacing&quot;:&quot;normal&quot;,&quot;alignment&quot;:&quot;justify-left&quot;,&quot;verticalAlign&quot;:&quot;TOP&quot;,&quot;lines&quot;:[{&quot;runs&quot;:[{&quot;range&quot;:[0,46],&quot;style&quot;:{&quot;fontWeight&quot;:&quot;normal&quot;,&quot;fontStyle&quot;:&quot;normal&quot;,&quot;fontSize&quot;:32,&quot;fontFamily&quot;:&quot;Arial&quot;,&quot;color&quot;:&quot;black&quot;,&quot;decoration&quot;:&quot;none&quot;}},{&quot;range&quot;:[47,127],&quot;style&quot;:{&quot;fontWeight&quot;:&quot;normal&quot;,&quot;fontStyle&quot;:&quot;normal&quot;,&quot;fontSize&quot;:32,&quot;fontFamily&quot;:&quot;Arial&quot;,&quot;color&quot;:&quot;black&quot;,&quot;decoration&quot;:&quot;none&quot;}},{&quot;range&quot;:[128,274],&quot;style&quot;:{&quot;fontWeight&quot;:&quot;bold&quot;,&quot;fontStyle&quot;:&quot;normal&quot;,&quot;decoration&quot;:&quot;none&quot;,&quot;fontSize&quot;:32,&quot;fontFamily&quot;:&quot;Arial&quot;,&quot;color&quot;:&quot;black&quot;}}],&quot;text&quot;:&quot;The\ngut microbiome is a key regulator of health,\nmodulating various aspects of host physiology such as immunity and metabolism. However, our understanding of\nfundamental processes underlying interactions between the gut microbial\ncommunity and host cells remains incomplete. &quot;,&quot;baseStyle&quot;:{&quot;fontFamily&quot;:&quot;Arial&quot;,&quot;fontSize&quot;:32,&quot;color&quot;:&quot;black&quot;,&quot;fontWeight&quot;:&quot;bold&quot;,&quot;fontStyle&quot;:&quot;normal&quot;,&quot;decoration&quot;:&quot;none&quot;,&quot;script&quot;:&quot;none&quot;}},{&quot;runs&quot;:[],&quot;text&quot;:&quot;&quot;,&quot;baseStyle&quot;:{&quot;fontFamily&quot;:&quot;Arial&quot;,&quot;fontSize&quot;:32,&quot;color&quot;:&quot;black&quot;,&quot;fontWeight&quot;:&quot;normal&quot;,&quot;fontStyle&quot;:&quot;normal&quot;,&quot;decoration&quot;:&quot;none&quot;,&quot;script&quot;:&quot;none&quot;}}],&quot;_lastCaretLocation&quot;:{&quot;lineIndex&quot;:0,&quot;runIndex&quot;:-1,&quot;charIndex&quot;:-1,&quot;endOfLine&quot;:true}},&quot;format&quot;:&quot;BETTER_TEXT&quot;,&quot;size&quot;:{&quot;x&quot;:1121.434229023968,&quot;y&quot;:212.92830758594403},&quot;targetSize&quot;:{&quot;x&quot;:1121.434229023968,&quot;y&quot;:212.92830758594403}},&quot;relativeTransform&quot;:{&quot;scale&quot;:{&quot;x&quot;:1,&quot;y&quot;:1},&quot;translate&quot;:{&quot;x&quot;:0,&quot;y&quot;:0}}},&quot;82cbd9db-c58d-4df3-be46-28396a9a1836&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82cbd9db-c58d-4df3-be46-28396a9a1836&quot;,&quot;type&quot;:&quot;FIGURE_OBJECT&quot;,&quot;parent&quot;:{&quot;type&quot;:&quot;CHILD&quot;,&quot;parentId&quot;:&quot;cae5d3e3-9463-4109-ac4e-7659aa768439&quot;,&quot;order&quot;:&quot;5&quot;}},&quot;4b32169d-9b17-48e0-89b8-9ba704c49cd0&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4b32169d-9b17-48e0-89b8-9ba704c49cd0&quot;,&quot;type&quot;:&quot;FIGURE_OBJECT&quot;,&quot;parent&quot;:{&quot;type&quot;:&quot;CHILD&quot;,&quot;parentId&quot;:&quot;01815c13-f026-4470-8959-72cd013915bc&quot;,&quot;order&quot;:&quot;75&quot;}},&quot;1f9c736b-769d-4f54-a058-3dfb5635f825&quot;:{&quot;boxContainer&quot;:{&quot;boxSize&quot;:1,&quot;sectionType&quot;:&quot;UNSET&quot;,&quot;boxType&quot;:&quot;CONTENT&quot;,&quot;fill&quot;:&quot;transparent&quot;,&quot;userOffset&quot;:{&quot;x&quot;:-17.49927244083231,&quot;y&quot;:1.6086125353972818},&quot;boxPadding&quot;:{&quot;left&quot;:0,&quot;top&quot;:0,&quot;right&quot;:0,&quot;bottom&quot;:0},&quot;margin&quot;:{&quot;left&quot;:12,&quot;top&quot;:12,&quot;right&quot;:12,&quot;bottom&quot;:6},&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CONTAIN&quot;,&quot;alignmentVertical&quot;:&quot;START&quot;,&quot;alignmentHorizontal&quot;:&quot;START&quot;,&quot;userScale&quot;:0.8669038386444355},&quot;relativeTransform&quot;:{&quot;translate&quot;:{&quot;x&quot;:0,&quot;y&quot;:0},&quot;scale&quot;:{&quot;x&quot;:1,&quot;y&quot;:1},&quot;rotate&quot;:0,&quot;skewX&quot;:0},&quot;id&quot;:&quot;1f9c736b-769d-4f54-a058-3dfb5635f825&quot;,&quot;type&quot;:&quot;FIGURE_OBJECT&quot;,&quot;parent&quot;:{&quot;type&quot;:&quot;CHILD&quot;,&quot;parentId&quot;:&quot;6f4e4e98-962a-4a27-90a6-0bcd92a48020&quot;,&quot;order&quot;:&quot;5&quot;}},&quot;6f4e4e98-962a-4a27-90a6-0bcd92a48020&quot;:{&quot;boxContainer&quot;:{&quot;boxSize&quot;:0.8490566037735849,&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47.98547989707561},&quot;scale&quot;:{&quot;x&quot;:1,&quot;y&quot;:1},&quot;rotate&quot;:0,&quot;skewX&quot;:0},&quot;id&quot;:&quot;6f4e4e98-962a-4a27-90a6-0bcd92a48020&quot;,&quot;type&quot;:&quot;FIGURE_OBJECT&quot;,&quot;parent&quot;:{&quot;type&quot;:&quot;CHILD&quot;,&quot;parentId&quot;:&quot;82cbd9db-c58d-4df3-be46-28396a9a1836&quot;,&quot;order&quot;:&quot;5&quot;}},&quot;9b88e5af-7cea-49c2-bd5e-c7694ac7b169&quot;:{&quot;boxContainer&quot;:{&quot;boxSize&quot;:1,&quot;sectionType&quot;:&quot;UNSET&quot;,&quot;boxType&quot;:&quot;CONTENT&quot;,&quot;content&quot;:&quot;FILL&quot;,&quot;userOffset&quot;:{&quot;x&quot;:0,&quot;y&quot;:0},&quot;boxPadding&quot;:{&quot;left&quot;:0,&quot;top&quot;:0,&quot;right&quot;:0,&quot;bottom&quot;:0},&quot;margin&quot;:{&quot;left&quot;:12,&quot;top&quot;:6,&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alignmentVertical&quot;:&quot;START&quot;,&quot;alignmentHorizontal&quot;:&quot;START&quot;,&quot;userDefinedProperties&quot;:{&quot;color&quot;:true,&quot;fontSize&quot;:true,&quot;fontFamily&quot;:true,&quot;fontWeight&quot;:true}},&quot;relativeTransform&quot;:{&quot;translate&quot;:{&quot;x&quot;:0,&quot;y&quot;:0},&quot;scale&quot;:{&quot;x&quot;:1,&quot;y&quot;:1},&quot;rotate&quot;:0,&quot;skewX&quot;:0},&quot;id&quot;:&quot;9b88e5af-7cea-49c2-bd5e-c7694ac7b169&quot;,&quot;type&quot;:&quot;FIGURE_OBJECT&quot;,&quot;parent&quot;:{&quot;type&quot;:&quot;CHILD&quot;,&quot;parentId&quot;:&quot;eaa846fc-bbc1-429d-9de3-4f793cd57144&quot;,&quot;order&quot;:&quot;5&quot;}},&quot;3264e470-30dc-4e71-aa76-5564820f578a&quot;:{&quot;id&quot;:&quot;3264e470-30dc-4e71-aa76-5564820f578a&quot;,&quot;type&quot;:&quot;FIGURE_OBJECT&quot;,&quot;parent&quot;:{&quot;parentId&quot;:&quot;9b88e5af-7cea-49c2-bd5e-c7694ac7b169&quot;,&quot;type&quot;:&quot;CHILD&quot;,&quot;order&quot;:&quot;5&quot;},&quot;text&quot;:{&quot;textData&quot;:{&quot;lineSpacing&quot;:&quot;half&quot;,&quot;alignment&quot;:&quot;left&quot;,&quot;verticalAlign&quot;:&quot;TOP&quot;,&quot;lines&quot;:[{&quot;runs&quot;:[{&quot;style&quot;:{&quot;fontFamily&quot;:&quot;Roboto&quot;,&quot;fontSize&quot;:32,&quot;color&quot;:&quot;black&quot;,&quot;fontWeight&quot;:&quot;bold&quot;,&quot;fontStyle&quot;:&quot;normal&quot;,&quot;decoration&quot;:&quot;none&quot;,&quot;script&quot;:&quot;none&quot;},&quot;range&quot;:[0,9]},{&quot;style&quot;:{&quot;fontFamily&quot;:&quot;Roboto&quot;,&quot;fontSize&quot;:32,&quot;color&quot;:&quot;black&quot;,&quot;fontWeight&quot;:&quot;normal&quot;,&quot;fontStyle&quot;:&quot;normal&quot;,&quot;decoration&quot;:&quot;none&quot;,&quot;script&quot;:&quot;none&quot;},&quot;range&quot;:[10,10]},{&quot;style&quot;:{&quot;fontFamily&quot;:&quot;Roboto&quot;,&quot;fontSize&quot;:32,&quot;color&quot;:&quot;black&quot;,&quot;fontWeight&quot;:&quot;bold&quot;,&quot;fontStyle&quot;:&quot;normal&quot;,&quot;decoration&quot;:&quot;none&quot;,&quot;script&quot;:&quot;none&quot;},&quot;range&quot;:[11,67]},{&quot;style&quot;:{&quot;fontFamily&quot;:&quot;Roboto&quot;,&quot;fontSize&quot;:32,&quot;color&quot;:&quot;black&quot;,&quot;fontWeight&quot;:&quot;bold&quot;,&quot;fontStyle&quot;:&quot;italic&quot;,&quot;decoration&quot;:&quot;none&quot;,&quot;script&quot;:&quot;none&quot;},&quot;range&quot;:[68,77]},{&quot;style&quot;:{&quot;fontFamily&quot;:&quot;Roboto&quot;,&quot;fontSize&quot;:32,&quot;color&quot;:&quot;black&quot;,&quot;fontWeight&quot;:&quot;bold&quot;,&quot;fontStyle&quot;:&quot;normal&quot;,&quot;decoration&quot;:&quot;none&quot;,&quot;script&quot;:&quot;none&quot;},&quot;range&quot;:[78,89]}],&quot;text&quot;:&quot;Figure 1.  Conceptual model of host-microbe interactions within the C. elegans intestine. &quot;}],&quot;_lastCaretLocation&quot;:{&quot;lineIndex&quot;:0,&quot;runIndex&quot;:4,&quot;charIndex&quot;:88}},&quot;format&quot;:&quot;BETTER_TEXT&quot;,&quot;size&quot;:{&quot;x&quot;:1121.434229023968,&quot;y&quot;:77.97096003481279},&quot;targetSize&quot;:{&quot;x&quot;:1121.434229023968,&quot;y&quot;:77.97096003481279}},&quot;relativeTransform&quot;:{&quot;scale&quot;:{&quot;x&quot;:1,&quot;y&quot;:1},&quot;translate&quot;:{&quot;x&quot;:0,&quot;y&quot;:0}}},&quot;eaa846fc-bbc1-429d-9de3-4f793cd57144&quot;:{&quot;boxContainer&quot;:{&quot;boxSize&quot;:0.1509433962264151,&quot;sectionType&quot;:&quot;IMAGE_CAPTION&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269.9183244210503},&quot;scale&quot;:{&quot;x&quot;:1,&quot;y&quot;:1},&quot;rotate&quot;:0,&quot;skewX&quot;:0},&quot;id&quot;:&quot;eaa846fc-bbc1-429d-9de3-4f793cd57144&quot;,&quot;type&quot;:&quot;FIGURE_OBJECT&quot;,&quot;parent&quot;:{&quot;type&quot;:&quot;CHILD&quot;,&quot;parentId&quot;:&quot;82cbd9db-c58d-4df3-be46-28396a9a1836&quot;,&quot;order&quot;:&quot;7&quot;}},&quot;cae5d3e3-9463-4109-ac4e-7659aa768439&quot;:{&quot;boxContainer&quot;:{&quot;boxSize&quot;:0.5544899738448126,&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18.494403710331255},&quot;scale&quot;:{&quot;x&quot;:1,&quot;y&quot;:1},&quot;rotate&quot;:0,&quot;skewX&quot;:0},&quot;id&quot;:&quot;cae5d3e3-9463-4109-ac4e-7659aa768439&quot;,&quot;type&quot;:&quot;FIGURE_OBJECT&quot;,&quot;parent&quot;:{&quot;type&quot;:&quot;CHILD&quot;,&quot;parentId&quot;:&quot;510e8ade-2917-48b4-948a-81b4e0b7b854&quot;,&quot;order&quot;:&quot;6&quot;}},&quot;8029842f-05fc-4208-8c96-e6a5b72516e3&quot;:{&quot;boxContainer&quot;:{&quot;boxSize&quot;:0.2388840453356582,&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436.36795781403123},&quot;scale&quot;:{&quot;x&quot;:1,&quot;y&quot;:1},&quot;rotate&quot;:0,&quot;skewX&quot;:0},&quot;id&quot;:&quot;8029842f-05fc-4208-8c96-e6a5b72516e3&quot;,&quot;type&quot;:&quot;FIGURE_OBJECT&quot;,&quot;parent&quot;:{&quot;type&quot;:&quot;CHILD&quot;,&quot;parentId&quot;:&quot;510e8ade-2917-48b4-948a-81b4e0b7b854&quot;,&quot;order&quot;:&quot;65&quot;}},&quot;70bc5f37-10b3-443a-8888-10e39c6079d1&quot;:{&quot;boxContainer&quot;:{&quot;boxSize&quot;:1,&quot;sectionType&quot;:&quot;TEXT&quot;,&quot;boxType&quot;:&quot;CONTENT&quot;,&quot;content&quot;:&quot;FILL&quot;,&quot;alignmentHorizontal&quot;:&quot;NONE&quot;,&quot;alignmentVertical&quot;:&quot;NONE&quot;,&quot;boxPadding&quot;:{&quot;left&quot;:0,&quot;top&quot;:0,&quot;right&quot;:0,&quot;bottom&quot;:0},&quot;userOffset&quot;:{&quot;x&quot;:0,&quot;y&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userDefinedProperties&quot;:{&quot;color&quot;:true,&quot;fontSize&quot;:true,&quot;fontFamily&quot;:true,&quot;fontWeight&quot;:true}},&quot;relativeTransform&quot;:{&quot;translate&quot;:{&quot;x&quot;:0,&quot;y&quot;:0},&quot;scale&quot;:{&quot;x&quot;:1,&quot;y&quot;:1},&quot;rotate&quot;:0,&quot;skewX&quot;:0},&quot;id&quot;:&quot;70bc5f37-10b3-443a-8888-10e39c6079d1&quot;,&quot;type&quot;:&quot;FIGURE_OBJECT&quot;,&quot;parent&quot;:{&quot;type&quot;:&quot;CHILD&quot;,&quot;parentId&quot;:&quot;8029842f-05fc-4208-8c96-e6a5b72516e3&quot;,&quot;order&quot;:&quot;5&quot;}},&quot;7fc91573-2a22-405f-b5ac-b66052a2b785&quot;:{&quot;id&quot;:&quot;7fc91573-2a22-405f-b5ac-b66052a2b785&quot;,&quot;type&quot;:&quot;FIGURE_OBJECT&quot;,&quot;parent&quot;:{&quot;parentId&quot;:&quot;70bc5f37-10b3-443a-8888-10e39c6079d1&quot;,&quot;type&quot;:&quot;CHILD&quot;,&quot;order&quot;:&quot;5&quot;},&quot;text&quot;:{&quot;textData&quot;:{&quot;lineSpacing&quot;:&quot;normal&quot;,&quot;alignment&quot;:&quot;justify-left&quot;,&quot;verticalAlign&quot;:&quot;TOP&quot;,&quot;lines&quot;:[{&quot;runs&quot;:[{&quot;style&quot;:{&quot;fontWeight&quot;:&quot;normal&quot;,&quot;fontStyle&quot;:&quot;normal&quot;,&quot;decoration&quot;:&quot;none&quot;,&quot;fontSize&quot;:32,&quot;fontFamily&quot;:&quot;Arial&quot;,&quot;color&quot;:&quot;black&quot;},&quot;range&quot;:[0,139]}],&quot;text&quot;:&quot;As part of a larger effort to  characterize fundamental host-microbe interactions in the intestine, this microscopy project seeks to answer:&quot;,&quot;baseStyle&quot;:{&quot;fontFamily&quot;:&quot;Arial&quot;,&quot;fontSize&quot;:32,&quot;color&quot;:&quot;black&quot;,&quot;fontWeight&quot;:&quot;normal&quot;,&quot;fontStyle&quot;:&quot;normal&quot;,&quot;decoration&quot;:&quot;none&quot;,&quot;script&quot;:&quot;none&quot;}},{&quot;runs&quot;:[],&quot;text&quot;:&quot;&quot;,&quot;baseStyle&quot;:{&quot;fontFamily&quot;:&quot;Arial&quot;,&quot;fontSize&quot;:32,&quot;color&quot;:&quot;black&quot;,&quot;fontWeight&quot;:&quot;normal&quot;,&quot;fontStyle&quot;:&quot;normal&quot;,&quot;decoration&quot;:&quot;none&quot;,&quot;script&quot;:&quot;none&quot;}},{&quot;textIndent&quot;:{&quot;type&quot;:&quot;bullet&quot;,&quot;indent&quot;:1,&quot;symbol&quot;:&quot;●&quot;,&quot;unit&quot;:&quot;levels&quot;},&quot;runs&quot;:[{&quot;style&quot;:{&quot;fontFamily&quot;:&quot;Arial&quot;,&quot;fontSize&quot;:32,&quot;color&quot;:&quot;black&quot;,&quot;fontWeight&quot;:&quot;bold&quot;,&quot;fontStyle&quot;:&quot;normal&quot;,&quot;decoration&quot;:&quot;none&quot;,&quot;script&quot;:&quot;none&quot;},&quot;range&quot;:[0,60]}],&quot;text&quot;:&quot;Do gut bacteria exhibit spatial preference  within the lumen?&quot;},{&quot;textIndent&quot;:{&quot;type&quot;:&quot;bullet&quot;,&quot;indent&quot;:2,&quot;symbol&quot;:&quot;○&quot;,&quot;unit&quot;:&quot;levels&quot;},&quot;runs&quot;:[{&quot;style&quot;:{&quot;fontFamily&quot;:&quot;Arial&quot;,&quot;fontSize&quot;:32,&quot;color&quot;:&quot;black&quot;,&quot;fontWeight&quot;:&quot;normal&quot;,&quot;fontStyle&quot;:&quot;italic&quot;,&quot;decoration&quot;:&quot;none&quot;,&quot;script&quot;:&quot;none&quot;},&quot;range&quot;:[0,56]}],&quot;text&quot;:&quot;How is this preference affected by community composition?&quot;},{&quot;textIndent&quot;:{&quot;type&quot;:&quot;bullet&quot;,&quot;indent&quot;:1,&quot;symbol&quot;:&quot;●&quot;,&quot;unit&quot;:&quot;levels&quot;},&quot;runs&quot;:[{&quot;style&quot;:{&quot;fontFamily&quot;:&quot;Arial&quot;,&quot;fontSize&quot;:32,&quot;color&quot;:&quot;black&quot;,&quot;fontWeight&quot;:&quot;bold&quot;,&quot;fontStyle&quot;:&quot;normal&quot;,&quot;decoration&quot;:&quot;none&quot;,&quot;script&quot;:&quot;none&quot;},&quot;range&quot;:[0,84]}],&quot;text&quot;:&quot;Do gut  bacteria persist in the face of competition by another commensal or pathogen?&quot;}],&quot;_lastCaretLocation&quot;:{&quot;lineIndex&quot;:3,&quot;runIndex&quot;:-1,&quot;charIndex&quot;:-1,&quot;endOfLine&quot;:true}},&quot;format&quot;:&quot;BETTER_TEXT&quot;,&quot;size&quot;:{&quot;x&quot;:1121.434229023968,&quot;y&quot;:249.91711509936147},&quot;targetSize&quot;:{&quot;x&quot;:1121.434229023968,&quot;y&quot;:249.91711509936147}},&quot;relativeTransform&quot;:{&quot;scale&quot;:{&quot;x&quot;:1,&quot;y&quot;:1},&quot;translate&quot;:{&quot;x&quot;:0,&quot;y&quot;:0}}},&quot;7d1f86db-bb59-422b-90b8-3bef711ee966&quot;:{&quot;boxContainer&quot;:{&quot;boxSize&quot;:0.9032786064236605,&quot;sectionType&quot;:&quot;UNSET&quot;,&quot;boxType&quot;:&quot;ROW&quot;,&quot;userOffset&quot;:{&quot;x&quot;:0,&quot;y&quot;:0},&quot;boxPadding&quot;:{&quot;left&quot;:12,&quot;top&quot;:12,&quot;right&quot;:12,&quot;bottom&quot;:12},&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38.399999139640045},&quot;scale&quot;:{&quot;x&quot;:1,&quot;y&quot;:1},&quot;rotate&quot;:0,&quot;skewX&quot;:0},&quot;id&quot;:&quot;7d1f86db-bb59-422b-90b8-3bef711ee966&quot;,&quot;type&quot;:&quot;FIGURE_OBJECT&quot;,&quot;parent&quot;:{&quot;type&quot;:&quot;CHILD&quot;,&quot;parentId&quot;:&quot;f083af3d-da01-4d4c-8aa1-d3a9da8bc467&quot;,&quot;order&quot;:&quot;5&quot;}},&quot;f083af3d-da01-4d4c-8aa1-d3a9da8bc467&quot;:{&quot;boxContainer&quot;:{&quot;boxSize&quot;:1,&quot;sectionType&quot;:&quot;SECTION&quot;,&quot;boxType&quot;:&quot;COLUMN&quot;,&quot;boxStyleType&quot;:&quot;SECONDARY_SECTION&quot;,&quot;userOffset&quot;:{&quot;x&quot;:0,&quot;y&quot;:0},&quot;boxPadding&quot;:{&quot;top&quot;:0,&quot;left&quot;:0,&quot;bottom&quot;:0,&quot;right&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fill&quot;:&quot;#ffffff&quot;,&quot;content&quot;:&quot;FILL&quot;,&quot;alignmentVertical&quot;:&quot;START&quot;,&quot;alignmentHorizontal&quot;:&quot;START&quot;},&quot;relativeTransform&quot;:{&quot;translate&quot;:{&quot;x&quot;:0,&quot;y&quot;:0},&quot;scale&quot;:{&quot;x&quot;:1,&quot;y&quot;:1},&quot;rotate&quot;:0,&quot;skewX&quot;:0},&quot;id&quot;:&quot;f083af3d-da01-4d4c-8aa1-d3a9da8bc467&quot;,&quot;type&quot;:&quot;FIGURE_OBJECT&quot;,&quot;parent&quot;:{&quot;type&quot;:&quot;CHILD&quot;,&quot;parentId&quot;:&quot;bd22884a-6c37-4400-8794-52ab2a915ebf&quot;,&quot;order&quot;:&quot;5&quot;}},&quot;bd22884a-6c37-4400-8794-52ab2a915ebf&quot;:{&quot;boxContainer&quot;:{&quot;boxSize&quot;:0.25918884664131814,&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136.00552680196773},&quot;scale&quot;:{&quot;x&quot;:1,&quot;y&quot;:1},&quot;rotate&quot;:0,&quot;skewX&quot;:0},&quot;id&quot;:&quot;bd22884a-6c37-4400-8794-52ab2a915ebf&quot;,&quot;type&quot;:&quot;FIGURE_OBJECT&quot;,&quot;parent&quot;:{&quot;type&quot;:&quot;CHILD&quot;,&quot;parentId&quot;:&quot;a745b537-ffbb-452e-a683-a682b6fef268&quot;,&quot;order&quot;:&quot;75&quot;}},&quot;d0539d75-4922-4d5d-9b23-3e7883222cb6&quot;:{&quot;boxContainer&quot;:{&quot;boxSize&quot;:76.8,&quot;sectionType&quot;:&quot;UNSET&quot;,&quot;boxType&quot;:&quot;HEADER&quot;,&quot;targetSize&quot;:76.8,&quot;fill&quot;:&quot;rgb(63, 116, 74)&quot;,&quot;content&quot;:&quot;FILL&quot;,&quot;boxPadding&quot;:{&quot;left&quot;:24,&quot;top&quot;:0,&quot;right&quot;:24,&quot;bottom&quot;:0},&quot;userDefinedProperties&quot;:{&quot;fill&quot;:true,&quot;color&quot;:true,&quot;fontSize&quot;:true,&quot;fontFamily&quot;:true,&quot;fontWeight&quot;:true,&quot;headerHeight&quot;:true},&quot;userOffset&quot;:{&quot;x&quot;:0,&quot;y&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alignmentVertical&quot;:&quot;START&quot;,&quot;alignmentHorizontal&quot;:&quot;START&quot;},&quot;relativeTransform&quot;:{&quot;translate&quot;:{&quot;x&quot;:0,&quot;y&quot;:-358.61662104415296},&quot;scale&quot;:{&quot;x&quot;:1,&quot;y&quot;:1},&quot;rotate&quot;:0,&quot;skewX&quot;:0},&quot;id&quot;:&quot;d0539d75-4922-4d5d-9b23-3e7883222cb6&quot;,&quot;type&quot;:&quot;FIGURE_OBJECT&quot;,&quot;parent&quot;:{&quot;type&quot;:&quot;CHILD&quot;,&quot;parentId&quot;:&quot;f083af3d-da01-4d4c-8aa1-d3a9da8bc467&quot;,&quot;order&quot;:&quot;2&quot;}},&quot;a0a73bf1-9f8e-4e24-8ab0-86f48c54c06b&quot;:{&quot;id&quot;:&quot;a0a73bf1-9f8e-4e24-8ab0-86f48c54c06b&quot;,&quot;type&quot;:&quot;FIGURE_OBJECT&quot;,&quot;parent&quot;:{&quot;parentId&quot;:&quot;d0539d75-4922-4d5d-9b23-3e7883222cb6&quot;,&quot;type&quot;:&quot;CHILD&quot;,&quot;order&quot;:&quot;5&quot;},&quot;text&quot;:{&quot;textData&quot;:{&quot;lineSpacing&quot;:&quot;half&quot;,&quot;alignment&quot;:&quot;center&quot;,&quot;verticalAlign&quot;:&quot;CENTER&quot;,&quot;lines&quot;:[{&quot;runs&quot;:[{&quot;style&quot;:{&quot;fontFamily&quot;:&quot;Roboto&quot;,&quot;fontSize&quot;:64,&quot;color&quot;:&quot;#ffffff&quot;,&quot;fontWeight&quot;:&quot;bold&quot;,&quot;fontStyle&quot;:&quot;normal&quot;,&quot;decoration&quot;:&quot;none&quot;},&quot;range&quot;:[0,3]},{&quot;style&quot;:{&quot;fontFamily&quot;:&quot;Roboto&quot;,&quot;fontSize&quot;:64,&quot;color&quot;:&quot;#ffffff&quot;,&quot;fontWeight&quot;:&quot;bold&quot;,&quot;fontStyle&quot;:&quot;italic&quot;,&quot;decoration&quot;:&quot;none&quot;},&quot;range&quot;:[4,13]},{&quot;style&quot;:{&quot;fontFamily&quot;:&quot;Roboto&quot;,&quot;fontSize&quot;:64,&quot;color&quot;:&quot;#ffffff&quot;,&quot;fontWeight&quot;:&quot;bold&quot;,&quot;fontStyle&quot;:&quot;normal&quot;,&quot;decoration&quot;:&quot;none&quot;},&quot;range&quot;:[14,14]}],&quot;text&quot;:&quot;Why C. elegans?&quot;}],&quot;_lastCaretLocation&quot;:{&quot;lineIndex&quot;:0,&quot;runIndex&quot;:-1,&quot;charIndex&quot;:-1,&quot;endOfLine&quot;:true}},&quot;format&quot;:&quot;BETTER_TEXT&quot;,&quot;size&quot;:{&quot;x&quot;:1121.434229023968,&quot;y&quot;:76.8},&quot;targetSize&quot;:{&quot;x&quot;:1121.434229023968,&quot;y&quot;:46.666666666666664},&quot;verticalAlign&quot;:&quot;CENTER&quot;},&quot;relativeTransform&quot;:{&quot;scale&quot;:{&quot;x&quot;:1,&quot;y&quot;:1},&quot;translate&quot;:{&quot;x&quot;:0,&quot;y&quot;:0}}},&quot;1ee70025-467b-4ecb-88e0-6d7f6f78c69c&quot;:{&quot;boxContainer&quot;:{&quot;boxSize&quot;:1,&quot;sectionType&quot;:&quot;TEXT&quot;,&quot;boxType&quot;:&quot;CONTENT&quot;,&quot;content&quot;:&quot;FILL&quot;,&quot;alignmentHorizontal&quot;:&quot;NONE&quot;,&quot;alignmentVertical&quot;:&quot;NONE&quot;,&quot;boxPadding&quot;:{&quot;left&quot;:0,&quot;top&quot;:0,&quot;right&quot;:0,&quot;bottom&quot;:0},&quot;userOffset&quot;:{&quot;x&quot;:0,&quot;y&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userDefinedProperties&quot;:{&quot;color&quot;:true,&quot;fontSize&quot;:true,&quot;fontFamily&quot;:true,&quot;fontWeight&quot;:true}},&quot;relativeTransform&quot;:{&quot;translate&quot;:{&quot;x&quot;:0,&quot;y&quot;:0},&quot;scale&quot;:{&quot;x&quot;:1,&quot;y&quot;:1},&quot;rotate&quot;:0,&quot;skewX&quot;:0},&quot;id&quot;:&quot;1ee70025-467b-4ecb-88e0-6d7f6f78c69c&quot;,&quot;type&quot;:&quot;FIGURE_OBJECT&quot;,&quot;parent&quot;:{&quot;type&quot;:&quot;CHILD&quot;,&quot;parentId&quot;:&quot;fdaf2274-67d3-4fd5-99ff-78dab20f8daf&quot;,&quot;order&quot;:&quot;5&quot;}},&quot;e0a94b82-0d6a-463f-bc0c-4f16d8f7c662&quot;:{&quot;id&quot;:&quot;e0a94b82-0d6a-463f-bc0c-4f16d8f7c662&quot;,&quot;type&quot;:&quot;FIGURE_OBJECT&quot;,&quot;parent&quot;:{&quot;parentId&quot;:&quot;1ee70025-467b-4ecb-88e0-6d7f6f78c69c&quot;,&quot;type&quot;:&quot;CHILD&quot;,&quot;order&quot;:&quot;5&quot;},&quot;text&quot;:{&quot;textData&quot;:{&quot;lineSpacing&quot;:&quot;normal&quot;,&quot;alignment&quot;:&quot;justify-left&quot;,&quot;verticalAlign&quot;:&quot;TOP&quot;,&quot;lines&quot;:[{&quot;runs&quot;:[{&quot;style&quot;:{&quot;fontFamily&quot;:&quot;Roboto&quot;,&quot;fontSize&quot;:34.666666666666664,&quot;color&quot;:&quot;black&quot;,&quot;fontWeight&quot;:&quot;normal&quot;,&quot;fontStyle&quot;:&quot;normal&quot;,&quot;decoration&quot;:&quot;none&quot;,&quot;script&quot;:&quot;none&quot;},&quot;range&quot;:[0,98]},{&quot;style&quot;:{&quot;fontFamily&quot;:&quot;Roboto&quot;,&quot;fontSize&quot;:34.666666666666664,&quot;color&quot;:&quot;black&quot;,&quot;fontWeight&quot;:&quot;normal&quot;,&quot;fontStyle&quot;:&quot;italic&quot;,&quot;decoration&quot;:&quot;none&quot;,&quot;script&quot;:&quot;none&quot;},&quot;range&quot;:[99,106]},{&quot;style&quot;:{&quot;fontFamily&quot;:&quot;Roboto&quot;,&quot;fontSize&quot;:34.666666666666664,&quot;color&quot;:&quot;black&quot;,&quot;fontWeight&quot;:&quot;normal&quot;,&quot;fontStyle&quot;:&quot;normal&quot;,&quot;decoration&quot;:&quot;none&quot;,&quot;script&quot;:&quot;none&quot;},&quot;range&quot;:[107,109]},{&quot;style&quot;:{&quot;fontFamily&quot;:&quot;Roboto&quot;,&quot;fontSize&quot;:34.666666666666664,&quot;color&quot;:&quot;black&quot;,&quot;fontWeight&quot;:&quot;normal&quot;,&quot;fontStyle&quot;:&quot;italic&quot;,&quot;decoration&quot;:&quot;none&quot;,&quot;script&quot;:&quot;none&quot;},&quot;range&quot;:[110,119]},{&quot;style&quot;:{&quot;fontFamily&quot;:&quot;Roboto&quot;,&quot;fontSize&quot;:34.666666666666664,&quot;color&quot;:&quot;black&quot;,&quot;fontWeight&quot;:&quot;normal&quot;,&quot;fontStyle&quot;:&quot;normal&quot;,&quot;decoration&quot;:&quot;none&quot;,&quot;script&quot;:&quot;none&quot;},&quot;range&quot;:[120,524]}],&quot;text&quot;:&quot;Here, we demonstrate a system capable of directly visualizing the spatial position of gut bacteria in vivo in C. elegans.  This system can  be used for baseline characterization of  bacterial dynamics within the intestinal lumen. These data also pair well with single-cell RNA sequencing of the intestine, as  differential expression across the intestine may give rise to bacterial preference for specific regions. These results explore the following models of bacterial presence for JUb66, a member of the CeMbio community: &quot;,&quot;baseStyle&quot;:{&quot;fontFamily&quot;:&quot;Roboto&quot;,&quot;fontSize&quot;:34.666666666666664,&quot;color&quot;:&quot;black&quot;,&quot;fontWeight&quot;:&quot;normal&quot;,&quot;fontStyle&quot;:&quot;normal&quot;,&quot;decoration&quot;:&quot;none&quot;,&quot;script&quot;:&quot;none&quot;}}],&quot;_lastCaretLocation&quot;:{&quot;lineIndex&quot;:1,&quot;runIndex&quot;:-1,&quot;charIndex&quot;:-1,&quot;endOfLine&quot;:true}},&quot;format&quot;:&quot;BETTER_TEXT&quot;,&quot;size&quot;:{&quot;x&quot;:1320.3972650924131,&quot;y&quot;:282.03227602199615},&quot;targetSize&quot;:{&quot;x&quot;:1320.3972650924131,&quot;y&quot;:282.03227602199615}},&quot;relativeTransform&quot;:{&quot;scale&quot;:{&quot;x&quot;:1,&quot;y&quot;:1},&quot;translate&quot;:{&quot;x&quot;:0,&quot;y&quot;:0}}},&quot;b0bb861b-253f-43d2-8f0a-3735e217f8e3&quot;:{&quot;boxContainer&quot;:{&quot;boxSize&quot;:0.4187725631768953,&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483.05094548569997},&quot;scale&quot;:{&quot;x&quot;:1,&quot;y&quot;:1},&quot;rotate&quot;:0,&quot;skewX&quot;:0},&quot;id&quot;:&quot;b0bb861b-253f-43d2-8f0a-3735e217f8e3&quot;,&quot;type&quot;:&quot;FIGURE_OBJECT&quot;,&quot;parent&quot;:{&quot;type&quot;:&quot;CHILD&quot;,&quot;parentId&quot;:&quot;738d8b5f-376d-4954-8f9d-8e98cb0fb368&quot;,&quot;order&quot;:&quot;7&quot;}},&quot;738d8b5f-376d-4954-8f9d-8e98cb0fb368&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0},&quot;scale&quot;:{&quot;x&quot;:1,&quot;y&quot;:1},&quot;rotate&quot;:0,&quot;skewX&quot;:0},&quot;id&quot;:&quot;738d8b5f-376d-4954-8f9d-8e98cb0fb368&quot;,&quot;type&quot;:&quot;FIGURE_OBJECT&quot;,&quot;parent&quot;:{&quot;type&quot;:&quot;CHILD&quot;,&quot;parentId&quot;:&quot;34ecc6e8-c1f5-4b07-bd23-4fdf2691deda&quot;,&quot;order&quot;:&quot;5&quot;}},&quot;c90ba4a8-7435-44f1-a958-8bda1991e871&quot;:{&quot;boxContainer&quot;:{&quot;boxSize&quot;:1,&quot;sectionType&quot;:&quot;TEXT&quot;,&quot;boxType&quot;:&quot;CONTENT&quot;,&quot;content&quot;:&quot;FILL&quot;,&quot;alignmentHorizontal&quot;:&quot;NONE&quot;,&quot;alignmentVertical&quot;:&quot;NONE&quot;,&quot;boxPadding&quot;:{&quot;left&quot;:0,&quot;top&quot;:0,&quot;right&quot;:0,&quot;bottom&quot;:0},&quot;userOffset&quot;:{&quot;x&quot;:0,&quot;y&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userDefinedProperties&quot;:{&quot;color&quot;:true,&quot;fontSize&quot;:true,&quot;fontFamily&quot;:true,&quot;fontWeight&quot;:true}},&quot;relativeTransform&quot;:{&quot;translate&quot;:{&quot;x&quot;:0,&quot;y&quot;:0},&quot;scale&quot;:{&quot;x&quot;:1,&quot;y&quot;:1},&quot;rotate&quot;:0,&quot;skewX&quot;:0},&quot;id&quot;:&quot;c90ba4a8-7435-44f1-a958-8bda1991e871&quot;,&quot;type&quot;:&quot;FIGURE_OBJECT&quot;,&quot;parent&quot;:{&quot;type&quot;:&quot;CHILD&quot;,&quot;parentId&quot;:&quot;b0bb861b-253f-43d2-8f0a-3735e217f8e3&quot;,&quot;order&quot;:&quot;5&quot;}},&quot;81935a78-8962-4f54-a3c0-d24f6406caf2&quot;:{&quot;id&quot;:&quot;81935a78-8962-4f54-a3c0-d24f6406caf2&quot;,&quot;type&quot;:&quot;FIGURE_OBJECT&quot;,&quot;parent&quot;:{&quot;parentId&quot;:&quot;c90ba4a8-7435-44f1-a958-8bda1991e871&quot;,&quot;type&quot;:&quot;CHILD&quot;,&quot;order&quot;:&quot;5&quot;},&quot;text&quot;:{&quot;textData&quot;:{&quot;lineSpacing&quot;:&quot;normal&quot;,&quot;alignment&quot;:&quot;justify-left&quot;,&quot;verticalAlign&quot;:&quot;TOP&quot;,&quot;lines&quot;:[{&quot;runs&quot;:[{&quot;style&quot;:{&quot;fontFamily&quot;:&quot;Roboto&quot;,&quot;fontSize&quot;:34.666666666666664,&quot;color&quot;:&quot;black&quot;,&quot;fontWeight&quot;:&quot;normal&quot;,&quot;fontStyle&quot;:&quot;normal&quot;,&quot;decoration&quot;:&quot;none&quot;,&quot;script&quot;:&quot;none&quot;},&quot;range&quot;:[0,306]},{&quot;style&quot;:{&quot;fontFamily&quot;:&quot;Roboto&quot;,&quot;fontSize&quot;:34.666666666666664,&quot;color&quot;:&quot;black&quot;,&quot;fontWeight&quot;:&quot;bold&quot;,&quot;fontStyle&quot;:&quot;normal&quot;,&quot;decoration&quot;:&quot;none&quot;,&quot;script&quot;:&quot;none&quot;},&quot;range&quot;:[307,312]},{&quot;style&quot;:{&quot;fontFamily&quot;:&quot;Roboto&quot;,&quot;fontSize&quot;:34.666666666666664,&quot;color&quot;:&quot;black&quot;,&quot;fontWeight&quot;:&quot;normal&quot;,&quot;fontStyle&quot;:&quot;normal&quot;,&quot;decoration&quot;:&quot;none&quot;,&quot;script&quot;:&quot;none&quot;},&quot;range&quot;:[313,445]},{&quot;style&quot;:{&quot;fontFamily&quot;:&quot;Roboto&quot;,&quot;fontSize&quot;:34.666666666666664,&quot;color&quot;:&quot;black&quot;,&quot;fontWeight&quot;:&quot;bold&quot;,&quot;fontStyle&quot;:&quot;normal&quot;,&quot;decoration&quot;:&quot;none&quot;,&quot;script&quot;:&quot;none&quot;},&quot;range&quot;:[446,451]},{&quot;style&quot;:{&quot;fontFamily&quot;:&quot;Roboto&quot;,&quot;fontSize&quot;:34.666666666666664,&quot;color&quot;:&quot;black&quot;,&quot;fontWeight&quot;:&quot;normal&quot;,&quot;fontStyle&quot;:&quot;normal&quot;,&quot;decoration&quot;:&quot;none&quot;,&quot;script&quot;:&quot;none&quot;},&quot;range&quot;:[452,500]}],&quot;text&quot;:&quot;We find that JUb66 does not consistently localize to specific  positions within the lumen and instead broadly inhabits larger regions in the intestine.  This does not speak to whether  bacteria persist in the lumen. Our swapped groups show that JUb66 persists in the intestine when exposed to OP50 or PA01 (Fig. 5). The abundance of JUb66 is reduced in the swapped groups, suggesting that the signal observed in the JUb66(RFP) monoculture group (Fig. 4) is a mix of transient and persistent bacteria. &quot;},{&quot;runs&quot;:[{&quot;style&quot;:{&quot;fontFamily&quot;:&quot;Roboto&quot;,&quot;fontSize&quot;:34.666666666666664,&quot;color&quot;:&quot;black&quot;,&quot;fontWeight&quot;:&quot;normal&quot;,&quot;fontStyle&quot;:&quot;normal&quot;,&quot;decoration&quot;:&quot;none&quot;,&quot;script&quot;:&quot;none&quot;},&quot;range&quot;:[0,119]},{&quot;style&quot;:{&quot;fontFamily&quot;:&quot;Roboto&quot;,&quot;fontSize&quot;:34.666666666666664,&quot;color&quot;:&quot;black&quot;,&quot;fontWeight&quot;:&quot;bold&quot;,&quot;fontStyle&quot;:&quot;normal&quot;,&quot;decoration&quot;:&quot;none&quot;,&quot;script&quot;:&quot;none&quot;},&quot;range&quot;:[120,127]},{&quot;style&quot;:{&quot;fontFamily&quot;:&quot;Roboto&quot;,&quot;fontSize&quot;:34.666666666666664,&quot;color&quot;:&quot;black&quot;,&quot;fontWeight&quot;:&quot;normal&quot;,&quot;fontStyle&quot;:&quot;normal&quot;,&quot;decoration&quot;:&quot;none&quot;,&quot;script&quot;:&quot;none&quot;},&quot;range&quot;:[128,330]},{&quot;style&quot;:{&quot;fontFamily&quot;:&quot;Roboto&quot;,&quot;fontSize&quot;:34.666666666666664,&quot;color&quot;:&quot;black&quot;,&quot;fontWeight&quot;:&quot;bold&quot;,&quot;fontStyle&quot;:&quot;normal&quot;,&quot;decoration&quot;:&quot;none&quot;,&quot;script&quot;:&quot;none&quot;},&quot;range&quot;:[331,341]},{&quot;style&quot;:{&quot;fontFamily&quot;:&quot;Roboto&quot;,&quot;fontSize&quot;:34.666666666666664,&quot;color&quot;:&quot;black&quot;,&quot;fontWeight&quot;:&quot;normal&quot;,&quot;fontStyle&quot;:&quot;normal&quot;,&quot;decoration&quot;:&quot;none&quot;,&quot;script&quot;:&quot;none&quot;},&quot;range&quot;:[342,499]},{&quot;style&quot;:{&quot;fontFamily&quot;:&quot;Roboto&quot;,&quot;fontSize&quot;:34.666666666666664,&quot;color&quot;:&quot;black&quot;,&quot;fontWeight&quot;:&quot;bold&quot;,&quot;fontStyle&quot;:&quot;normal&quot;,&quot;decoration&quot;:&quot;none&quot;,&quot;script&quot;:&quot;none&quot;},&quot;range&quot;:[500,510]},{&quot;style&quot;:{&quot;fontFamily&quot;:&quot;Roboto&quot;,&quot;fontSize&quot;:34.666666666666664,&quot;color&quot;:&quot;black&quot;,&quot;fontWeight&quot;:&quot;normal&quot;,&quot;fontStyle&quot;:&quot;normal&quot;,&quot;decoration&quot;:&quot;none&quot;,&quot;script&quot;:&quot;none&quot;},&quot;range&quot;:[511,763]}],&quot;text&quot;:&quot;A random forest fit using  one-dimensional fluorescence signal data  achieved 70% accuracy on the four groups  shown in Figure 4 after hyperparameter tuning. Interestingly, the average intensity of bacterial peaks in the lumen was the most important feature, especially  in differentiating  JUb66(RFP) in CeMbio from other groups (Fig. 6, TOP). Unsurprisingly, spatial positions near each other were correlated, and a model fitted using only 25% of the original parameters achieved similar accuracy (Fig. 6, BOT). These data show that the spatial patterning and intensity of bacteria in the lumen can be used to differentiate diets. A consistent patterning, even if highly variable, also supports the existence of persistent bacteria within the intestinal lumen.  &quot;}],&quot;_lastCaretLocation&quot;:{&quot;lineIndex&quot;:1,&quot;runIndex&quot;:5,&quot;charIndex&quot;:506}},&quot;format&quot;:&quot;BETTER_TEXT&quot;,&quot;size&quot;:{&quot;x&quot;:1320.3972650924131,&quot;y&quot;:672.0734121284618},&quot;targetSize&quot;:{&quot;x&quot;:1320.3972650924131,&quot;y&quot;:672.0734121284618}},&quot;relativeTransform&quot;:{&quot;scale&quot;:{&quot;x&quot;:1,&quot;y&quot;:1},&quot;translate&quot;:{&quot;x&quot;:0,&quot;y&quot;:0}}},&quot;935afd53-75aa-41a3-a2ae-f99f700bd791&quot;:{&quot;boxContainer&quot;:{&quot;boxSize&quot;:0.5812274368231047,&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348.0367060642309},&quot;scale&quot;:{&quot;x&quot;:1,&quot;y&quot;:1},&quot;rotate&quot;:0,&quot;skewX&quot;:0},&quot;id&quot;:&quot;935afd53-75aa-41a3-a2ae-f99f700bd791&quot;,&quot;type&quot;:&quot;FIGURE_OBJECT&quot;,&quot;parent&quot;:{&quot;type&quot;:&quot;CHILD&quot;,&quot;parentId&quot;:&quot;738d8b5f-376d-4954-8f9d-8e98cb0fb368&quot;,&quot;order&quot;:&quot;3&quot;}},&quot;7caa3ce9-bbe6-44e0-9396-15fb31518f6a&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7caa3ce9-bbe6-44e0-9396-15fb31518f6a&quot;,&quot;type&quot;:&quot;FIGURE_OBJECT&quot;,&quot;parent&quot;:{&quot;type&quot;:&quot;CHILD&quot;,&quot;parentId&quot;:&quot;935afd53-75aa-41a3-a2ae-f99f700bd791&quot;,&quot;order&quot;:&quot;5&quot;}},&quot;02bbac02-bcd2-4af4-a771-80fbc1938755&quot;:{&quot;boxContainer&quot;:{&quot;boxSize&quot;:1,&quot;sectionType&quot;:&quot;UNSET&quot;,&quot;boxType&quot;:&quot;CONTENT&quot;,&quot;fill&quot;:&quot;transparent&quot;,&quot;userOffset&quot;:{&quot;x&quot;:1.0496261588530074,&quot;y&quot;:21.81933617468088},&quot;boxPadding&quot;:{&quot;left&quot;:0,&quot;top&quot;:0,&quot;right&quot;:0,&quot;bottom&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CONTAIN&quot;,&quot;alignmentVertical&quot;:&quot;START&quot;,&quot;alignmentHorizontal&quot;:&quot;START&quot;,&quot;userScale&quot;:0.8157011509676877},&quot;relativeTransform&quot;:{&quot;translate&quot;:{&quot;x&quot;:0,&quot;y&quot;:0},&quot;scale&quot;:{&quot;x&quot;:1,&quot;y&quot;:1},&quot;rotate&quot;:0,&quot;skewX&quot;:0},&quot;id&quot;:&quot;02bbac02-bcd2-4af4-a771-80fbc1938755&quot;,&quot;type&quot;:&quot;FIGURE_OBJECT&quot;,&quot;parent&quot;:{&quot;type&quot;:&quot;CHILD&quot;,&quot;parentId&quot;:&quot;9b3df6a7-1022-46c8-93a5-44136fa16660&quot;,&quot;order&quot;:&quot;5&quot;}},&quot;9b3df6a7-1022-46c8-93a5-44136fa16660&quot;:{&quot;boxContainer&quot;:{&quot;boxSize&quot;:1,&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0},&quot;scale&quot;:{&quot;x&quot;:1,&quot;y&quot;:1},&quot;rotate&quot;:0,&quot;skewX&quot;:0},&quot;id&quot;:&quot;9b3df6a7-1022-46c8-93a5-44136fa16660&quot;,&quot;type&quot;:&quot;FIGURE_OBJECT&quot;,&quot;parent&quot;:{&quot;type&quot;:&quot;CHILD&quot;,&quot;parentId&quot;:&quot;7caa3ce9-bbe6-44e0-9396-15fb31518f6a&quot;,&quot;order&quot;:&quot;5&quot;}},&quot;d23d47cc-93f7-4287-a233-a4e556a3b9bc&quot;:{&quot;boxContainer&quot;:{&quot;boxSize&quot;:0.8189288141468269,&quot;sectionType&quot;:&quot;UNSET&quot;,&quot;boxType&quot;:&quot;ROW&quot;,&quot;userOffset&quot;:{&quot;x&quot;:0,&quot;y&quot;:0},&quot;boxPadding&quot;:{&quot;left&quot;:12,&quot;top&quot;:12,&quot;right&quot;:12,&quot;bottom&quot;:12},&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55.19999999999999},&quot;scale&quot;:{&quot;x&quot;:1,&quot;y&quot;:1},&quot;rotate&quot;:0,&quot;skewX&quot;:0},&quot;id&quot;:&quot;d23d47cc-93f7-4287-a233-a4e556a3b9bc&quot;,&quot;type&quot;:&quot;FIGURE_OBJECT&quot;,&quot;parent&quot;:{&quot;type&quot;:&quot;CHILD&quot;,&quot;parentId&quot;:&quot;b5429038-83b4-4f2e-b177-ac59504a9e72&quot;,&quot;order&quot;:&quot;5&quot;}},&quot;b5429038-83b4-4f2e-b177-ac59504a9e72&quot;:{&quot;boxContainer&quot;:{&quot;boxSize&quot;:1,&quot;sectionType&quot;:&quot;SECTION&quot;,&quot;boxType&quot;:&quot;COLUMN&quot;,&quot;boxStyleType&quot;:&quot;SECONDARY_SECTION&quot;,&quot;userOffset&quot;:{&quot;x&quot;:0,&quot;y&quot;:0},&quot;boxPadding&quot;:{&quot;top&quot;:0,&quot;left&quot;:0,&quot;bottom&quot;:0,&quot;right&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fill&quot;:&quot;#ffffff&quot;,&quot;content&quot;:&quot;FILL&quot;,&quot;alignmentVertical&quot;:&quot;START&quot;,&quot;alignmentHorizontal&quot;:&quot;START&quot;},&quot;relativeTransform&quot;:{&quot;translate&quot;:{&quot;x&quot;:0,&quot;y&quot;:0},&quot;scale&quot;:{&quot;x&quot;:1,&quot;y&quot;:1},&quot;rotate&quot;:0,&quot;skewX&quot;:0},&quot;id&quot;:&quot;b5429038-83b4-4f2e-b177-ac59504a9e72&quot;,&quot;type&quot;:&quot;FIGURE_OBJECT&quot;,&quot;parent&quot;:{&quot;type&quot;:&quot;CHILD&quot;,&quot;parentId&quot;:&quot;80e9bb19-24c9-4491-85d6-cf9e7c082c29&quot;,&quot;order&quot;:&quot;5&quot;}},&quot;80e9bb19-24c9-4491-85d6-cf9e7c082c29&quot;:{&quot;boxContainer&quot;:{&quot;boxSize&quot;:0.20078555376441756,&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865.3959316109388},&quot;scale&quot;:{&quot;x&quot;:1,&quot;y&quot;:1},&quot;rotate&quot;:0,&quot;skewX&quot;:0},&quot;id&quot;:&quot;80e9bb19-24c9-4491-85d6-cf9e7c082c29&quot;,&quot;type&quot;:&quot;FIGURE_OBJECT&quot;,&quot;parent&quot;:{&quot;type&quot;:&quot;CHILD&quot;,&quot;parentId&quot;:&quot;a1035c51-c792-4692-825d-e02775a3dd0e&quot;,&quot;order&quot;:&quot;6&quot;}},&quot;27e94bf3-70f4-4028-9754-8ed8492af883&quot;:{&quot;boxContainer&quot;:{&quot;boxSize&quot;:110.39999999999999,&quot;sectionType&quot;:&quot;UNSET&quot;,&quot;boxType&quot;:&quot;HEADER&quot;,&quot;targetSize&quot;:110.39999999999999,&quot;fill&quot;:&quot;rgb(63, 116, 74)&quot;,&quot;content&quot;:&quot;FILL&quot;,&quot;boxPadding&quot;:{&quot;left&quot;:24,&quot;top&quot;:0,&quot;right&quot;:24,&quot;bottom&quot;:0},&quot;userDefinedProperties&quot;:{&quot;fill&quot;:true,&quot;color&quot;:true,&quot;fontSize&quot;:true,&quot;fontFamily&quot;:true,&quot;fontWeight&quot;:true},&quot;userOffset&quot;:{&quot;x&quot;:0,&quot;y&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alignmentVertical&quot;:&quot;START&quot;,&quot;alignmentHorizontal&quot;:&quot;START&quot;},&quot;relativeTransform&quot;:{&quot;translate&quot;:{&quot;x&quot;:0,&quot;y&quot;:-249.65247964720652},&quot;scale&quot;:{&quot;x&quot;:1,&quot;y&quot;:1},&quot;rotate&quot;:0,&quot;skewX&quot;:0},&quot;id&quot;:&quot;27e94bf3-70f4-4028-9754-8ed8492af883&quot;,&quot;type&quot;:&quot;FIGURE_OBJECT&quot;,&quot;parent&quot;:{&quot;type&quot;:&quot;CHILD&quot;,&quot;parentId&quot;:&quot;b5429038-83b4-4f2e-b177-ac59504a9e72&quot;,&quot;order&quot;:&quot;2&quot;}},&quot;1bc07537-dcbd-4520-bb23-470abafbdfd4&quot;:{&quot;id&quot;:&quot;1bc07537-dcbd-4520-bb23-470abafbdfd4&quot;,&quot;type&quot;:&quot;FIGURE_OBJECT&quot;,&quot;parent&quot;:{&quot;parentId&quot;:&quot;27e94bf3-70f4-4028-9754-8ed8492af883&quot;,&quot;type&quot;:&quot;CHILD&quot;,&quot;order&quot;:&quot;5&quot;},&quot;text&quot;:{&quot;textData&quot;:{&quot;lineSpacing&quot;:&quot;half&quot;,&quot;alignment&quot;:&quot;center&quot;,&quot;verticalAlign&quot;:&quot;CENTER&quot;,&quot;lines&quot;:[{&quot;runs&quot;:[{&quot;style&quot;:{&quot;fontFamily&quot;:&quot;Roboto&quot;,&quot;fontSize&quot;:64,&quot;color&quot;:&quot;#ffffff&quot;,&quot;fontWeight&quot;:&quot;bold&quot;,&quot;fontStyle&quot;:&quot;normal&quot;,&quot;decoration&quot;:&quot;none&quot;},&quot;range&quot;:[0,16]}],&quot;text&quot;:&quot;Future Directions&quot;}],&quot;_lastCaretLocation&quot;:{&quot;lineIndex&quot;:0,&quot;runIndex&quot;:-1,&quot;charIndex&quot;:-1,&quot;endOfLine&quot;:true}},&quot;format&quot;:&quot;BETTER_TEXT&quot;,&quot;size&quot;:{&quot;x&quot;:1320.3972650924131,&quot;y&quot;:110.39999999999999},&quot;targetSize&quot;:{&quot;x&quot;:1320.3972650924131,&quot;y&quot;:46.666666666666664},&quot;verticalAlign&quot;:&quot;CENTER&quot;},&quot;relativeTransform&quot;:{&quot;scale&quot;:{&quot;x&quot;:1,&quot;y&quot;:1},&quot;translate&quot;:{&quot;x&quot;:0,&quot;y&quot;:0}}},&quot;fdaf2274-67d3-4fd5-99ff-78dab20f8daf&quot;:{&quot;boxContainer&quot;:{&quot;boxSize&quot;:0.15548780487804878,&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831.0876515499308},&quot;scale&quot;:{&quot;x&quot;:1,&quot;y&quot;:1},&quot;rotate&quot;:0,&quot;skewX&quot;:0},&quot;id&quot;:&quot;fdaf2274-67d3-4fd5-99ff-78dab20f8daf&quot;,&quot;type&quot;:&quot;FIGURE_OBJECT&quot;,&quot;parent&quot;:{&quot;type&quot;:&quot;CHILD&quot;,&quot;parentId&quot;:&quot;c0db1cb2-d680-47af-9786-d9af46beebdb&quot;,&quot;order&quot;:&quot;5&quot;}},&quot;c0db1cb2-d680-47af-9786-d9af46beebdb&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0},&quot;scale&quot;:{&quot;x&quot;:1,&quot;y&quot;:1},&quot;rotate&quot;:0,&quot;skewX&quot;:0},&quot;id&quot;:&quot;c0db1cb2-d680-47af-9786-d9af46beebdb&quot;,&quot;type&quot;:&quot;FIGURE_OBJECT&quot;,&quot;parent&quot;:{&quot;type&quot;:&quot;CHILD&quot;,&quot;parentId&quot;:&quot;9d764b3c-a1af-49ba-bf2c-15c1e3321002&quot;,&quot;order&quot;:&quot;5&quot;}},&quot;34ecc6e8-c1f5-4b07-bd23-4fdf2691deda&quot;:{&quot;boxContainer&quot;:{&quot;boxSize&quot;:0.8445121951219512,&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153.01613801099813},&quot;scale&quot;:{&quot;x&quot;:1,&quot;y&quot;:1},&quot;rotate&quot;:0,&quot;skewX&quot;:0},&quot;id&quot;:&quot;34ecc6e8-c1f5-4b07-bd23-4fdf2691deda&quot;,&quot;type&quot;:&quot;FIGURE_OBJECT&quot;,&quot;parent&quot;:{&quot;type&quot;:&quot;CHILD&quot;,&quot;parentId&quot;:&quot;c0db1cb2-d680-47af-9786-d9af46beebdb&quot;,&quot;order&quot;:&quot;7&quot;}},&quot;1e058037-686d-4841-aac4-705992ec4917&quot;:{&quot;boxContainer&quot;:{&quot;boxSize&quot;:1,&quot;sectionType&quot;:&quot;TEXT&quot;,&quot;boxType&quot;:&quot;CONTENT&quot;,&quot;content&quot;:&quot;FILL&quot;,&quot;alignmentHorizontal&quot;:&quot;NONE&quot;,&quot;alignmentVertical&quot;:&quot;NONE&quot;,&quot;boxPadding&quot;:{&quot;left&quot;:0,&quot;top&quot;:0,&quot;right&quot;:0,&quot;bottom&quot;:0},&quot;userOffset&quot;:{&quot;x&quot;:0,&quot;y&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userDefinedProperties&quot;:{&quot;color&quot;:true,&quot;fontSize&quot;:true,&quot;fontFamily&quot;:true,&quot;fontWeight&quot;:true}},&quot;relativeTransform&quot;:{&quot;translate&quot;:{&quot;x&quot;:0,&quot;y&quot;:0},&quot;scale&quot;:{&quot;x&quot;:1,&quot;y&quot;:1},&quot;rotate&quot;:0,&quot;skewX&quot;:0},&quot;id&quot;:&quot;1e058037-686d-4841-aac4-705992ec4917&quot;,&quot;type&quot;:&quot;FIGURE_OBJECT&quot;,&quot;parent&quot;:{&quot;type&quot;:&quot;CHILD&quot;,&quot;parentId&quot;:&quot;d23d47cc-93f7-4287-a233-a4e556a3b9bc&quot;,&quot;order&quot;:&quot;5&quot;}},&quot;540c4878-98ca-457d-b7f7-4a6a879f0115&quot;:{&quot;id&quot;:&quot;540c4878-98ca-457d-b7f7-4a6a879f0115&quot;,&quot;type&quot;:&quot;FIGURE_OBJECT&quot;,&quot;parent&quot;:{&quot;parentId&quot;:&quot;1e058037-686d-4841-aac4-705992ec4917&quot;,&quot;type&quot;:&quot;CHILD&quot;,&quot;order&quot;:&quot;5&quot;},&quot;text&quot;:{&quot;textData&quot;:{&quot;lineSpacing&quot;:&quot;normal&quot;,&quot;alignment&quot;:&quot;justify-left&quot;,&quot;verticalAlign&quot;:&quot;TOP&quot;,&quot;lines&quot;:[{&quot;runs&quot;:[{&quot;style&quot;:{&quot;fontFamily&quot;:&quot;Roboto&quot;,&quot;fontSize&quot;:36,&quot;color&quot;:&quot;black&quot;,&quot;fontWeight&quot;:&quot;bold&quot;,&quot;fontStyle&quot;:&quot;normal&quot;,&quot;decoration&quot;:&quot;none&quot;,&quot;script&quot;:&quot;none&quot;},&quot;range&quot;:[0,12]},{&quot;style&quot;:{&quot;fontFamily&quot;:&quot;Roboto&quot;,&quot;fontSize&quot;:36,&quot;color&quot;:&quot;black&quot;,&quot;fontWeight&quot;:&quot;normal&quot;,&quot;fontStyle&quot;:&quot;normal&quot;,&quot;decoration&quot;:&quot;none&quot;,&quot;script&quot;:&quot;none&quot;},&quot;range&quot;:[13,169]}],&quot;text&quot;:&quot;Adult Dataset - Bacterial patterning and intestinal gene expression data in adult worms  would  reveal how bacterial colonization and the immune system change over time. &quot;},{&quot;runs&quot;:[{&quot;style&quot;:{&quot;fontFamily&quot;:&quot;Roboto&quot;,&quot;fontSize&quot;:36,&quot;color&quot;:&quot;black&quot;,&quot;fontWeight&quot;:&quot;bold&quot;,&quot;fontStyle&quot;:&quot;normal&quot;,&quot;decoration&quot;:&quot;none&quot;,&quot;script&quot;:&quot;none&quot;},&quot;range&quot;:[0,27]},{&quot;style&quot;:{&quot;fontFamily&quot;:&quot;Roboto&quot;,&quot;fontSize&quot;:36,&quot;color&quot;:&quot;black&quot;,&quot;fontWeight&quot;:&quot;normal&quot;,&quot;fontStyle&quot;:&quot;normal&quot;,&quot;decoration&quot;:&quot;none&quot;,&quot;script&quot;:&quot;none&quot;},&quot;range&quot;:[28,230]}],&quot;text&quot;:&quot;Comparison with FISH imaging -  Comparison of live images to fixed FISH images would reveal detection differences between the two techniques. Observing similar bacterial patterns in the fixed images would strengthen these results. &quot;},{&quot;runs&quot;:[{&quot;style&quot;:{&quot;fontFamily&quot;:&quot;Roboto&quot;,&quot;fontSize&quot;:36,&quot;color&quot;:&quot;black&quot;,&quot;fontWeight&quot;:&quot;bold&quot;,&quot;fontStyle&quot;:&quot;normal&quot;,&quot;decoration&quot;:&quot;none&quot;,&quot;script&quot;:&quot;none&quot;},&quot;range&quot;:[0,58]},{&quot;style&quot;:{&quot;fontFamily&quot;:&quot;Roboto&quot;,&quot;fontSize&quot;:36,&quot;color&quot;:&quot;black&quot;,&quot;fontWeight&quot;:&quot;normal&quot;,&quot;fontStyle&quot;:&quot;normal&quot;,&quot;decoration&quot;:&quot;none&quot;,&quot;script&quot;:&quot;none&quot;},&quot;range&quot;:[59,286]}],&quot;text&quot;:&quot;Characterization of other bacteria in the CeMbio community  - This work focuses on the characterization of one bacteria, JUb66, as a way to develop the imaging system. Characterizing  the complete community would give a full picture of the spatial organization of the CeMbio microbiome. &quot;}],&quot;_lastCaretLocation&quot;:{&quot;lineIndex&quot;:1,&quot;runIndex&quot;:-1,&quot;charIndex&quot;:-1,&quot;endOfLine&quot;:true}},&quot;format&quot;:&quot;BETTER_TEXT&quot;,&quot;size&quot;:{&quot;x&quot;:1320.3972650924131,&quot;y&quot;:451.30495929441304},&quot;targetSize&quot;:{&quot;x&quot;:1320.3972650924131,&quot;y&quot;:451.30495929441304}},&quot;relativeTransform&quot;:{&quot;scale&quot;:{&quot;x&quot;:1,&quot;y&quot;:1},&quot;translate&quot;:{&quot;x&quot;:0,&quot;y&quot;:0}}},&quot;0733eb81-9c47-4515-a40f-a0a1d9babeba&quot;:{&quot;id&quot;:&quot;0733eb81-9c47-4515-a40f-a0a1d9babeba&quot;,&quot;name&quot;:&quot;FIG1.png&quot;,&quot;type&quot;:&quot;FIGURE_OBJECT&quot;,&quot;relativeTransform&quot;:{&quot;translate&quot;:{&quot;x&quot;:12.301366152269862,&quot;y&quot;:24.85339194418026},&quot;rotate&quot;:0,&quot;skewX&quot;:0,&quot;scale&quot;:{&quot;x&quot;:6.904195466801622,&quot;y&quot;:6.904195466801622}},&quot;image&quot;:{&quot;url&quot;:&quot;https://core.services.biorender.com/api/uploads/65de362dddc0f8bb507c82b2/1709061677941_b71e89f3-2f17-4376-b647-7d45b3f125e2_icon.png&quot;,&quot;fallbackUrl&quot;:&quot;https://core.services.biorender.com/api/uploads/65de362dddc0f8bb507c82b2/1709061677941_b71e89f3-2f17-4376-b647-7d45b3f125e2_icon.png&quot;,&quot;isPremium&quot;:false,&quot;isSignedURL&quot;:true,&quot;size&quot;:{&quot;x&quot;:300,&quot;y&quot;:155.17241379310346}},&quot;source&quot;:{&quot;id&quot;:&quot;65de362dddc0f8bb507c82b2&quot;,&quot;type&quot;:&quot;UPLOADS&quot;,&quot;dateAdded&quot;:&quot;2024-02-27T19:21:25.354Z&quot;},&quot;isPremium&quot;:false,&quot;parent&quot;:{&quot;parentId&quot;:&quot;740874b1-2ee3-4dc6-a33f-d5854dff5a37&quot;,&quot;type&quot;:&quot;CHILD&quot;,&quot;order&quot;:&quot;5&quot;}},&quot;c3b631f0-bbdb-432e-aee6-43d1ef8b0ef7&quot;:{&quot;boxContainer&quot;:{&quot;boxSize&quot;:0.06038487060384871,&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1416.2481778805334},&quot;scale&quot;:{&quot;x&quot;:1,&quot;y&quot;:1},&quot;rotate&quot;:0,&quot;skewX&quot;:0},&quot;id&quot;:&quot;c3b631f0-bbdb-432e-aee6-43d1ef8b0ef7&quot;,&quot;type&quot;:&quot;FIGURE_OBJECT&quot;,&quot;parent&quot;:{&quot;type&quot;:&quot;CHILD&quot;,&quot;parentId&quot;:&quot;0fc23fb9-56d1-4f59-8d0d-1d2c1980815c&quot;,&quot;order&quot;:&quot;2&quot;}},&quot;22d85d38-70a5-4fb4-bd52-7c78a5f237b2&quot;:{&quot;boxContainer&quot;:{&quot;boxSize&quot;:0.7491486946651532,&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220.51943234976147,&quot;y&quot;:0},&quot;scale&quot;:{&quot;x&quot;:1,&quot;y&quot;:1},&quot;rotate&quot;:0,&quot;skewX&quot;:0},&quot;id&quot;:&quot;22d85d38-70a5-4fb4-bd52-7c78a5f237b2&quot;,&quot;type&quot;:&quot;FIGURE_OBJECT&quot;,&quot;parent&quot;:{&quot;type&quot;:&quot;CHILD&quot;,&quot;parentId&quot;:&quot;c3b631f0-bbdb-432e-aee6-43d1ef8b0ef7&quot;,&quot;order&quot;:&quot;5&quot;}},&quot;8446a482-c3bb-4439-b281-c48f3ea28981&quot;:{&quot;boxContainer&quot;:{&quot;boxSize&quot;:1,&quot;sectionType&quot;:&quot;UNSET&quot;,&quot;boxType&quot;:&quot;CONTENT&quot;,&quot;fill&quot;:&quot;transparent&quot;,&quot;userOffset&quot;:{&quot;x&quot;:25.659865157812447,&quot;y&quot;:93.72124562046001},&quot;boxPadding&quot;:{&quot;left&quot;:0,&quot;top&quot;:0,&quot;right&quot;:0,&quot;bottom&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CONTAIN&quot;,&quot;alignmentVertical&quot;:&quot;START&quot;,&quot;alignmentHorizontal&quot;:&quot;START&quot;,&quot;userScale&quot;:0.14210611024925526},&quot;relativeTransform&quot;:{&quot;translate&quot;:{&quot;x&quot;:0,&quot;y&quot;:0},&quot;scale&quot;:{&quot;x&quot;:1,&quot;y&quot;:1},&quot;rotate&quot;:0,&quot;skewX&quot;:0},&quot;id&quot;:&quot;8446a482-c3bb-4439-b281-c48f3ea28981&quot;,&quot;type&quot;:&quot;FIGURE_OBJECT&quot;,&quot;parent&quot;:{&quot;type&quot;:&quot;CHILD&quot;,&quot;parentId&quot;:&quot;d38dd614-e37e-4357-805b-395d150aa687&quot;,&quot;order&quot;:&quot;5&quot;}},&quot;d38dd614-e37e-4357-805b-395d150aa687&quot;:{&quot;boxContainer&quot;:{&quot;boxSize&quot;:1,&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d38dd614-e37e-4357-805b-395d150aa687&quot;,&quot;type&quot;:&quot;FIGURE_OBJECT&quot;,&quot;parent&quot;:{&quot;type&quot;:&quot;CHILD&quot;,&quot;parentId&quot;:&quot;22d85d38-70a5-4fb4-bd52-7c78a5f237b2&quot;,&quot;order&quot;:&quot;5&quot;}},&quot;ab23b8ab-1288-4282-a81d-366184491fbc&quot;:{&quot;id&quot;:&quot;ab23b8ab-1288-4282-a81d-366184491fbc&quot;,&quot;name&quot;:&quot;Copy of for andrew&quot;,&quot;type&quot;:&quot;FIGURE_OBJECT&quot;,&quot;relativeTransform&quot;:{&quot;translate&quot;:{&quot;x&quot;:1.0737606989167927,&quot;y&quot;:22.32103826988065},&quot;rotate&quot;:0,&quot;skewX&quot;:0,&quot;scale&quot;:{&quot;x&quot;:1.0229934628250488,&quot;y&quot;:1.0229934628250488}},&quot;image&quot;:{&quot;url&quot;:&quot;&quot;,&quot;fallbackUrl&quot;:&quot;&quot;,&quot;isPremium&quot;:false,&quot;isSignedURL&quot;:false,&quot;size&quot;:{&quot;x&quot;:960,&quot;y&quot;:1129}},&quot;embedded&quot;:{&quot;illustration&quot;:{&quot;json&quot;:&quot;{\&quot;bioData\&quot;:{\&quot;id\&quot;:\&quot;76804407-3dae-4f1b-9a91-c6d0afdf2231\&quot;,\&quot;objects\&quot;:{\&quot;76804407-3dae-4f1b-9a91-c6d0afdf2231\&quot;:{\&quot;id\&quot;:\&quot;76804407-3dae-4f1b-9a91-c6d0afdf2231\&quot;,\&quot;type\&quot;:\&quot;FIGURE_OBJECT\&quot;,\&quot;document\&quot;:{\&quot;type\&quot;:\&quot;DOCUMENT_GROUP\&quot;,\&quot;canvasType\&quot;:\&quot;FIGURE\&quot;,\&quot;units\&quot;:\&quot;in\&quot;}},\&quot;4fc36f29-8260-407f-b297-a2da2ab0a318\&quot;:{\&quot;id\&quot;:\&quot;4fc36f29-8260-407f-b297-a2da2ab0a31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6804407-3dae-4f1b-9a91-c6d0afdf2231\&quot;,\&quot;type\&quot;:\&quot;FRAME\&quot;,\&quot;order\&quot;:\&quot;5\&quot;}},\&quot;b747f30f-32cc-4f10-8b79-fd2786488271\&quot;:{\&quot;id\&quot;:\&quot;b747f30f-32cc-4f10-8b79-fd2786488271\&quot;,\&quot;type\&quot;:\&quot;FIGURE_OBJECT\&quot;,\&quot;document\&quot;:{\&quot;type\&quot;:\&quot;FIGURE\&quot;,\&quot;canvasType\&quot;:\&quot;FIGURE\&quot;,\&quot;units\&quot;:\&quot;in\&quot;,\&quot;aspectRatio\&quot;:0},\&quot;parent\&quot;:{\&quot;parentId\&quot;:\&quot;76804407-3dae-4f1b-9a91-c6d0afdf2231\&quot;,\&quot;type\&quot;:\&quot;DOCUMENT\&quot;,\&quot;order\&quot;:\&quot;5\&quot;}},\&quot;42874b1e-61d3-4fa1-9985-98fb982b9d6d\&quot;:{\&quot;id\&quot;:\&quot;42874b1e-61d3-4fa1-9985-98fb982b9d6d\&quot;,\&quot;type\&quot;:\&quot;FIGURE_OBJECT\&quot;,\&quot;relativeTransform\&quot;:{\&quot;translate\&quot;:{\&quot;x\&quot;:0,\&quot;y\&quot;:228.68376213477427},\&quot;rotate\&quot;:0,\&quot;skewX\&quot;:0,\&quot;scale\&quot;:{\&quot;x\&quot;:1,\&quot;y\&quot;:1}},\&quot;path\&quot;:{\&quot;type\&quot;:\&quot;RECT\&quot;,\&quot;size\&quot;:{\&quot;x\&quot;:960,\&quot;y\&quot;:1129.3675242695485}},\&quot;pathStyles\&quot;:[{\&quot;type\&quot;:\&quot;FILL\&quot;,\&quot;fillStyle\&quot;:\&quot;rgba(0,0,0,0)\&quot;}],\&quot;parent\&quot;:{\&quot;type\&quot;:\&quot;FRAME\&quot;,\&quot;parentId\&quot;:\&quot;b747f30f-32cc-4f10-8b79-fd2786488271\&quot;,\&quot;order\&quot;:\&quot;5\&quot;}},\&quot;a50ace1c-a547-4ebf-8a8a-cd993883325d\&quot;:{\&quot;id\&quot;:\&quot;a50ace1c-a547-4ebf-8a8a-cd993883325d\&quot;,\&quot;type\&quot;:\&quot;FIGURE_OBJECT\&quot;,\&quot;guide\&quot;:{\&quot;type\&quot;:\&quot;GRID\&quot;,\&quot;distance\&quot;:0.5,\&quot;units\&quot;:\&quot;in\&quot;},\&quot;parent\&quot;:{\&quot;parentId\&quot;:\&quot;76804407-3dae-4f1b-9a91-c6d0afdf2231\&quot;,\&quot;type\&quot;:\&quot;GUIDE\&quot;,\&quot;order\&quot;:\&quot;5\&quot;}},\&quot;2b31a773-8a57-4c23-9a2e-04694eaa1357\&quot;:{\&quot;type\&quot;:\&quot;FIGURE_OBJECT\&quot;,\&quot;id\&quot;:\&quot;2b31a773-8a57-4c23-9a2e-04694eaa1357\&quot;,\&quot;name\&quot;:\&quot;Spirillum (flagella)\&quot;,\&quot;relativeTransform\&quot;:{\&quot;translate\&quot;:{\&quot;x\&quot;:515.9066999496694,\&quot;y\&quot;:447.08981104573854},\&quot;rotate\&quot;:-2.8925701623721567,\&quot;skewX\&quot;:4.20080820103655e-17,\&quot;scale\&quot;:{\&quot;x\&quot;:0.07184618427359311,\&quot;y\&quot;:0.07184618427359311}},\&quot;opacity\&quot;:1,\&quot;image\&quot;:{\&quot;url\&quot;:\&quot;https://icons.biorender.com/biorender/5b081827ca8be3001440b501/spirillum-flagella.png\&quot;,\&quot;fallbackUrl\&quot;:\&quot;https://res.cloudinary.com/dlcjuc3ej/image/upload/v1527257100/ifemeuhqmgzseuvtrpxx.svg#/keystone/api/icons/5b081827ca8be3001440b501/spirillum-flagella.svg\&quot;,\&quot;size\&quot;:{\&quot;x\&quot;:980,\&quot;y\&quot;:202},\&quot;isPremium\&quot;:false,\&quot;isPacked\&quot;:true},\&quot;source\&quot;:{\&quot;id\&quot;:\&quot;5b0817ceca8be3001440b4f2\&quot;,\&quot;type\&quot;:\&quot;ASSETS\&quot;},\&quot;pathStyles\&quot;:[{\&quot;type\&quot;:\&quot;FILL\&quot;,\&quot;fillStyle\&quot;:\&quot;rgb(0,0,0)\&quot;}],\&quot;isLocked\&quot;:false,\&quot;parent\&quot;:{\&quot;type\&quot;:\&quot;CHILD\&quot;,\&quot;parentId\&quot;:\&quot;b747f30f-32cc-4f10-8b79-fd2786488271\&quot;,\&quot;order\&quot;:\&quot;802\&quot;}},\&quot;481d56a7-8c07-4a76-a804-a5f2f22a5ed9\&quot;:{\&quot;type\&quot;:\&quot;FIGURE_OBJECT\&quot;,\&quot;id\&quot;:\&quot;481d56a7-8c07-4a76-a804-a5f2f22a5ed9\&quot;,\&quot;name\&quot;:\&quot;Bacillus (flagellum)\&quot;,\&quot;relativeTransform\&quot;:{\&quot;translate\&quot;:{\&quot;x\&quot;:634.7212213260951,\&quot;y\&quot;:454.41367650828096},\&quot;rotate\&quot;:2.0166956140049166,\&quot;skewX\&quot;:9.302054021401998e-16,\&quot;scale\&quot;:{\&quot;x\&quot;:0.3114062832317669,\&quot;y\&quot;:0.31140628323176656}},\&quot;opacity\&quot;:0.76,\&quot;image\&quot;:{\&quot;url\&quot;:\&quot;https://icons.biorender.com/biorender/5e178bf2cd8a840026a897ac/bacillus-flagellum.png\&quot;,\&quot;fallbackUrl\&quot;:\&quot;https://res.cloudinary.com/dlcjuc3ej/image/upload/v1578601452/awubvlh6dlld6dvyvzo1.svg#/keystone/api/icons/5e178bf2cd8a840026a897ac/bacillus-flagellum.svg\&quot;,\&quot;size\&quot;:{\&quot;x\&quot;:155,\&quot;y\&quot;:30},\&quot;isPremium\&quot;:false,\&quot;isPacked\&quot;:true},\&quot;source\&quot;:{\&quot;id\&quot;:\&quot;5b070dd6bd399f0014847d03\&quot;,\&quot;type\&quot;:\&quot;ASSETS\&quot;},\&quot;pathStyles\&quot;:[{\&quot;type\&quot;:\&quot;FILL\&quot;,\&quot;fillStyle\&quot;:\&quot;rgb(0,0,0)\&quot;}],\&quot;isLocked\&quot;:false,\&quot;parent\&quot;:{\&quot;type\&quot;:\&quot;CHILD\&quot;,\&quot;parentId\&quot;:\&quot;b747f30f-32cc-4f10-8b79-fd2786488271\&quot;,\&quot;order\&quot;:\&quot;807\&quot;}},\&quot;69de198c-bbe3-4ba8-a3ee-b2442dc574c5\&quot;:{\&quot;type\&quot;:\&quot;FIGURE_OBJECT\&quot;,\&quot;id\&quot;:\&quot;69de198c-bbe3-4ba8-a3ee-b2442dc574c5\&quot;,\&quot;name\&quot;:\&quot;Vibrio cholerae 1\&quot;,\&quot;relativeTransform\&quot;:{\&quot;translate\&quot;:{\&quot;x\&quot;:585.9560148137473,\&quot;y\&quot;:459.19953483251584},\&quot;rotate\&quot;:-2.6449842907609207,\&quot;skewX\&quot;:-3.1469380111373714e-16,\&quot;scale\&quot;:{\&quot;x\&quot;:0.10499921003298571,\&quot;y\&quot;:0.10499921003298553}},\&quot;opacity\&quot;:0.76,\&quot;image\&quot;:{\&quot;url\&quot;:\&quot;https://icons.biorender.com/biorender/5b0db3c3bfcd0a0014b5ffb3/vibrio-cholerae-1.png\&quot;,\&quot;fallbackUrl\&quot;:\&quot;https://res.cloudinary.com/dlcjuc3ej/image/upload/v1527624640/w7lmi6dk6bldapc2vqxq.svg#/keystone/api/icons/5b0db3c3bfcd0a0014b5ffb3/vibrio-cholerae-1.svg\&quot;,\&quot;size\&quot;:{\&quot;x\&quot;:518,\&quot;y\&quot;:179},\&quot;isPremium\&quot;:false,\&quot;isPacked\&quot;:true},\&quot;source\&quot;:{\&quot;id\&quot;:\&quot;5b0db3711531dd0014891498\&quot;,\&quot;type\&quot;:\&quot;ASSETS\&quot;},\&quot;pathStyles\&quot;:[{\&quot;type\&quot;:\&quot;FILL\&quot;,\&quot;fillStyle\&quot;:\&quot;rgb(0,0,0)\&quot;}],\&quot;isLocked\&quot;:false,\&quot;parent\&quot;:{\&quot;type\&quot;:\&quot;CHILD\&quot;,\&quot;parentId\&quot;:\&quot;b747f30f-32cc-4f10-8b79-fd2786488271\&quot;,\&quot;order\&quot;:\&quot;81\&quot;}},\&quot;b7952c67-c481-4033-8144-30dbbb0e2c6f\&quot;:{\&quot;type\&quot;:\&quot;FIGURE_OBJECT\&quot;,\&quot;id\&quot;:\&quot;b7952c67-c481-4033-8144-30dbbb0e2c6f\&quot;,\&quot;name\&quot;:\&quot;Vibrio cholerae 1\&quot;,\&quot;relativeTransform\&quot;:{\&quot;translate\&quot;:{\&quot;x\&quot;:520.9338520332763,\&quot;y\&quot;:475.32388688838984},\&quot;rotate\&quot;:-0.1176932914622562,\&quot;skewX\&quot;:-1.7701526312647707e-16,\&quot;scale\&quot;:{\&quot;x\&quot;:0.10499921003298572,\&quot;y\&quot;:0.10499921003298511}},\&quot;opacity\&quot;:0.76,\&quot;image\&quot;:{\&quot;url\&quot;:\&quot;https://icons.biorender.com/biorender/5b0db3c3bfcd0a0014b5ffb3/vibrio-cholerae-1.png\&quot;,\&quot;fallbackUrl\&quot;:\&quot;https://res.cloudinary.com/dlcjuc3ej/image/upload/v1527624640/w7lmi6dk6bldapc2vqxq.svg#/keystone/api/icons/5b0db3c3bfcd0a0014b5ffb3/vibrio-cholerae-1.svg\&quot;,\&quot;size\&quot;:{\&quot;x\&quot;:518,\&quot;y\&quot;:179},\&quot;isPremium\&quot;:false,\&quot;isPacked\&quot;:true},\&quot;source\&quot;:{\&quot;id\&quot;:\&quot;5b0db3711531dd0014891498\&quot;,\&quot;type\&quot;:\&quot;ASSETS\&quot;},\&quot;pathStyles\&quot;:[{\&quot;type\&quot;:\&quot;FILL\&quot;,\&quot;fillStyle\&quot;:\&quot;rgb(0,0,0)\&quot;}],\&quot;isLocked\&quot;:false,\&quot;parent\&quot;:{\&quot;type\&quot;:\&quot;CHILD\&quot;,\&quot;parentId\&quot;:\&quot;b747f30f-32cc-4f10-8b79-fd2786488271\&quot;,\&quot;order\&quot;:\&quot;815\&quot;}},\&quot;22afc573-dda3-435a-937b-f23f1b417996\&quot;:{\&quot;type\&quot;:\&quot;FIGURE_OBJECT\&quot;,\&quot;id\&quot;:\&quot;22afc573-dda3-435a-937b-f23f1b417996\&quot;,\&quot;name\&quot;:\&quot;Bacillus (peritrichous flagella)\&quot;,\&quot;relativeTransform\&quot;:{\&quot;translate\&quot;:{\&quot;x\&quot;:701.6674138417096,\&quot;y\&quot;:393.0986443795422},\&quot;rotate\&quot;:4.71238898038469,\&quot;skewX\&quot;:5.859554897776558e-31,\&quot;scale\&quot;:{\&quot;x\&quot;:-0.29007340421259736,\&quot;y\&quot;:0.2900734042125977}},\&quot;opacity\&quot;:0.5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b747f30f-32cc-4f10-8b79-fd2786488271\&quot;,\&quot;order\&quot;:\&quot;83\&quot;}},\&quot;a308e321-9473-4b75-b8b3-01e25db07aaf\&quot;:{\&quot;type\&quot;:\&quot;FIGURE_OBJECT\&quot;,\&quot;id\&quot;:\&quot;a308e321-9473-4b75-b8b3-01e25db07aaf\&quot;,\&quot;name\&quot;:\&quot;Vibrio cholerae 1\&quot;,\&quot;relativeTransform\&quot;:{\&quot;translate\&quot;:{\&quot;x\&quot;:819.3327145833513,\&quot;y\&quot;:380.84555655695084},\&quot;rotate\&quot;:0.23809748015211504,\&quot;skewX\&quot;:8.405713967107664e-17,\&quot;scale\&quot;:{\&quot;x\&quot;:0.14365734114798684,\&quot;y\&quot;:0.1436573411479867}},\&quot;opacity\&quot;:1,\&quot;image\&quot;:{\&quot;url\&quot;:\&quot;https://icons.biorender.com/biorender/5b0db3c3bfcd0a0014b5ffb6/vibrio-cholerae-1.png\&quot;,\&quot;fallbackUrl\&quot;:\&quot;https://res.cloudinary.com/dlcjuc3ej/image/upload/v1527624640/rresktiovdprokmzrljl.svg#/keystone/api/icons/5b0db3c3bfcd0a0014b5ffb6/vibrio-cholerae-1.svg\&quot;,\&quot;size\&quot;:{\&quot;x\&quot;:518,\&quot;y\&quot;:179},\&quot;isPremium\&quot;:false,\&quot;isPacked\&quot;:true},\&quot;source\&quot;:{\&quot;id\&quot;:\&quot;5b0db3711531dd0014891498\&quot;,\&quot;type\&quot;:\&quot;ASSETS\&quot;},\&quot;pathStyles\&quot;:[{\&quot;type\&quot;:\&quot;FILL\&quot;,\&quot;fillStyle\&quot;:\&quot;rgb(0,0,0)\&quot;}],\&quot;isLocked\&quot;:false,\&quot;parent\&quot;:{\&quot;type\&quot;:\&quot;CHILD\&quot;,\&quot;parentId\&quot;:\&quot;b747f30f-32cc-4f10-8b79-fd2786488271\&quot;,\&quot;order\&quot;:\&quot;85\&quot;}},\&quot;8a20600e-02e4-4da0-95ea-e8f3cb0a1690\&quot;:{\&quot;type\&quot;:\&quot;FIGURE_OBJECT\&quot;,\&quot;id\&quot;:\&quot;8a20600e-02e4-4da0-95ea-e8f3cb0a1690\&quot;,\&quot;name\&quot;:\&quot;Bifidobacterium\&quot;,\&quot;relativeTransform\&quot;:{\&quot;translate\&quot;:{\&quot;x\&quot;:869.805678726272,\&quot;y\&quot;:500.9813670090317},\&quot;rotate\&quot;:0,\&quot;skewX\&quot;:0,\&quot;scale\&quot;:{\&quot;x\&quot;:0.09286092460175116,\&quot;y\&quot;:0.09286092460175113}},\&quot;opacity\&quot;:0.8,\&quot;image\&quot;:{\&quot;url\&quot;:\&quot;https://icons.biorender.com/biorender/5c6c7b65cbfc2b330011c0f3/bifidobacterium.png\&quot;,\&quot;size\&quot;:{\&quot;x\&quot;:312,\&quot;y\&quot;:349},\&quot;isPremium\&quot;:false,\&quot;fallbackUrl\&quot;:\&quot;https://res.cloudinary.com/dlcjuc3ej/image/upload/v1550613342/dun941jezrr2imkubokc.svg#/keystone/api/icons/5c6c7b65cbfc2b330011c0f3/bifidobacterium.svg\&quot;},\&quot;source\&quot;:{\&quot;id\&quot;:\&quot;5c6c7b10cbfc2b330011c0d9\&quot;,\&quot;type\&quot;:\&quot;ASSETS\&quot;},\&quot;pathStyles\&quot;:[{\&quot;type\&quot;:\&quot;FILL\&quot;,\&quot;fillStyle\&quot;:\&quot;rgb(0,0,0)\&quot;}],\&quot;isLocked\&quot;:false,\&quot;parent\&quot;:{\&quot;type\&quot;:\&quot;CHILD\&quot;,\&quot;parentId\&quot;:\&quot;b747f30f-32cc-4f10-8b79-fd2786488271\&quot;,\&quot;order\&quot;:\&quot;86\&quot;}},\&quot;1fb5a030-2b74-4a46-9ebe-0ba4dd470e5b\&quot;:{\&quot;type\&quot;:\&quot;FIGURE_OBJECT\&quot;,\&quot;id\&quot;:\&quot;1fb5a030-2b74-4a46-9ebe-0ba4dd470e5b\&quot;,\&quot;name\&quot;:\&quot;Bifidobacterium\&quot;,\&quot;relativeTransform\&quot;:{\&quot;translate\&quot;:{\&quot;x\&quot;:669.8649009099033,\&quot;y\&quot;:456.607237186956},\&quot;rotate\&quot;:0.6157521601035993,\&quot;skewX\&quot;:2.0117047840473852e-16,\&quot;scale\&quot;:{\&quot;x\&quot;:0.09286092460175113,\&quot;y\&quot;:0.09286092460175108}},\&quot;opacity\&quot;:0.59,\&quot;image\&quot;:{\&quot;url\&quot;:\&quot;https://icons.biorender.com/biorender/5c6c7b65cbfc2b330011c0f3/bifidobacterium.png\&quot;,\&quot;size\&quot;:{\&quot;x\&quot;:312,\&quot;y\&quot;:349},\&quot;isPremium\&quot;:false,\&quot;fallbackUrl\&quot;:\&quot;https://res.cloudinary.com/dlcjuc3ej/image/upload/v1550613342/dun941jezrr2imkubokc.svg#/keystone/api/icons/5c6c7b65cbfc2b330011c0f3/bifidobacterium.svg\&quot;},\&quot;source\&quot;:{\&quot;id\&quot;:\&quot;5c6c7b10cbfc2b330011c0d9\&quot;,\&quot;type\&quot;:\&quot;ASSETS\&quot;},\&quot;pathStyles\&quot;:[{\&quot;type\&quot;:\&quot;FILL\&quot;,\&quot;fillStyle\&quot;:\&quot;rgb(0,0,0)\&quot;}],\&quot;isLocked\&quot;:false,\&quot;parent\&quot;:{\&quot;type\&quot;:\&quot;CHILD\&quot;,\&quot;parentId\&quot;:\&quot;b747f30f-32cc-4f10-8b79-fd2786488271\&quot;,\&quot;order\&quot;:\&quot;865\&quot;}},\&quot;c7035f6f-1ecd-4273-9957-9c6dacaed56d\&quot;:{\&quot;type\&quot;:\&quot;FIGURE_OBJECT\&quot;,\&quot;id\&quot;:\&quot;c7035f6f-1ecd-4273-9957-9c6dacaed56d\&quot;,\&quot;name\&quot;:\&quot;Bifidobacterium\&quot;,\&quot;relativeTransform\&quot;:{\&quot;translate\&quot;:{\&quot;x\&quot;:561.5093153016666,\&quot;y\&quot;:471.6872773056947},\&quot;rotate\&quot;:-2.3244294978060482,\&quot;skewX\&quot;:0,\&quot;scale\&quot;:{\&quot;x\&quot;:0.09286092460175113,\&quot;y\&quot;:0.09286092460175112}},\&quot;opacity\&quot;:1,\&quot;image\&quot;:{\&quot;url\&quot;:\&quot;https://icons.biorender.com/biorender/5c6c7b65cbfc2b330011c0f3/bifidobacterium.png\&quot;,\&quot;size\&quot;:{\&quot;x\&quot;:312,\&quot;y\&quot;:349},\&quot;isPremium\&quot;:false,\&quot;fallbackUrl\&quot;:\&quot;https://res.cloudinary.com/dlcjuc3ej/image/upload/v1550613342/dun941jezrr2imkubokc.svg#/keystone/api/icons/5c6c7b65cbfc2b330011c0f3/bifidobacterium.svg\&quot;},\&quot;source\&quot;:{\&quot;id\&quot;:\&quot;5c6c7b10cbfc2b330011c0d9\&quot;,\&quot;type\&quot;:\&quot;ASSETS\&quot;},\&quot;pathStyles\&quot;:[{\&quot;type\&quot;:\&quot;FILL\&quot;,\&quot;fillStyle\&quot;:\&quot;rgb(0,0,0)\&quot;}],\&quot;isLocked\&quot;:false,\&quot;parent\&quot;:{\&quot;type\&quot;:\&quot;CHILD\&quot;,\&quot;parentId\&quot;:\&quot;b747f30f-32cc-4f10-8b79-fd2786488271\&quot;,\&quot;order\&quot;:\&quot;87\&quot;}},\&quot;e4e8a511-9773-40ee-8c55-10907fb7c59e\&quot;:{\&quot;type\&quot;:\&quot;FIGURE_OBJECT\&quot;,\&quot;id\&quot;:\&quot;e4e8a511-9773-40ee-8c55-10907fb7c59e\&quot;,\&quot;name\&quot;:\&quot;E. coli (without flagella)\&quot;,\&quot;relativeTransform\&quot;:{\&quot;translate\&quot;:{\&quot;x\&quot;:766.7351844902782,\&quot;y\&quot;:442.69013009615446},\&quot;rotate\&quot;:3.4280956746973135,\&quot;skewX\&quot;:5.117910222349834e-16,\&quot;scale\&quot;:{\&quot;x\&quot;:-0.10891879261118498,\&quot;y\&quot;:0.10891879261118514}},\&quot;opacity\&quot;:1,\&quot;image\&quot;:{\&quot;url\&quot;:\&quot;https://icons.biorender.com/biorender/5c9ea407297d0833006c3509/e-coli-without-flagella.png\&quot;,\&quot;fallbackUrl\&quot;:\&quot;https://res.cloudinary.com/dlcjuc3ej/image/upload/v1553900547/fzjtql5xspwfs830xfyn.svg#/keystone/api/icons/5c9ea407297d0833006c3509/e-coli-without-flagella.svg\&quot;,\&quot;size\&quot;:{\&quot;x\&quot;:280,\&quot;y\&quot;:134},\&quot;isPremium\&quot;:false,\&quot;isPacked\&quot;:true},\&quot;source\&quot;:{\&quot;id\&quot;:\&quot;5c9ea3d9297d0833006c34fb\&quot;,\&quot;type\&quot;:\&quot;ASSETS\&quot;},\&quot;pathStyles\&quot;:[{\&quot;type\&quot;:\&quot;FILL\&quot;,\&quot;fillStyle\&quot;:\&quot;rgb(0,0,0)\&quot;}],\&quot;isLocked\&quot;:false,\&quot;parent\&quot;:{\&quot;type\&quot;:\&quot;CHILD\&quot;,\&quot;parentId\&quot;:\&quot;b747f30f-32cc-4f10-8b79-fd2786488271\&quot;,\&quot;order\&quot;:\&quot;905\&quot;}},\&quot;ee2640f6-1c25-423b-b5fb-7d3695ebf2bf\&quot;:{\&quot;id\&quot;:\&quot;ee2640f6-1c25-423b-b5fb-7d3695ebf2bf\&quot;,\&quot;name\&quot;:\&quot;Enterococcus gallinarum\&quot;,\&quot;type\&quot;:\&quot;FIGURE_OBJECT\&quot;,\&quot;relativeTransform\&quot;:{\&quot;translate\&quot;:{\&quot;x\&quot;:858.5149113154528,\&quot;y\&quot;:464.71865766399526},\&quot;rotate\&quot;:1.2792402630494053,\&quot;skewX\&quot;:5.893519685845476e-16,\&quot;scale\&quot;:{\&quot;x\&quot;:0.24262902693695745,\&quot;y\&quot;:0.24262902693695712}},\&quot;image\&quot;:{\&quot;url\&quot;:\&quot;https://icons.biorender.com/biorender/5fe0ab0f3bc6e50027a6f6a3/enterococcus-gallinarum.png\&quot;,\&quot;fallbackUrl\&quot;:\&quot;https://res.cloudinary.com/dlcjuc3ej/image/upload/v1608559351/hilkh5qh6s16ta2lrood.svg#/keystone/api/icons/5fe0ab0f3bc6e50027a6f6a3/enterococcus-gallinarum.svg\&quot;,\&quot;isPremium\&quot;:false,\&quot;isPacked\&quot;:true,\&quot;size\&quot;:{\&quot;x\&quot;:165,\&quot;y\&quot;:88.99416909620992}},\&quot;source\&quot;:{\&quot;id\&quot;:\&quot;5fe0a9f73bc6e50027a6f697\&quot;,\&quot;type\&quot;:\&quot;ASSETS\&quot;},\&quot;parent\&quot;:{\&quot;type\&quot;:\&quot;CHILD\&quot;,\&quot;parentId\&quot;:\&quot;b747f30f-32cc-4f10-8b79-fd2786488271\&quot;,\&quot;order\&quot;:\&quot;907\&quot;},\&quot;opacity\&quot;:0.7},\&quot;3b4ffcaa-7c9a-4369-b2e3-e10648a28a57\&quot;:{\&quot;type\&quot;:\&quot;FIGURE_OBJECT\&quot;,\&quot;id\&quot;:\&quot;3b4ffcaa-7c9a-4369-b2e3-e10648a28a57\&quot;,\&quot;name\&quot;:\&quot;Spirillum (flagella)\&quot;,\&quot;relativeTransform\&quot;:{\&quot;translate\&quot;:{\&quot;x\&quot;:833.3430912920164,\&quot;y\&quot;:476.42564486849676},\&quot;rotate\&quot;:-2.8925701623721567,\&quot;skewX\&quot;:4.20080820103655e-17,\&quot;scale\&quot;:{\&quot;x\&quot;:0.07184618427359311,\&quot;y\&quot;:0.07184618427359311}},\&quot;opacity\&quot;:1,\&quot;image\&quot;:{\&quot;url\&quot;:\&quot;https://icons.biorender.com/biorender/5b081827ca8be3001440b501/spirillum-flagella.png\&quot;,\&quot;fallbackUrl\&quot;:\&quot;https://res.cloudinary.com/dlcjuc3ej/image/upload/v1527257100/ifemeuhqmgzseuvtrpxx.svg#/keystone/api/icons/5b081827ca8be3001440b501/spirillum-flagella.svg\&quot;,\&quot;size\&quot;:{\&quot;x\&quot;:980,\&quot;y\&quot;:202},\&quot;isPremium\&quot;:false,\&quot;isPacked\&quot;:true},\&quot;source\&quot;:{\&quot;id\&quot;:\&quot;5b0817ceca8be3001440b4f2\&quot;,\&quot;type\&quot;:\&quot;ASSETS\&quot;},\&quot;pathStyles\&quot;:[{\&quot;type\&quot;:\&quot;FILL\&quot;,\&quot;fillStyle\&quot;:\&quot;rgb(0,0,0)\&quot;}],\&quot;isLocked\&quot;:false,\&quot;parent\&quot;:{\&quot;type\&quot;:\&quot;CHILD\&quot;,\&quot;parentId\&quot;:\&quot;b747f30f-32cc-4f10-8b79-fd2786488271\&quot;,\&quot;order\&quot;:\&quot;912\&quot;}},\&quot;5091eb4f-cbc5-4b00-82c6-9617b3d26356\&quot;:{\&quot;type\&quot;:\&quot;FIGURE_OBJECT\&quot;,\&quot;id\&quot;:\&quot;5091eb4f-cbc5-4b00-82c6-9617b3d26356\&quot;,\&quot;name\&quot;:\&quot;Vibrio cholerae 1\&quot;,\&quot;relativeTransform\&quot;:{\&quot;translate\&quot;:{\&quot;x\&quot;:838.3702433756233,\&quot;y\&quot;:504.6597207111481},\&quot;rotate\&quot;:-0.1176932914622562,\&quot;skewX\&quot;:-2.360203508353028e-16,\&quot;scale\&quot;:{\&quot;x\&quot;:0.10499921003298572,\&quot;y\&quot;:0.10499921003298511}},\&quot;opacity\&quot;:0.76,\&quot;image\&quot;:{\&quot;url\&quot;:\&quot;https://icons.biorender.com/biorender/5b0db3c3bfcd0a0014b5ffb3/vibrio-cholerae-1.png\&quot;,\&quot;fallbackUrl\&quot;:\&quot;https://res.cloudinary.com/dlcjuc3ej/image/upload/v1527624640/w7lmi6dk6bldapc2vqxq.svg#/keystone/api/icons/5b0db3c3bfcd0a0014b5ffb3/vibrio-cholerae-1.svg\&quot;,\&quot;size\&quot;:{\&quot;x\&quot;:518,\&quot;y\&quot;:179},\&quot;isPremium\&quot;:false,\&quot;isPacked\&quot;:true},\&quot;source\&quot;:{\&quot;id\&quot;:\&quot;5b0db3711531dd0014891498\&quot;,\&quot;type\&quot;:\&quot;ASSETS\&quot;},\&quot;pathStyles\&quot;:[{\&quot;type\&quot;:\&quot;FILL\&quot;,\&quot;fillStyle\&quot;:\&quot;rgb(0,0,0)\&quot;}],\&quot;isLocked\&quot;:false,\&quot;parent\&quot;:{\&quot;type\&quot;:\&quot;CHILD\&quot;,\&quot;parentId\&quot;:\&quot;b747f30f-32cc-4f10-8b79-fd2786488271\&quot;,\&quot;order\&quot;:\&quot;922\&quot;}},\&quot;cf2988dd-5af6-405d-b83e-71fa06fba99d\&quot;:{\&quot;type\&quot;:\&quot;FIGURE_OBJECT\&quot;,\&quot;id\&quot;:\&quot;cf2988dd-5af6-405d-b83e-71fa06fba99d\&quot;,\&quot;name\&quot;:\&quot;Spirillum (flagella)\&quot;,\&quot;relativeTransform\&quot;:{\&quot;translate\&quot;:{\&quot;x\&quot;:768.8301542136815,\&quot;y\&quot;:473.69159922853},\&quot;rotate\&quot;:2.524148531478822,\&quot;skewX\&quot;:1.0922101322695012e-15,\&quot;scale\&quot;:{\&quot;x\&quot;:-0.07184618427359317,\&quot;y\&quot;:0.0718461842735931}},\&quot;opacity\&quot;:0.34,\&quot;image\&quot;:{\&quot;url\&quot;:\&quot;https://icons.biorender.com/biorender/5b081827ca8be3001440b501/spirillum-flagella.png\&quot;,\&quot;fallbackUrl\&quot;:\&quot;https://res.cloudinary.com/dlcjuc3ej/image/upload/v1527257100/ifemeuhqmgzseuvtrpxx.svg#/keystone/api/icons/5b081827ca8be3001440b501/spirillum-flagella.svg\&quot;,\&quot;size\&quot;:{\&quot;x\&quot;:980,\&quot;y\&quot;:202},\&quot;isPremium\&quot;:false,\&quot;isPacked\&quot;:true},\&quot;source\&quot;:{\&quot;id\&quot;:\&quot;5b0817ceca8be3001440b4f2\&quot;,\&quot;type\&quot;:\&quot;ASSETS\&quot;},\&quot;pathStyles\&quot;:[{\&quot;type\&quot;:\&quot;FILL\&quot;,\&quot;fillStyle\&quot;:\&quot;rgb(0,0,0)\&quot;}],\&quot;isLocked\&quot;:false,\&quot;parent\&quot;:{\&quot;type\&quot;:\&quot;CHILD\&quot;,\&quot;parentId\&quot;:\&quot;b747f30f-32cc-4f10-8b79-fd2786488271\&quot;,\&quot;order\&quot;:\&quot;925\&quot;}},\&quot;e62b82b8-271c-4e98-8029-90ae0f97e4a1\&quot;:{\&quot;type\&quot;:\&quot;FIGURE_OBJECT\&quot;,\&quot;id\&quot;:\&quot;e62b82b8-271c-4e98-8029-90ae0f97e4a1\&quot;,\&quot;name\&quot;:\&quot;Bacillus (flagellum)\&quot;,\&quot;relativeTransform\&quot;:{\&quot;translate\&quot;:{\&quot;x\&quot;:786.4901649298201,\&quot;y\&quot;:494.0542215019976},\&quot;rotate\&quot;:5.834224152686721,\&quot;skewX\&quot;:2.1466278510927694e-16,\&quot;scale\&quot;:{\&quot;x\&quot;:-0.31140628323176683,\&quot;y\&quot;:0.31140628323176744}},\&quot;opacity\&quot;:0.77,\&quot;image\&quot;:{\&quot;url\&quot;:\&quot;https://icons.biorender.com/biorender/5e178bf2cd8a840026a897ac/bacillus-flagellum.png\&quot;,\&quot;fallbackUrl\&quot;:\&quot;https://res.cloudinary.com/dlcjuc3ej/image/upload/v1578601452/awubvlh6dlld6dvyvzo1.svg#/keystone/api/icons/5e178bf2cd8a840026a897ac/bacillus-flagellum.svg\&quot;,\&quot;size\&quot;:{\&quot;x\&quot;:155,\&quot;y\&quot;:30},\&quot;isPremium\&quot;:false,\&quot;isPacked\&quot;:true},\&quot;source\&quot;:{\&quot;id\&quot;:\&quot;5b070dd6bd399f0014847d03\&quot;,\&quot;type\&quot;:\&quot;ASSETS\&quot;},\&quot;pathStyles\&quot;:[{\&quot;type\&quot;:\&quot;FILL\&quot;,\&quot;fillStyle\&quot;:\&quot;rgb(0,0,0)\&quot;}],\&quot;isLocked\&quot;:false,\&quot;parent\&quot;:{\&quot;type\&quot;:\&quot;CHILD\&quot;,\&quot;parentId\&quot;:\&quot;b747f30f-32cc-4f10-8b79-fd2786488271\&quot;,\&quot;order\&quot;:\&quot;927\&quot;}},\&quot;af2aace9-0278-4d1c-a994-a135c598743c\&quot;:{\&quot;type\&quot;:\&quot;FIGURE_OBJECT\&quot;,\&quot;id\&quot;:\&quot;af2aace9-0278-4d1c-a994-a135c598743c\&quot;,\&quot;name\&quot;:\&quot;Bacillus (peritrichous flagella)\&quot;,\&quot;relativeTransform\&quot;:{\&quot;translate\&quot;:{\&quot;x\&quot;:902.7116575230633,\&quot;y\&quot;:492.3857575297647},\&quot;rotate\&quot;:4.71238898038469,\&quot;skewX\&quot;:5.859554897776558e-31,\&quot;scale\&quot;:{\&quot;x\&quot;:-0.29007340421259736,\&quot;y\&quot;:0.2900734042125977}},\&quot;opacity\&quot;:0.5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b747f30f-32cc-4f10-8b79-fd2786488271\&quot;,\&quot;order\&quot;:\&quot;935\&quot;}},\&quot;e60a168d-4858-4116-9e07-94a14526c299\&quot;:{\&quot;type\&quot;:\&quot;FIGURE_OBJECT\&quot;,\&quot;id\&quot;:\&quot;e60a168d-4858-4116-9e07-94a14526c299\&quot;,\&quot;name\&quot;:\&quot;Spirillum (flagella)\&quot;,\&quot;relativeTransform\&quot;:{\&quot;translate\&quot;:{\&quot;x\&quot;:997.0641742910893,\&quot;y\&quot;:486.56293601790065},\&quot;rotate\&quot;:-2.8925701623721567,\&quot;skewX\&quot;:4.20080820103655e-17,\&quot;scale\&quot;:{\&quot;x\&quot;:0.07184618427359311,\&quot;y\&quot;:0.07184618427359311}},\&quot;opacity\&quot;:1,\&quot;image\&quot;:{\&quot;url\&quot;:\&quot;https://icons.biorender.com/biorender/5b081827ca8be3001440b501/spirillum-flagella.png\&quot;,\&quot;fallbackUrl\&quot;:\&quot;https://res.cloudinary.com/dlcjuc3ej/image/upload/v1527257100/ifemeuhqmgzseuvtrpxx.svg#/keystone/api/icons/5b081827ca8be3001440b501/spirillum-flagella.svg\&quot;,\&quot;size\&quot;:{\&quot;x\&quot;:980,\&quot;y\&quot;:202},\&quot;isPremium\&quot;:false,\&quot;isPacked\&quot;:true},\&quot;source\&quot;:{\&quot;id\&quot;:\&quot;5b0817ceca8be3001440b4f2\&quot;,\&quot;type\&quot;:\&quot;ASSETS\&quot;},\&quot;pathStyles\&quot;:[{\&quot;type\&quot;:\&quot;FILL\&quot;,\&quot;fillStyle\&quot;:\&quot;rgb(0,0,0)\&quot;}],\&quot;isLocked\&quot;:false,\&quot;parent\&quot;:{\&quot;type\&quot;:\&quot;CHILD\&quot;,\&quot;parentId\&quot;:\&quot;b747f30f-32cc-4f10-8b79-fd2786488271\&quot;,\&quot;order\&quot;:\&quot;95\&quot;}},\&quot;d4ff3436-f0c9-4806-bc0c-e1418624e383\&quot;:{\&quot;type\&quot;:\&quot;FIGURE_OBJECT\&quot;,\&quot;id\&quot;:\&quot;d4ff3436-f0c9-4806-bc0c-e1418624e383\&quot;,\&quot;name\&quot;:\&quot;Bacillus (amphilophotrichous flagella)\&quot;,\&quot;relativeTransform\&quot;:{\&quot;translate\&quot;:{\&quot;x\&quot;:1018.7154656297876,\&quot;y\&quot;:467.69013095772414},\&quot;rotate\&quot;:0.15185505798514368,\&quot;skewX\&quot;:-2.5822494228852353e-16,\&quot;scale\&quot;:{\&quot;x\&quot;:0.317440009099391,\&quot;y\&quot;:0.3174400090993919}},\&quot;opacity\&quot;:1,\&quot;image\&quot;:{\&quot;url\&quot;:\&quot;https://icons.biorender.com/biorender/5b070ea0b7dbf70014def7a3/bacillus-amphilophotrichous-flagella.png\&quot;,\&quot;fallbackUrl\&quot;:\&quot;https://res.cloudinary.com/dlcjuc3ej/image/upload/v1527189108/fo2siu6teo1hj6qptn1m.svg#/keystone/api/icons/5b070ea0b7dbf70014def7a3/bacillus-amphilophotrichous-flagella.svg\&quot;,\&quot;size\&quot;:{\&quot;x\&quot;:234,\&quot;y\&quot;:33},\&quot;isPremium\&quot;:false,\&quot;isPacked\&quot;:true},\&quot;source\&quot;:{\&quot;id\&quot;:\&quot;5b070e40b7dbf70014def790\&quot;,\&quot;type\&quot;:\&quot;ASSETS\&quot;},\&quot;pathStyles\&quot;:[{\&quot;type\&quot;:\&quot;FILL\&quot;,\&quot;fillStyle\&quot;:\&quot;rgb(0,0,0)\&quot;}],\&quot;isLocked\&quot;:false,\&quot;parent\&quot;:{\&quot;type\&quot;:\&quot;CHILD\&quot;,\&quot;parentId\&quot;:\&quot;b747f30f-32cc-4f10-8b79-fd2786488271\&quot;,\&quot;order\&quot;:\&quot;952\&quot;}},\&quot;1c962bc2-dc5d-4b23-b6e8-c5d6f69523e5\&quot;:{\&quot;type\&quot;:\&quot;FIGURE_OBJECT\&quot;,\&quot;id\&quot;:\&quot;1c962bc2-dc5d-4b23-b6e8-c5d6f69523e5\&quot;,\&quot;name\&quot;:\&quot;Vibrio cholerae 1\&quot;,\&quot;relativeTransform\&quot;:{\&quot;translate\&quot;:{\&quot;x\&quot;:1029.521910132672,\&quot;y\&quot;:373.5730633522534},\&quot;rotate\&quot;:0.23809748015211496,\&quot;skewX\&quot;:0,\&quot;scale\&quot;:{\&quot;x\&quot;:0.13549281734998894,\&quot;y\&quot;:0.13549281734998886}},\&quot;opacity\&quot;:1,\&quot;image\&quot;:{\&quot;url\&quot;:\&quot;https://icons.biorender.com/biorender/5b0db3c3bfcd0a0014b5ffb6/vibrio-cholerae-1.png\&quot;,\&quot;fallbackUrl\&quot;:\&quot;https://res.cloudinary.com/dlcjuc3ej/image/upload/v1527624640/rresktiovdprokmzrljl.svg#/keystone/api/icons/5b0db3c3bfcd0a0014b5ffb6/vibrio-cholerae-1.svg\&quot;,\&quot;size\&quot;:{\&quot;x\&quot;:518,\&quot;y\&quot;:179},\&quot;isPremium\&quot;:false,\&quot;isPacked\&quot;:true},\&quot;source\&quot;:{\&quot;id\&quot;:\&quot;5b0db3711531dd0014891498\&quot;,\&quot;type\&quot;:\&quot;ASSETS\&quot;},\&quot;pathStyles\&quot;:[{\&quot;type\&quot;:\&quot;FILL\&quot;,\&quot;fillStyle\&quot;:\&quot;rgb(0,0,0)\&quot;}],\&quot;isLocked\&quot;:false,\&quot;parent\&quot;:{\&quot;type\&quot;:\&quot;CHILD\&quot;,\&quot;parentId\&quot;:\&quot;b747f30f-32cc-4f10-8b79-fd2786488271\&quot;,\&quot;order\&quot;:\&quot;955\&quot;}},\&quot;ce06cd9b-7401-4d95-8629-61da460e01ea\&quot;:{\&quot;type\&quot;:\&quot;FIGURE_OBJECT\&quot;,\&quot;id\&quot;:\&quot;ce06cd9b-7401-4d95-8629-61da460e01ea\&quot;,\&quot;name\&quot;:\&quot;Micrococcus\&quot;,\&quot;relativeTransform\&quot;:{\&quot;translate\&quot;:{\&quot;x\&quot;:950.2725411315155,\&quot;y\&quot;:511.1811339903502},\&quot;rotate\&quot;:0,\&quot;skewX\&quot;:0,\&quot;scale\&quot;:{\&quot;x\&quot;:0.15330066909937204,\&quot;y\&quot;:0.153300669099372}},\&quot;opacity\&quot;:1,\&quot;image\&quot;:{\&quot;url\&quot;:\&quot;https://icons.biorender.com/biorender/5b0729b7bd399f0014847e26/micrococcus.png\&quot;,\&quot;fallbackUrl\&quot;:\&quot;https://res.cloudinary.com/dlcjuc3ej/image/upload/v1527196079/ip7q8ntf58dtqpy0k2on.svg#/keystone/api/icons/5b0729b7bd399f0014847e26/micrococcus.svg\&quot;,\&quot;size\&quot;:{\&quot;x\&quot;:142,\&quot;y\&quot;:146},\&quot;isPremium\&quot;:false,\&quot;isPacked\&quot;:true},\&quot;source\&quot;:{\&quot;id\&quot;:\&quot;5a5d147d4c65870014a03162\&quot;,\&quot;type\&quot;:\&quot;ASSETS\&quot;},\&quot;pathStyles\&quot;:[{\&quot;type\&quot;:\&quot;FILL\&quot;,\&quot;fillStyle\&quot;:\&quot;rgb(0,0,0)\&quot;}],\&quot;isLocked\&quot;:false,\&quot;parent\&quot;:{\&quot;type\&quot;:\&quot;CHILD\&quot;,\&quot;parentId\&quot;:\&quot;b747f30f-32cc-4f10-8b79-fd2786488271\&quot;,\&quot;order\&quot;:\&quot;957\&quot;}},\&quot;84050d25-cf15-41d0-918e-4408406a5ddd\&quot;:{\&quot;type\&quot;:\&quot;FIGURE_OBJECT\&quot;,\&quot;id\&quot;:\&quot;84050d25-cf15-41d0-918e-4408406a5ddd\&quot;,\&quot;name\&quot;:\&quot;Neisseria 1\&quot;,\&quot;relativeTransform\&quot;:{\&quot;translate\&quot;:{\&quot;x\&quot;:1015.1911608114902,\&quot;y\&quot;:512.842829394304},\&quot;rotate\&quot;:-0.43392085305628136,\&quot;skewX\&quot;:2.692259622164944e-16,\&quot;scale\&quot;:{\&quot;x\&quot;:0.09831103958157823,\&quot;y\&quot;:0.09831103958157808}},\&quot;opacity\&quot;:1,\&quot;image\&quot;:{\&quot;url\&quot;:\&quot;https://icons.biorender.com/biorender/5b0db5d1ed50f40014846dc7/20180529202140/image/neisseria-1.png\&quot;,\&quot;fallbackUrl\&quot;:\&quot;https://res.cloudinary.com/dlcjuc3ej/image/upload/v1527625300/xqb1hof9eqxzu74saqfc.svg#/keystone/api/icons/5b0db5d1ed50f40014846dc7/20180529202140/image/neisseria-1.svg\&quot;,\&quot;size\&quot;:{\&quot;x\&quot;:298,\&quot;y\&quot;:220},\&quot;isPremium\&quot;:false,\&quot;isPacked\&quot;:true},\&quot;source\&quot;:{\&quot;id\&quot;:\&quot;5b0db5d1ed50f40014846dc7\&quot;,\&quot;type\&quot;:\&quot;ASSETS\&quot;},\&quot;pathStyles\&quot;:[{\&quot;type\&quot;:\&quot;FILL\&quot;,\&quot;fillStyle\&quot;:\&quot;rgb(0,0,0)\&quot;}],\&quot;isLocked\&quot;:false,\&quot;parent\&quot;:{\&quot;type\&quot;:\&quot;CHILD\&quot;,\&quot;parentId\&quot;:\&quot;b747f30f-32cc-4f10-8b79-fd2786488271\&quot;,\&quot;order\&quot;:\&quot;96\&quot;}},\&quot;5488abc6-7799-414b-a207-a675c9a82921\&quot;:{\&quot;type\&quot;:\&quot;FIGURE_OBJECT\&quot;,\&quot;id\&quot;:\&quot;5488abc6-7799-414b-a207-a675c9a82921\&quot;,\&quot;relativeTransform\&quot;:{\&quot;translate\&quot;:{\&quot;x\&quot;:943.4473026942396,\&quot;y\&quot;:468.63171098918633},\&quot;rotate\&quot;:-0.7450787641474411,\&quot;skewX\&quot;:5.5511151231257815e-17,\&quot;scale\&quot;:{\&quot;x\&quot;:1,\&quot;y\&quot;:1.0000000000000002}},\&quot;opacity\&quot;:1,\&quot;source\&quot;:{\&quot;type\&quot;:\&quot;ASSETS\&quot;},\&quot;pathStyles\&quot;:[{\&quot;type\&quot;:\&quot;FILL\&quot;,\&quot;fillStyle\&quot;:\&quot;rgb(0,0,0)\&quot;}],\&quot;isLocked\&quot;:false,\&quot;parent\&quot;:{\&quot;type\&quot;:\&quot;CHILD\&quot;,\&quot;parentId\&quot;:\&quot;b747f30f-32cc-4f10-8b79-fd2786488271\&quot;,\&quot;order\&quot;:\&quot;962\&quot;}},\&quot;ab26a5cc-e908-4720-9b08-4951820b36ee\&quot;:{\&quot;type\&quot;:\&quot;FIGURE_OBJECT\&quot;,\&quot;id\&quot;:\&quot;ab26a5cc-e908-4720-9b08-4951820b36ee\&quot;,\&quot;name\&quot;:\&quot;Viral protein 2\&quot;,\&quot;relativeTransform\&quot;:{\&quot;translate\&quot;:{\&quot;x\&quot;:-4.345209188937485,\&quot;y\&quot;:7.469750683705148},\&quot;rotate\&quot;:-2.601762315947946,\&quot;skewX\&quot;:7.921040162130021e-16,\&quot;scale\&quot;:{\&quot;x\&quot;:0.020263975714185086,\&quot;y\&quot;:0.01934288590899486}},\&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5488abc6-7799-414b-a207-a675c9a82921\&quot;,\&quot;order\&quot;:\&quot;05\&quot;}},\&quot;8fc9e6f5-d58a-4c7b-8584-5c544db94313\&quot;:{\&quot;type\&quot;:\&quot;FIGURE_OBJECT\&quot;,\&quot;id\&quot;:\&quot;8fc9e6f5-d58a-4c7b-8584-5c544db94313\&quot;,\&quot;name\&quot;:\&quot;Viral protein 2\&quot;,\&quot;relativeTransform\&quot;:{\&quot;translate\&quot;:{\&quot;x\&quot;:-8.49024039403346,\&quot;y\&quot;:0.37713752426629227},\&quot;rotate\&quot;:-1.600117858228402,\&quot;skewX\&quot;:-1.2376625253328138e-17,\&quot;scale\&quot;:{\&quot;x\&quot;:0.020263975714185103,\&quot;y\&quot;:0.019342885908994856}},\&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5488abc6-7799-414b-a207-a675c9a82921\&quot;,\&quot;order\&quot;:\&quot;1\&quot;}},\&quot;a0ef64a5-bc73-459c-9c0f-4d71391cb8d0\&quot;:{\&quot;type\&quot;:\&quot;FIGURE_OBJECT\&quot;,\&quot;id\&quot;:\&quot;a0ef64a5-bc73-459c-9c0f-4d71391cb8d0\&quot;,\&quot;name\&quot;:\&quot;Viral protein 2\&quot;,\&quot;relativeTransform\&quot;:{\&quot;translate\&quot;:{\&quot;x\&quot;:3.7612339440970244,\&quot;y\&quot;:-8.004820387991193},\&quot;rotate\&quot;:0.48869219055841273,\&quot;skewX\&quot;:1.5842080324260056e-15,\&quot;scale\&quot;:{\&quot;x\&quot;:0.020263975714185076,\&quot;y\&quot;:0.019342885908994866}},\&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5488abc6-7799-414b-a207-a675c9a82921\&quot;,\&quot;order\&quot;:\&quot;15\&quot;}},\&quot;10567448-0df3-4e17-8659-e6ab03412178\&quot;:{\&quot;type\&quot;:\&quot;FIGURE_OBJECT\&quot;,\&quot;id\&quot;:\&quot;10567448-0df3-4e17-8659-e6ab03412178\&quot;,\&quot;name\&quot;:\&quot;Viral protein 2\&quot;,\&quot;relativeTransform\&quot;:{\&quot;translate\&quot;:{\&quot;x\&quot;:8.457916164469632,\&quot;y\&quot;:-0.36020214747906154},\&quot;rotate\&quot;:1.5060446115459072,\&quot;skewX\&quot;:6.600866801775012e-17,\&quot;scale\&quot;:{\&quot;x\&quot;:0.020263975714185093,\&quot;y\&quot;:0.019342885908994852}},\&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5488abc6-7799-414b-a207-a675c9a82921\&quot;,\&quot;order\&quot;:\&quot;2\&quot;}},\&quot;1e87f480-4d3d-44df-98e5-3ee23eb3d314\&quot;:{\&quot;type\&quot;:\&quot;FIGURE_OBJECT\&quot;,\&quot;id\&quot;:\&quot;1e87f480-4d3d-44df-98e5-3ee23eb3d314\&quot;,\&quot;name\&quot;:\&quot;Viral protein 2\&quot;,\&quot;relativeTransform\&quot;:{\&quot;translate\&quot;:{\&quot;x\&quot;:4.12890289190726,\&quot;y\&quot;:7.193238331604435},\&quot;rotate\&quot;:2.588672346557989,\&quot;skewX\&quot;:-1.0561386882840046e-15,\&quot;scale\&quot;:{\&quot;x\&quot;:0.02026397571418507,\&quot;y\&quot;:0.01934288590899485}},\&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5488abc6-7799-414b-a207-a675c9a82921\&quot;,\&quot;order\&quot;:\&quot;25\&quot;}},\&quot;7528224d-dcce-4789-a5ef-53d02a7ed905\&quot;:{\&quot;type\&quot;:\&quot;FIGURE_OBJECT\&quot;,\&quot;id\&quot;:\&quot;7528224d-dcce-4789-a5ef-53d02a7ed905\&quot;,\&quot;name\&quot;:\&quot;Viral protein 2\&quot;,\&quot;relativeTransform\&quot;:{\&quot;translate\&quot;:{\&quot;x\&quot;:-4.713333672944555,\&quot;y\&quot;:-7.452202486578044},\&quot;rotate\&quot;:-0.6099925735720191,\&quot;skewX\&quot;:-8.581126842307534e-16,\&quot;scale\&quot;:{\&quot;x\&quot;:0.020263975714185072,\&quot;y\&quot;:0.01934288590899486}},\&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5488abc6-7799-414b-a207-a675c9a82921\&quot;,\&quot;order\&quot;:\&quot;3\&quot;}},\&quot;67f26b67-56cd-43f6-a0a7-e3adadcd6c72\&quot;:{\&quot;type\&quot;:\&quot;FIGURE_OBJECT\&quot;,\&quot;id\&quot;:\&quot;67f26b67-56cd-43f6-a0a7-e3adadcd6c72\&quot;,\&quot;name\&quot;:\&quot;Virus 2\&quot;,\&quot;relativeTransform\&quot;:{\&quot;translate\&quot;:{\&quot;x\&quot;:-0.07838096852394476,\&quot;y\&quot;:0},\&quot;rotate\&quot;:0,\&quot;skewX\&quot;:6.866083572483836e-17,\&quot;scale\&quot;:{\&quot;x\&quot;:0.1750070629861438,\&quot;y\&quot;:0.1768492425965245}},\&quot;opacity\&quot;:1,\&quot;image\&quot;:{\&quot;url\&quot;:\&quot;https://res.cloudinary.com/dlcjuc3ej/image/upload/v1522780312/nnggnjyv7aruvil4uheb.svg\&quot;,\&quot;size\&quot;:{\&quot;x\&quot;:115,\&quot;y\&quot;:125},\&quot;isPremium\&quot;:false},\&quot;source\&quot;:{\&quot;id\&quot;:\&quot;5ac3c86472b7410014b46901\&quot;,\&quot;type\&quot;:\&quot;ASSETS\&quot;},\&quot;pathStyles\&quot;:[{\&quot;type\&quot;:\&quot;FILL\&quot;,\&quot;fillStyle\&quot;:\&quot;rgb(0,0,0)\&quot;}],\&quot;isLocked\&quot;:false,\&quot;parent\&quot;:{\&quot;type\&quot;:\&quot;CHILD\&quot;,\&quot;parentId\&quot;:\&quot;5488abc6-7799-414b-a207-a675c9a82921\&quot;,\&quot;order\&quot;:\&quot;5\&quot;}},\&quot;0298853a-eec0-484c-a51d-82f75a2df9f4\&quot;:{\&quot;type\&quot;:\&quot;FIGURE_OBJECT\&quot;,\&quot;id\&quot;:\&quot;0298853a-eec0-484c-a51d-82f75a2df9f4\&quot;,\&quot;name\&quot;:\&quot;ssDNA (2D, squiggle 2)\&quot;,\&quot;relativeTransform\&quot;:{\&quot;translate\&quot;:{\&quot;x\&quot;:-0.2312818761855235,\&quot;y\&quot;:-2.098242576223348},\&quot;rotate\&quot;:0,\&quot;skewX\&quot;:7.118112433775403e-17,\&quot;scale\&quot;:{\&quot;x\&quot;:0.019342885908994842,\&quot;y\&quot;:0.020263975714185097}},\&quot;opacity\&quot;:1,\&quot;image\&quot;:{\&quot;url\&quot;:\&quot;https://res.cloudinary.com/dlcjuc3ej/image/upload/v1532619103/ys1sam2ofv9oqhy0sleb.svg\&quot;,\&quot;size\&quot;:{\&quot;x\&quot;:358,\&quot;y\&quot;:102},\&quot;isPremium\&quot;:false},\&quot;source\&quot;:{\&quot;id\&quot;:\&quot;5b59e93c54d92500147c29c5\&quot;,\&quot;type\&quot;:\&quot;ASSETS\&quot;},\&quot;pathStyles\&quot;:[{\&quot;type\&quot;:\&quot;FILL\&quot;,\&quot;fillStyle\&quot;:\&quot;rgb(0,0,0)\&quot;}],\&quot;isLocked\&quot;:false,\&quot;parent\&quot;:{\&quot;type\&quot;:\&quot;CHILD\&quot;,\&quot;parentId\&quot;:\&quot;5488abc6-7799-414b-a207-a675c9a82921\&quot;,\&quot;order\&quot;:\&quot;55\&quot;}},\&quot;f69c39bf-59c3-4c21-890e-e09b08e97ae4\&quot;:{\&quot;type\&quot;:\&quot;FIGURE_OBJECT\&quot;,\&quot;id\&quot;:\&quot;f69c39bf-59c3-4c21-890e-e09b08e97ae4\&quot;,\&quot;name\&quot;:\&quot;ssDNA (2D, squiggle 2)\&quot;,\&quot;relativeTransform\&quot;:{\&quot;translate\&quot;:{\&quot;x\&quot;:-0.047063915147477264,\&quot;y\&quot;:-0.16395398532386118},\&quot;rotate\&quot;:0,\&quot;skewX\&quot;:7.118112433775403e-17,\&quot;scale\&quot;:{\&quot;x\&quot;:0.019342885908994842,\&quot;y\&quot;:0.020263975714185097}},\&quot;opacity\&quot;:1,\&quot;image\&quot;:{\&quot;url\&quot;:\&quot;https://res.cloudinary.com/dlcjuc3ej/image/upload/v1532619103/ys1sam2ofv9oqhy0sleb.svg\&quot;,\&quot;size\&quot;:{\&quot;x\&quot;:358,\&quot;y\&quot;:102},\&quot;isPremium\&quot;:false},\&quot;source\&quot;:{\&quot;id\&quot;:\&quot;5b59e93c54d92500147c29c5\&quot;,\&quot;type\&quot;:\&quot;ASSETS\&quot;},\&quot;pathStyles\&quot;:[{\&quot;type\&quot;:\&quot;FILL\&quot;,\&quot;fillStyle\&quot;:\&quot;rgb(0,0,0)\&quot;}],\&quot;isLocked\&quot;:false,\&quot;parent\&quot;:{\&quot;type\&quot;:\&quot;CHILD\&quot;,\&quot;parentId\&quot;:\&quot;5488abc6-7799-414b-a207-a675c9a82921\&quot;,\&quot;order\&quot;:\&quot;6\&quot;}},\&quot;9491b770-3469-481f-99dd-daafe4e7cbb7\&quot;:{\&quot;type\&quot;:\&quot;FIGURE_OBJECT\&quot;,\&quot;id\&quot;:\&quot;9491b770-3469-481f-99dd-daafe4e7cbb7\&quot;,\&quot;name\&quot;:\&quot;ssDNA (2D, squiggle 2)\&quot;,\&quot;relativeTransform\&quot;:{\&quot;translate\&quot;:{\&quot;x\&quot;:0.045045065371545935,\&quot;y\&quot;:1.8624435860946489},\&quot;rotate\&quot;:0,\&quot;skewX\&quot;:7.118112433775403e-17,\&quot;scale\&quot;:{\&quot;x\&quot;:0.019342885908994842,\&quot;y\&quot;:0.020263975714185097}},\&quot;opacity\&quot;:1,\&quot;image\&quot;:{\&quot;url\&quot;:\&quot;https://res.cloudinary.com/dlcjuc3ej/image/upload/v1532619103/ys1sam2ofv9oqhy0sleb.svg\&quot;,\&quot;size\&quot;:{\&quot;x\&quot;:358,\&quot;y\&quot;:102},\&quot;isPremium\&quot;:false},\&quot;source\&quot;:{\&quot;id\&quot;:\&quot;5b59e93c54d92500147c29c5\&quot;,\&quot;type\&quot;:\&quot;ASSETS\&quot;},\&quot;pathStyles\&quot;:[{\&quot;type\&quot;:\&quot;FILL\&quot;,\&quot;fillStyle\&quot;:\&quot;rgb(0,0,0)\&quot;}],\&quot;isLocked\&quot;:false,\&quot;parent\&quot;:{\&quot;type\&quot;:\&quot;CHILD\&quot;,\&quot;parentId\&quot;:\&quot;5488abc6-7799-414b-a207-a675c9a82921\&quot;,\&quot;order\&quot;:\&quot;7\&quot;}},\&quot;3e4ba606-76b0-42d3-a3bf-ccd081b40401\&quot;:{\&quot;type\&quot;:\&quot;FIGURE_OBJECT\&quot;,\&quot;id\&quot;:\&quot;3e4ba606-76b0-42d3-a3bf-ccd081b40401\&quot;,\&quot;name\&quot;:\&quot;Reverse transcriptase\&quot;,\&quot;relativeTransform\&quot;:{\&quot;translate\&quot;:{\&quot;x\&quot;:-1.4471204190366274,\&quot;y\&quot;:3.5977767790730457},\&quot;rotate\&quot;:0,\&quot;skewX\&quot;:6.794561868603792e-17,\&quot;scale\&quot;:{\&quot;x\&quot;:0.006447628636331614,\&quot;y\&quot;:0.0064476286363316215}},\&quot;opacity\&quot;:1,\&quot;image\&quot;:{\&quot;url\&quot;:\&quot;https://res.cloudinary.com/dlcjuc3ej/image/upload/v1532705568/fs88lbr92gb6gnaq2eu3.svg\&quot;,\&quot;size\&quot;:{\&quot;x\&quot;:354,\&quot;y\&quot;:316},\&quot;isPremium\&quot;:false},\&quot;source\&quot;:{\&quot;id\&quot;:\&quot;5b5b3988f1e48c0014a498d2\&quot;,\&quot;type\&quot;:\&quot;ASSETS\&quot;},\&quot;pathStyles\&quot;:[{\&quot;type\&quot;:\&quot;FILL\&quot;,\&quot;fillStyle\&quot;:\&quot;rgb(0,0,0)\&quot;}],\&quot;isLocked\&quot;:false,\&quot;parent\&quot;:{\&quot;type\&quot;:\&quot;CHILD\&quot;,\&quot;parentId\&quot;:\&quot;5488abc6-7799-414b-a207-a675c9a82921\&quot;,\&quot;order\&quot;:\&quot;75\&quot;}},\&quot;bd333085-d7b4-4d03-8324-e15f0441a5fd\&quot;:{\&quot;type\&quot;:\&quot;FIGURE_OBJECT\&quot;,\&quot;id\&quot;:\&quot;bd333085-d7b4-4d03-8324-e15f0441a5fd\&quot;,\&quot;name\&quot;:\&quot;Generic cell shape A\&quot;,\&quot;relativeTransform\&quot;:{\&quot;translate\&quot;:{\&quot;x\&quot;:3.698087232756001,\&quot;y\&quot;:-1.8587592268738877},\&quot;rotate\&quot;:0,\&quot;skewX\&quot;:6.794561868603791e-17,\&quot;scale\&quot;:{\&quot;x\&quot;:0.010131987857092538,\&quot;y\&quot;:0.010131987857092548}},\&quot;opacity\&quot;:1,\&quot;image\&quot;:{\&quot;url\&quot;:\&quot;https://res.cloudinary.com/dlcjuc3ej/image/upload/v1523371307/f2xvtioa3phieg7kscls.svg\&quot;,\&quot;size\&quot;:{\&quot;x\&quot;:150,\&quot;y\&quot;:124},\&quot;isPremium\&quot;:false},\&quot;source\&quot;:{\&quot;id\&quot;:\&quot;5a46616614086400142d7e0b\&quot;,\&quot;type\&quot;:\&quot;ASSETS\&quot;},\&quot;pathStyles\&quot;:[{\&quot;type\&quot;:\&quot;FILL\&quot;,\&quot;fillStyle\&quot;:\&quot;rgb(0,0,0)\&quot;}],\&quot;isLocked\&quot;:false,\&quot;parent\&quot;:{\&quot;type\&quot;:\&quot;CHILD\&quot;,\&quot;parentId\&quot;:\&quot;5488abc6-7799-414b-a207-a675c9a82921\&quot;,\&quot;order\&quot;:\&quot;8\&quot;}},\&quot;8a185381-1017-4f3f-a154-64b300e074aa\&quot;:{\&quot;type\&quot;:\&quot;FIGURE_OBJECT\&quot;,\&quot;id\&quot;:\&quot;8a185381-1017-4f3f-a154-64b300e074aa\&quot;,\&quot;relativeTransform\&quot;:{\&quot;translate\&quot;:{\&quot;x\&quot;:875.2635498619236,\&quot;y\&quot;:375.5632838720064},\&quot;rotate\&quot;:-0.7450787641474411,\&quot;skewX\&quot;:5.5511151231257815e-17,\&quot;scale\&quot;:{\&quot;x\&quot;:1,\&quot;y\&quot;:1.0000000000000002}},\&quot;opacity\&quot;:1,\&quot;source\&quot;:{\&quot;type\&quot;:\&quot;ASSETS\&quot;},\&quot;pathStyles\&quot;:[{\&quot;type\&quot;:\&quot;FILL\&quot;,\&quot;fillStyle\&quot;:\&quot;rgb(0,0,0)\&quot;}],\&quot;isLocked\&quot;:false,\&quot;parent\&quot;:{\&quot;type\&quot;:\&quot;CHILD\&quot;,\&quot;parentId\&quot;:\&quot;b747f30f-32cc-4f10-8b79-fd2786488271\&quot;,\&quot;order\&quot;:\&quot;97\&quot;}},\&quot;a95b6ef4-fd71-4289-81c9-8e7ff875b46d\&quot;:{\&quot;type\&quot;:\&quot;FIGURE_OBJECT\&quot;,\&quot;id\&quot;:\&quot;a95b6ef4-fd71-4289-81c9-8e7ff875b46d\&quot;,\&quot;name\&quot;:\&quot;Viral protein 2\&quot;,\&quot;relativeTransform\&quot;:{\&quot;translate\&quot;:{\&quot;x\&quot;:-4.607042727601904,\&quot;y\&quot;:7.919862788649343},\&quot;rotate\&quot;:-2.6017623159479464,\&quot;skewX\&quot;:1.056940093933602e-15,\&quot;scale\&quot;:{\&quot;x\&quot;:0.021485042005346167,\&quot;y\&quot;:0.020508449186921338}},\&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8a185381-1017-4f3f-a154-64b300e074aa\&quot;,\&quot;order\&quot;:\&quot;05\&quot;}},\&quot;2753eeab-9443-4bee-9b80-b7f0efb762eb\&quot;:{\&quot;type\&quot;:\&quot;FIGURE_OBJECT\&quot;,\&quot;id\&quot;:\&quot;2753eeab-9443-4bee-9b80-b7f0efb762eb\&quot;,\&quot;name\&quot;:\&quot;Viral protein 2\&quot;,\&quot;relativeTransform\&quot;:{\&quot;translate\&quot;:{\&quot;x\&quot;:-9.001845149942799,\&quot;y\&quot;:0.39986307055142517},\&quot;rotate\&quot;:-1.600117858228402,\&quot;skewX\&quot;:1.4679723526855544e-17,\&quot;scale\&quot;:{\&quot;x\&quot;:0.0214850420053462,\&quot;y\&quot;:0.020508449186921324}},\&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8a185381-1017-4f3f-a154-64b300e074aa\&quot;,\&quot;order\&quot;:\&quot;1\&quot;}},\&quot;d5519a41-e9fe-4b01-9706-00af626f2032\&quot;:{\&quot;type\&quot;:\&quot;FIGURE_OBJECT\&quot;,\&quot;id\&quot;:\&quot;d5519a41-e9fe-4b01-9706-00af626f2032\&quot;,\&quot;name\&quot;:\&quot;Viral protein 2\&quot;,\&quot;relativeTransform\&quot;:{\&quot;translate\&quot;:{\&quot;x\&quot;:3.987878312758242,\&quot;y\&quot;:-8.487174713738478},\&quot;rotate\&quot;:0.48869219055841245,\&quot;skewX\&quot;:1.2918156703632923e-15,\&quot;scale\&quot;:{\&quot;x\&quot;:0.02148504200534616,\&quot;y\&quot;:0.020508449186921348}},\&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8a185381-1017-4f3f-a154-64b300e074aa\&quot;,\&quot;order\&quot;:\&quot;15\&quot;}},\&quot;8389209d-f415-436b-91f6-ebc2afbd0d44\&quot;:{\&quot;type\&quot;:\&quot;FIGURE_OBJECT\&quot;,\&quot;id\&quot;:\&quot;8389209d-f415-436b-91f6-ebc2afbd0d44\&quot;,\&quot;name\&quot;:\&quot;Viral protein 2\&quot;,\&quot;relativeTransform\&quot;:{\&quot;translate\&quot;:{\&quot;x\&quot;:8.967573127524062,\&quot;y\&quot;:-0.3819072021284627},\&quot;rotate\&quot;:1.5060446115459072,\&quot;skewX\&quot;:2.201958529028327e-16,\&quot;scale\&quot;:{\&quot;x\&quot;:0.02148504200534622,\&quot;y\&quot;:0.02050844918692133}},\&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8a185381-1017-4f3f-a154-64b300e074aa\&quot;,\&quot;order\&quot;:\&quot;2\&quot;}},\&quot;44f6de52-6922-433c-a602-b74fcd55ca0e\&quot;:{\&quot;type\&quot;:\&quot;FIGURE_OBJECT\&quot;,\&quot;id\&quot;:\&quot;44f6de52-6922-433c-a602-b74fcd55ca0e\&quot;,\&quot;name\&quot;:\&quot;Viral protein 2\&quot;,\&quot;relativeTransform\&quot;:{\&quot;translate\&quot;:{\&quot;x\&quot;:4.377702249540532,\&quot;y\&quot;:7.626688360112985},\&quot;rotate\&quot;:2.588672346557989,\&quot;skewX\&quot;:-1.2918156703632923e-15,\&quot;scale\&quot;:{\&quot;x\&quot;:0.02148504200534616,\&quot;y\&quot;:0.020508449186921334}},\&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8a185381-1017-4f3f-a154-64b300e074aa\&quot;,\&quot;order\&quot;:\&quot;25\&quot;}},\&quot;a5bdf7af-e8d8-4de7-82f8-182866de9b6c\&quot;:{\&quot;type\&quot;:\&quot;FIGURE_OBJECT\&quot;,\&quot;id\&quot;:\&quot;a5bdf7af-e8d8-4de7-82f8-182866de9b6c\&quot;,\&quot;name\&quot;:\&quot;Viral protein 2\&quot;,\&quot;relativeTransform\&quot;:{\&quot;translate\&quot;:{\&quot;x\&quot;:-4.997349650273143,\&quot;y\&quot;:-7.901257172569277},\&quot;rotate\&quot;:-0.6099925735720197,\&quot;skewX\&quot;:-1.820285717330094e-15,\&quot;scale\&quot;:{\&quot;x\&quot;:0.02148504200534616,\&quot;y\&quot;:0.02050844918692137}},\&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8a185381-1017-4f3f-a154-64b300e074aa\&quot;,\&quot;order\&quot;:\&quot;3\&quot;}},\&quot;dee72225-42fe-4864-a47a-25947813dde5\&quot;:{\&quot;type\&quot;:\&quot;FIGURE_OBJECT\&quot;,\&quot;id\&quot;:\&quot;dee72225-42fe-4864-a47a-25947813dde5\&quot;,\&quot;name\&quot;:\&quot;Virus 2\&quot;,\&quot;relativeTransform\&quot;:{\&quot;translate\&quot;:{\&quot;x\&quot;:-0.08310404754274507,\&quot;y\&quot;:0},\&quot;rotate\&quot;:0,\&quot;skewX\&quot;:6.866083572483831e-17,\&quot;scale\&quot;:{\&quot;x\&quot;:0.18555263550071682,\&quot;y\&quot;:0.1875058211375669}},\&quot;opacity\&quot;:1,\&quot;image\&quot;:{\&quot;url\&quot;:\&quot;https://res.cloudinary.com/dlcjuc3ej/image/upload/v1522780312/nnggnjyv7aruvil4uheb.svg\&quot;,\&quot;size\&quot;:{\&quot;x\&quot;:115,\&quot;y\&quot;:125},\&quot;isPremium\&quot;:false},\&quot;source\&quot;:{\&quot;id\&quot;:\&quot;5ac3c86472b7410014b46901\&quot;,\&quot;type\&quot;:\&quot;ASSETS\&quot;},\&quot;pathStyles\&quot;:[{\&quot;type\&quot;:\&quot;FILL\&quot;,\&quot;fillStyle\&quot;:\&quot;rgb(0,0,0)\&quot;}],\&quot;isLocked\&quot;:false,\&quot;parent\&quot;:{\&quot;type\&quot;:\&quot;CHILD\&quot;,\&quot;parentId\&quot;:\&quot;8a185381-1017-4f3f-a154-64b300e074aa\&quot;,\&quot;order\&quot;:\&quot;5\&quot;}},\&quot;4d080fc8-7a83-41df-acb9-36f8714928fa\&quot;:{\&quot;type\&quot;:\&quot;FIGURE_OBJECT\&quot;,\&quot;id\&quot;:\&quot;4d080fc8-7a83-41df-acb9-36f8714928fa\&quot;,\&quot;name\&quot;:\&quot;ssDNA (2D, squiggle 2)\&quot;,\&quot;relativeTransform\&quot;:{\&quot;translate\&quot;:{\&quot;x\&quot;:-0.24521845540126658,\&quot;y\&quot;:-2.224678440371756},\&quot;rotate\&quot;:0,\&quot;skewX\&quot;:7.118112433775404e-17,\&quot;scale\&quot;:{\&quot;x\&quot;:0.020508449186921327,\&quot;y\&quot;:0.021485042005346195}},\&quot;opacity\&quot;:1,\&quot;image\&quot;:{\&quot;url\&quot;:\&quot;https://res.cloudinary.com/dlcjuc3ej/image/upload/v1532619103/ys1sam2ofv9oqhy0sleb.svg\&quot;,\&quot;size\&quot;:{\&quot;x\&quot;:358,\&quot;y\&quot;:102},\&quot;isPremium\&quot;:false},\&quot;source\&quot;:{\&quot;id\&quot;:\&quot;5b59e93c54d92500147c29c5\&quot;,\&quot;type\&quot;:\&quot;ASSETS\&quot;},\&quot;pathStyles\&quot;:[{\&quot;type\&quot;:\&quot;FILL\&quot;,\&quot;fillStyle\&quot;:\&quot;rgb(0,0,0)\&quot;}],\&quot;isLocked\&quot;:false,\&quot;parent\&quot;:{\&quot;type\&quot;:\&quot;CHILD\&quot;,\&quot;parentId\&quot;:\&quot;8a185381-1017-4f3f-a154-64b300e074aa\&quot;,\&quot;order\&quot;:\&quot;55\&quot;}},\&quot;7233fd19-3332-4de2-98eb-3bf7cf9cf6b4\&quot;:{\&quot;type\&quot;:\&quot;FIGURE_OBJECT\&quot;,\&quot;id\&quot;:\&quot;7233fd19-3332-4de2-98eb-3bf7cf9cf6b4\&quot;,\&quot;name\&quot;:\&quot;ssDNA (2D, squiggle 2)\&quot;,\&quot;relativeTransform\&quot;:{\&quot;translate\&quot;:{\&quot;x\&quot;:-0.04989989171630139,\&quot;y\&quot;:-0.1738335216796191},\&quot;rotate\&quot;:0,\&quot;skewX\&quot;:7.118112433775404e-17,\&quot;scale\&quot;:{\&quot;x\&quot;:0.020508449186921327,\&quot;y\&quot;:0.021485042005346195}},\&quot;opacity\&quot;:1,\&quot;image\&quot;:{\&quot;url\&quot;:\&quot;https://res.cloudinary.com/dlcjuc3ej/image/upload/v1532619103/ys1sam2ofv9oqhy0sleb.svg\&quot;,\&quot;size\&quot;:{\&quot;x\&quot;:358,\&quot;y\&quot;:102},\&quot;isPremium\&quot;:false},\&quot;source\&quot;:{\&quot;id\&quot;:\&quot;5b59e93c54d92500147c29c5\&quot;,\&quot;type\&quot;:\&quot;ASSETS\&quot;},\&quot;pathStyles\&quot;:[{\&quot;type\&quot;:\&quot;FILL\&quot;,\&quot;fillStyle\&quot;:\&quot;rgb(0,0,0)\&quot;}],\&quot;isLocked\&quot;:false,\&quot;parent\&quot;:{\&quot;type\&quot;:\&quot;CHILD\&quot;,\&quot;parentId\&quot;:\&quot;8a185381-1017-4f3f-a154-64b300e074aa\&quot;,\&quot;order\&quot;:\&quot;6\&quot;}},\&quot;5c5c8172-cd05-4a28-9284-2636ca0a8034\&quot;:{\&quot;type\&quot;:\&quot;FIGURE_OBJECT\&quot;,\&quot;id\&quot;:\&quot;5c5c8172-cd05-4a28-9284-2636ca0a8034\&quot;,\&quot;name\&quot;:\&quot;ssDNA (2D, squiggle 2)\&quot;,\&quot;relativeTransform\&quot;:{\&quot;translate\&quot;:{\&quot;x\&quot;:0.04775939012618129,\&quot;y\&quot;:1.9746706788550008},\&quot;rotate\&quot;:0,\&quot;skewX\&quot;:7.118112433775404e-17,\&quot;scale\&quot;:{\&quot;x\&quot;:0.020508449186921327,\&quot;y\&quot;:0.021485042005346195}},\&quot;opacity\&quot;:1,\&quot;image\&quot;:{\&quot;url\&quot;:\&quot;https://res.cloudinary.com/dlcjuc3ej/image/upload/v1532619103/ys1sam2ofv9oqhy0sleb.svg\&quot;,\&quot;size\&quot;:{\&quot;x\&quot;:358,\&quot;y\&quot;:102},\&quot;isPremium\&quot;:false},\&quot;source\&quot;:{\&quot;id\&quot;:\&quot;5b59e93c54d92500147c29c5\&quot;,\&quot;type\&quot;:\&quot;ASSETS\&quot;},\&quot;pathStyles\&quot;:[{\&quot;type\&quot;:\&quot;FILL\&quot;,\&quot;fillStyle\&quot;:\&quot;rgb(0,0,0)\&quot;}],\&quot;isLocked\&quot;:false,\&quot;parent\&quot;:{\&quot;type\&quot;:\&quot;CHILD\&quot;,\&quot;parentId\&quot;:\&quot;8a185381-1017-4f3f-a154-64b300e074aa\&quot;,\&quot;order\&quot;:\&quot;7\&quot;}},\&quot;f32fdbd4-e46b-4db2-9506-c29c82771271\&quot;:{\&quot;type\&quot;:\&quot;FIGURE_OBJECT\&quot;,\&quot;id\&quot;:\&quot;f32fdbd4-e46b-4db2-9506-c29c82771271\&quot;,\&quot;name\&quot;:\&quot;Reverse transcriptase\&quot;,\&quot;relativeTransform\&quot;:{\&quot;translate\&quot;:{\&quot;x\&quot;:-1.5343209757220357,\&quot;y\&quot;:3.8145715487673746},\&quot;rotate\&quot;:0,\&quot;skewX\&quot;:6.794561868603794e-17,\&quot;scale\&quot;:{\&quot;x\&quot;:0.006836149728973776,\&quot;y\&quot;:0.00683614972897379}},\&quot;opacity\&quot;:1,\&quot;image\&quot;:{\&quot;url\&quot;:\&quot;https://res.cloudinary.com/dlcjuc3ej/image/upload/v1532705568/fs88lbr92gb6gnaq2eu3.svg\&quot;,\&quot;size\&quot;:{\&quot;x\&quot;:354,\&quot;y\&quot;:316},\&quot;isPremium\&quot;:false},\&quot;source\&quot;:{\&quot;id\&quot;:\&quot;5b5b3988f1e48c0014a498d2\&quot;,\&quot;type\&quot;:\&quot;ASSETS\&quot;},\&quot;pathStyles\&quot;:[{\&quot;type\&quot;:\&quot;FILL\&quot;,\&quot;fillStyle\&quot;:\&quot;rgb(0,0,0)\&quot;}],\&quot;isLocked\&quot;:false,\&quot;parent\&quot;:{\&quot;type\&quot;:\&quot;CHILD\&quot;,\&quot;parentId\&quot;:\&quot;8a185381-1017-4f3f-a154-64b300e074aa\&quot;,\&quot;order\&quot;:\&quot;75\&quot;}},\&quot;fede0090-e8f7-4421-a590-1bc3af061922\&quot;:{\&quot;type\&quot;:\&quot;FIGURE_OBJECT\&quot;,\&quot;id\&quot;:\&quot;fede0090-e8f7-4421-a590-1bc3af061922\&quot;,\&quot;name\&quot;:\&quot;Generic cell shape A\&quot;,\&quot;relativeTransform\&quot;:{\&quot;translate\&quot;:{\&quot;x\&quot;:3.9209265079990376,\&quot;y\&quot;:-1.970764307581301},\&quot;rotate\&quot;:0,\&quot;skewX\&quot;:6.794561868603794e-17,\&quot;scale\&quot;:{\&quot;x\&quot;:0.010742521002673078,\&quot;y\&quot;:0.010742521002673096}},\&quot;opacity\&quot;:1,\&quot;image\&quot;:{\&quot;url\&quot;:\&quot;https://res.cloudinary.com/dlcjuc3ej/image/upload/v1523371307/f2xvtioa3phieg7kscls.svg\&quot;,\&quot;size\&quot;:{\&quot;x\&quot;:150,\&quot;y\&quot;:124},\&quot;isPremium\&quot;:false},\&quot;source\&quot;:{\&quot;id\&quot;:\&quot;5a46616614086400142d7e0b\&quot;,\&quot;type\&quot;:\&quot;ASSETS\&quot;},\&quot;pathStyles\&quot;:[{\&quot;type\&quot;:\&quot;FILL\&quot;,\&quot;fillStyle\&quot;:\&quot;rgb(0,0,0)\&quot;}],\&quot;isLocked\&quot;:false,\&quot;parent\&quot;:{\&quot;type\&quot;:\&quot;CHILD\&quot;,\&quot;parentId\&quot;:\&quot;8a185381-1017-4f3f-a154-64b300e074aa\&quot;,\&quot;order\&quot;:\&quot;8\&quot;}},\&quot;20581f86-075f-46d0-b2e5-9b8a0118f370\&quot;:{\&quot;type\&quot;:\&quot;FIGURE_OBJECT\&quot;,\&quot;id\&quot;:\&quot;20581f86-075f-46d0-b2e5-9b8a0118f370\&quot;,\&quot;name\&quot;:\&quot;Micrococcus\&quot;,\&quot;relativeTransform\&quot;:{\&quot;translate\&quot;:{\&quot;x\&quot;:727.4881862583084,\&quot;y\&quot;:465.03690221440706},\&quot;rotate\&quot;:0,\&quot;skewX\&quot;:0,\&quot;scale\&quot;:{\&quot;x\&quot;:0.16253825811398218,\&quot;y\&quot;:0.16253825811398212}},\&quot;opacity\&quot;:1,\&quot;image\&quot;:{\&quot;url\&quot;:\&quot;https://icons.biorender.com/biorender/5b0729b7bd399f0014847e26/micrococcus.png\&quot;,\&quot;fallbackUrl\&quot;:\&quot;https://res.cloudinary.com/dlcjuc3ej/image/upload/v1527196079/ip7q8ntf58dtqpy0k2on.svg#/keystone/api/icons/5b0729b7bd399f0014847e26/micrococcus.svg\&quot;,\&quot;size\&quot;:{\&quot;x\&quot;:142,\&quot;y\&quot;:146},\&quot;isPremium\&quot;:false,\&quot;isPacked\&quot;:true},\&quot;source\&quot;:{\&quot;id\&quot;:\&quot;5a5d147d4c65870014a03162\&quot;,\&quot;type\&quot;:\&quot;ASSETS\&quot;},\&quot;pathStyles\&quot;:[{\&quot;type\&quot;:\&quot;FILL\&quot;,\&quot;fillStyle\&quot;:\&quot;rgb(0,0,0)\&quot;}],\&quot;isLocked\&quot;:false,\&quot;parent\&quot;:{\&quot;type\&quot;:\&quot;CHILD\&quot;,\&quot;parentId\&quot;:\&quot;b747f30f-32cc-4f10-8b79-fd2786488271\&quot;,\&quot;order\&quot;:\&quot;977\&quot;}},\&quot;80b44424-fb59-4749-8628-de386db2b831\&quot;:{\&quot;type\&quot;:\&quot;FIGURE_OBJECT\&quot;,\&quot;id\&quot;:\&quot;80b44424-fb59-4749-8628-de386db2b831\&quot;,\&quot;name\&quot;:\&quot;Bacillus (amphilophotrichous flagella)\&quot;,\&quot;relativeTransform\&quot;:{\&quot;translate\&quot;:{\&quot;x\&quot;:937.2768700813189,\&quot;y\&quot;:378.79575726694566},\&quot;rotate\&quot;:-0.39278474003005237,\&quot;skewX\&quot;:-6.88599846102731e-17,\&quot;scale\&quot;:{\&quot;x\&quot;:0.3174400090993907,\&quot;y\&quot;:0.3174400090993915}},\&quot;opacity\&quot;:1,\&quot;image\&quot;:{\&quot;url\&quot;:\&quot;https://icons.biorender.com/biorender/5b070ea0b7dbf70014def7a3/bacillus-amphilophotrichous-flagella.png\&quot;,\&quot;fallbackUrl\&quot;:\&quot;https://res.cloudinary.com/dlcjuc3ej/image/upload/v1527189108/fo2siu6teo1hj6qptn1m.svg#/keystone/api/icons/5b070ea0b7dbf70014def7a3/bacillus-amphilophotrichous-flagella.svg\&quot;,\&quot;size\&quot;:{\&quot;x\&quot;:234,\&quot;y\&quot;:33},\&quot;isPremium\&quot;:false,\&quot;isPacked\&quot;:true},\&quot;source\&quot;:{\&quot;id\&quot;:\&quot;5b070e40b7dbf70014def790\&quot;,\&quot;type\&quot;:\&quot;ASSETS\&quot;},\&quot;pathStyles\&quot;:[{\&quot;type\&quot;:\&quot;FILL\&quot;,\&quot;fillStyle\&quot;:\&quot;rgb(0,0,0)\&quot;}],\&quot;isLocked\&quot;:false,\&quot;parent\&quot;:{\&quot;type\&quot;:\&quot;CHILD\&quot;,\&quot;parentId\&quot;:\&quot;b747f30f-32cc-4f10-8b79-fd2786488271\&quot;,\&quot;order\&quot;:\&quot;985\&quot;}},\&quot;d3c72cd9-3daf-4cda-b612-a2b1f9c88334\&quot;:{\&quot;type\&quot;:\&quot;FIGURE_OBJECT\&quot;,\&quot;id\&quot;:\&quot;d3c72cd9-3daf-4cda-b612-a2b1f9c88334\&quot;,\&quot;relativeTransform\&quot;:{\&quot;translate\&quot;:{\&quot;x\&quot;:972.977952900547,\&quot;y\&quot;:382.11174596873934},\&quot;rotate\&quot;:-0.7450787641474411,\&quot;skewX\&quot;:5.5511151231257815e-17,\&quot;scale\&quot;:{\&quot;x\&quot;:1,\&quot;y\&quot;:1.0000000000000002}},\&quot;opacity\&quot;:1,\&quot;source\&quot;:{\&quot;type\&quot;:\&quot;ASSETS\&quot;},\&quot;pathStyles\&quot;:[{\&quot;type\&quot;:\&quot;FILL\&quot;,\&quot;fillStyle\&quot;:\&quot;rgb(0,0,0)\&quot;}],\&quot;isLocked\&quot;:false,\&quot;parent\&quot;:{\&quot;type\&quot;:\&quot;CHILD\&quot;,\&quot;parentId\&quot;:\&quot;b747f30f-32cc-4f10-8b79-fd2786488271\&quot;,\&quot;order\&quot;:\&quot;99\&quot;}},\&quot;7b14df1b-8a8e-44bf-b8a0-c29d8c818c57\&quot;:{\&quot;type\&quot;:\&quot;FIGURE_OBJECT\&quot;,\&quot;id\&quot;:\&quot;7b14df1b-8a8e-44bf-b8a0-c29d8c818c57\&quot;,\&quot;name\&quot;:\&quot;Viral protein 2\&quot;,\&quot;relativeTransform\&quot;:{\&quot;translate\&quot;:{\&quot;x\&quot;:-4.607042727601904,\&quot;y\&quot;:7.919862788649342},\&quot;rotate\&quot;:-2.6017623159479464,\&quot;skewX\&quot;:1.056940093933602e-15,\&quot;scale\&quot;:{\&quot;x\&quot;:0.021485042005346167,\&quot;y\&quot;:0.020508449186921338}},\&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d3c72cd9-3daf-4cda-b612-a2b1f9c88334\&quot;,\&quot;order\&quot;:\&quot;05\&quot;}},\&quot;06b46de0-e1d2-4fca-a23a-b80de859d298\&quot;:{\&quot;type\&quot;:\&quot;FIGURE_OBJECT\&quot;,\&quot;id\&quot;:\&quot;06b46de0-e1d2-4fca-a23a-b80de859d298\&quot;,\&quot;name\&quot;:\&quot;Viral protein 2\&quot;,\&quot;relativeTransform\&quot;:{\&quot;translate\&quot;:{\&quot;x\&quot;:-9.001845149942799,\&quot;y\&quot;:0.39986307055142506},\&quot;rotate\&quot;:-1.600117858228402,\&quot;skewX\&quot;:7.339861763427775e-18,\&quot;scale\&quot;:{\&quot;x\&quot;:0.021485042005346195,\&quot;y\&quot;:0.020508449186921327}},\&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d3c72cd9-3daf-4cda-b612-a2b1f9c88334\&quot;,\&quot;order\&quot;:\&quot;1\&quot;}},\&quot;49f24faf-4741-4f13-8c5e-ab4e561cb65c\&quot;:{\&quot;type\&quot;:\&quot;FIGURE_OBJECT\&quot;,\&quot;id\&quot;:\&quot;49f24faf-4741-4f13-8c5e-ab4e561cb65c\&quot;,\&quot;name\&quot;:\&quot;Viral protein 2\&quot;,\&quot;relativeTransform\&quot;:{\&quot;translate\&quot;:{\&quot;x\&quot;:3.987878312758242,\&quot;y\&quot;:-8.487174713738476},\&quot;rotate\&quot;:0.48869219055841245,\&quot;skewX\&quot;:1.23309677625587e-15,\&quot;scale\&quot;:{\&quot;x\&quot;:0.02148504200534616,\&quot;y\&quot;:0.020508449186921344}},\&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d3c72cd9-3daf-4cda-b612-a2b1f9c88334\&quot;,\&quot;order\&quot;:\&quot;15\&quot;}},\&quot;75d8ff69-6564-4fb0-b707-5d87db7fdecc\&quot;:{\&quot;type\&quot;:\&quot;FIGURE_OBJECT\&quot;,\&quot;id\&quot;:\&quot;75d8ff69-6564-4fb0-b707-5d87db7fdecc\&quot;,\&quot;name\&quot;:\&quot;Viral protein 2\&quot;,\&quot;relativeTransform\&quot;:{\&quot;translate\&quot;:{\&quot;x\&quot;:8.967573127524062,\&quot;y\&quot;:-0.3819072021284626},\&quot;rotate\&quot;:1.5060446115459072,\&quot;skewX\&quot;:1.6147695879541075e-16,\&quot;scale\&quot;:{\&quot;x\&quot;:0.021485042005346216,\&quot;y\&quot;:0.020508449186921324}},\&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d3c72cd9-3daf-4cda-b612-a2b1f9c88334\&quot;,\&quot;order\&quot;:\&quot;2\&quot;}},\&quot;ccac35fc-eb3b-4d36-9f4b-206068131c7d\&quot;:{\&quot;type\&quot;:\&quot;FIGURE_OBJECT\&quot;,\&quot;id\&quot;:\&quot;ccac35fc-eb3b-4d36-9f4b-206068131c7d\&quot;,\&quot;name\&quot;:\&quot;Viral protein 2\&quot;,\&quot;relativeTransform\&quot;:{\&quot;translate\&quot;:{\&quot;x\&quot;:4.377702249540532,\&quot;y\&quot;:7.626688360112984},\&quot;rotate\&quot;:2.588672346557989,\&quot;skewX\&quot;:-1.1743778821484476e-15,\&quot;scale\&quot;:{\&quot;x\&quot;:0.02148504200534616,\&quot;y\&quot;:0.020508449186921334}},\&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d3c72cd9-3daf-4cda-b612-a2b1f9c88334\&quot;,\&quot;order\&quot;:\&quot;25\&quot;}},\&quot;6317ad98-cacc-4e23-81a7-a27586349d65\&quot;:{\&quot;type\&quot;:\&quot;FIGURE_OBJECT\&quot;,\&quot;id\&quot;:\&quot;6317ad98-cacc-4e23-81a7-a27586349d65\&quot;,\&quot;name\&quot;:\&quot;Viral protein 2\&quot;,\&quot;relativeTransform\&quot;:{\&quot;translate\&quot;:{\&quot;x\&quot;:-4.997349650273143,\&quot;y\&quot;:-7.9012571725692755},\&quot;rotate\&quot;:-0.6099925735720195,\&quot;skewX\&quot;:-1.6441290350078274e-15,\&quot;scale\&quot;:{\&quot;x\&quot;:0.021485042005346157,\&quot;y\&quot;:0.02050844918692137}},\&quot;opacity\&quot;:1,\&quot;image\&quot;:{\&quot;url\&quot;:\&quot;https://res.cloudinary.com/dlcjuc3ej/image/upload/v1522777338/buwblu8sjmabem9ik2ek.svg\&quot;,\&quot;size\&quot;:{\&quot;x\&quot;:103,\&quot;y\&quot;:286},\&quot;isPremium\&quot;:false},\&quot;source\&quot;:{\&quot;id\&quot;:\&quot;5ac3bce172b7410014b468db\&quot;,\&quot;type\&quot;:\&quot;ASSETS\&quot;},\&quot;pathStyles\&quot;:[{\&quot;type\&quot;:\&quot;FILL\&quot;,\&quot;fillStyle\&quot;:\&quot;rgb(0,0,0)\&quot;}],\&quot;isLocked\&quot;:false,\&quot;parent\&quot;:{\&quot;type\&quot;:\&quot;CHILD\&quot;,\&quot;parentId\&quot;:\&quot;d3c72cd9-3daf-4cda-b612-a2b1f9c88334\&quot;,\&quot;order\&quot;:\&quot;3\&quot;}},\&quot;5fa66f87-ccdd-4c09-b10c-1c2ecff36781\&quot;:{\&quot;type\&quot;:\&quot;FIGURE_OBJECT\&quot;,\&quot;id\&quot;:\&quot;5fa66f87-ccdd-4c09-b10c-1c2ecff36781\&quot;,\&quot;name\&quot;:\&quot;Virus 2\&quot;,\&quot;relativeTransform\&quot;:{\&quot;translate\&quot;:{\&quot;x\&quot;:-0.08310404754274507,\&quot;y\&quot;:0},\&quot;rotate\&quot;:0,\&quot;skewX\&quot;:6.866083572483831e-17,\&quot;scale\&quot;:{\&quot;x\&quot;:0.18555263550071682,\&quot;y\&quot;:0.18750582113756684}},\&quot;opacity\&quot;:1,\&quot;image\&quot;:{\&quot;url\&quot;:\&quot;https://res.cloudinary.com/dlcjuc3ej/image/upload/v1522780312/nnggnjyv7aruvil4uheb.svg\&quot;,\&quot;size\&quot;:{\&quot;x\&quot;:115,\&quot;y\&quot;:125},\&quot;isPremium\&quot;:false},\&quot;source\&quot;:{\&quot;id\&quot;:\&quot;5ac3c86472b7410014b46901\&quot;,\&quot;type\&quot;:\&quot;ASSETS\&quot;},\&quot;pathStyles\&quot;:[{\&quot;type\&quot;:\&quot;FILL\&quot;,\&quot;fillStyle\&quot;:\&quot;rgb(0,0,0)\&quot;}],\&quot;isLocked\&quot;:false,\&quot;parent\&quot;:{\&quot;type\&quot;:\&quot;CHILD\&quot;,\&quot;parentId\&quot;:\&quot;d3c72cd9-3daf-4cda-b612-a2b1f9c88334\&quot;,\&quot;order\&quot;:\&quot;5\&quot;}},\&quot;f9eee189-a9fc-4102-9128-81945564d968\&quot;:{\&quot;type\&quot;:\&quot;FIGURE_OBJECT\&quot;,\&quot;id\&quot;:\&quot;f9eee189-a9fc-4102-9128-81945564d968\&quot;,\&quot;name\&quot;:\&quot;ssDNA (2D, squiggle 2)\&quot;,\&quot;relativeTransform\&quot;:{\&quot;translate\&quot;:{\&quot;x\&quot;:-0.24521845540126658,\&quot;y\&quot;:-2.2246784403717554},\&quot;rotate\&quot;:0,\&quot;skewX\&quot;:7.118112433775404e-17,\&quot;scale\&quot;:{\&quot;x\&quot;:0.020508449186921327,\&quot;y\&quot;:0.02148504200534619}},\&quot;opacity\&quot;:1,\&quot;image\&quot;:{\&quot;url\&quot;:\&quot;https://res.cloudinary.com/dlcjuc3ej/image/upload/v1532619103/ys1sam2ofv9oqhy0sleb.svg\&quot;,\&quot;size\&quot;:{\&quot;x\&quot;:358,\&quot;y\&quot;:102},\&quot;isPremium\&quot;:false},\&quot;source\&quot;:{\&quot;id\&quot;:\&quot;5b59e93c54d92500147c29c5\&quot;,\&quot;type\&quot;:\&quot;ASSETS\&quot;},\&quot;pathStyles\&quot;:[{\&quot;type\&quot;:\&quot;FILL\&quot;,\&quot;fillStyle\&quot;:\&quot;rgb(0,0,0)\&quot;}],\&quot;isLocked\&quot;:false,\&quot;parent\&quot;:{\&quot;type\&quot;:\&quot;CHILD\&quot;,\&quot;parentId\&quot;:\&quot;d3c72cd9-3daf-4cda-b612-a2b1f9c88334\&quot;,\&quot;order\&quot;:\&quot;55\&quot;}},\&quot;8a1d15f1-23c0-46c1-8256-dd388a2433fb\&quot;:{\&quot;type\&quot;:\&quot;FIGURE_OBJECT\&quot;,\&quot;id\&quot;:\&quot;8a1d15f1-23c0-46c1-8256-dd388a2433fb\&quot;,\&quot;name\&quot;:\&quot;ssDNA (2D, squiggle 2)\&quot;,\&quot;relativeTransform\&quot;:{\&quot;translate\&quot;:{\&quot;x\&quot;:-0.04989989171630139,\&quot;y\&quot;:-0.17383352167961907},\&quot;rotate\&quot;:0,\&quot;skewX\&quot;:7.118112433775404e-17,\&quot;scale\&quot;:{\&quot;x\&quot;:0.020508449186921327,\&quot;y\&quot;:0.02148504200534619}},\&quot;opacity\&quot;:1,\&quot;image\&quot;:{\&quot;url\&quot;:\&quot;https://res.cloudinary.com/dlcjuc3ej/image/upload/v1532619103/ys1sam2ofv9oqhy0sleb.svg\&quot;,\&quot;size\&quot;:{\&quot;x\&quot;:358,\&quot;y\&quot;:102},\&quot;isPremium\&quot;:false},\&quot;source\&quot;:{\&quot;id\&quot;:\&quot;5b59e93c54d92500147c29c5\&quot;,\&quot;type\&quot;:\&quot;ASSETS\&quot;},\&quot;pathStyles\&quot;:[{\&quot;type\&quot;:\&quot;FILL\&quot;,\&quot;fillStyle\&quot;:\&quot;rgb(0,0,0)\&quot;}],\&quot;isLocked\&quot;:false,\&quot;parent\&quot;:{\&quot;type\&quot;:\&quot;CHILD\&quot;,\&quot;parentId\&quot;:\&quot;d3c72cd9-3daf-4cda-b612-a2b1f9c88334\&quot;,\&quot;order\&quot;:\&quot;6\&quot;}},\&quot;bc4eb708-07aa-4195-8f92-bcf766fb8d09\&quot;:{\&quot;type\&quot;:\&quot;FIGURE_OBJECT\&quot;,\&quot;id\&quot;:\&quot;bc4eb708-07aa-4195-8f92-bcf766fb8d09\&quot;,\&quot;name\&quot;:\&quot;ssDNA (2D, squiggle 2)\&quot;,\&quot;relativeTransform\&quot;:{\&quot;translate\&quot;:{\&quot;x\&quot;:0.04775939012618129,\&quot;y\&quot;:1.9746706788550004},\&quot;rotate\&quot;:0,\&quot;skewX\&quot;:7.118112433775404e-17,\&quot;scale\&quot;:{\&quot;x\&quot;:0.020508449186921327,\&quot;y\&quot;:0.02148504200534619}},\&quot;opacity\&quot;:1,\&quot;image\&quot;:{\&quot;url\&quot;:\&quot;https://res.cloudinary.com/dlcjuc3ej/image/upload/v1532619103/ys1sam2ofv9oqhy0sleb.svg\&quot;,\&quot;size\&quot;:{\&quot;x\&quot;:358,\&quot;y\&quot;:102},\&quot;isPremium\&quot;:false},\&quot;source\&quot;:{\&quot;id\&quot;:\&quot;5b59e93c54d92500147c29c5\&quot;,\&quot;type\&quot;:\&quot;ASSETS\&quot;},\&quot;pathStyles\&quot;:[{\&quot;type\&quot;:\&quot;FILL\&quot;,\&quot;fillStyle\&quot;:\&quot;rgb(0,0,0)\&quot;}],\&quot;isLocked\&quot;:false,\&quot;parent\&quot;:{\&quot;type\&quot;:\&quot;CHILD\&quot;,\&quot;parentId\&quot;:\&quot;d3c72cd9-3daf-4cda-b612-a2b1f9c88334\&quot;,\&quot;order\&quot;:\&quot;7\&quot;}},\&quot;5c495f8c-3da7-4510-8ab3-71259428c1a3\&quot;:{\&quot;type\&quot;:\&quot;FIGURE_OBJECT\&quot;,\&quot;id\&quot;:\&quot;5c495f8c-3da7-4510-8ab3-71259428c1a3\&quot;,\&quot;name\&quot;:\&quot;Reverse transcriptase\&quot;,\&quot;relativeTransform\&quot;:{\&quot;translate\&quot;:{\&quot;x\&quot;:-1.5343209757220357,\&quot;y\&quot;:3.8145715487673737},\&quot;rotate\&quot;:0,\&quot;skewX\&quot;:6.794561868603794e-17,\&quot;scale\&quot;:{\&quot;x\&quot;:0.006836149728973776,\&quot;y\&quot;:0.006836149728973788}},\&quot;opacity\&quot;:1,\&quot;image\&quot;:{\&quot;url\&quot;:\&quot;https://res.cloudinary.com/dlcjuc3ej/image/upload/v1532705568/fs88lbr92gb6gnaq2eu3.svg\&quot;,\&quot;size\&quot;:{\&quot;x\&quot;:354,\&quot;y\&quot;:316},\&quot;isPremium\&quot;:false},\&quot;source\&quot;:{\&quot;id\&quot;:\&quot;5b5b3988f1e48c0014a498d2\&quot;,\&quot;type\&quot;:\&quot;ASSETS\&quot;},\&quot;pathStyles\&quot;:[{\&quot;type\&quot;:\&quot;FILL\&quot;,\&quot;fillStyle\&quot;:\&quot;rgb(0,0,0)\&quot;}],\&quot;isLocked\&quot;:false,\&quot;parent\&quot;:{\&quot;type\&quot;:\&quot;CHILD\&quot;,\&quot;parentId\&quot;:\&quot;d3c72cd9-3daf-4cda-b612-a2b1f9c88334\&quot;,\&quot;order\&quot;:\&quot;75\&quot;}},\&quot;dc5af3c7-ab39-4c0c-a72c-5be287e4ddd4\&quot;:{\&quot;type\&quot;:\&quot;FIGURE_OBJECT\&quot;,\&quot;id\&quot;:\&quot;dc5af3c7-ab39-4c0c-a72c-5be287e4ddd4\&quot;,\&quot;name\&quot;:\&quot;Generic cell shape A\&quot;,\&quot;relativeTransform\&quot;:{\&quot;translate\&quot;:{\&quot;x\&quot;:3.9209265079990376,\&quot;y\&quot;:-1.9707643075813006},\&quot;rotate\&quot;:0,\&quot;skewX\&quot;:6.794561868603794e-17,\&quot;scale\&quot;:{\&quot;x\&quot;:0.010742521002673078,\&quot;y\&quot;:0.010742521002673094}},\&quot;opacity\&quot;:1,\&quot;image\&quot;:{\&quot;url\&quot;:\&quot;https://res.cloudinary.com/dlcjuc3ej/image/upload/v1523371307/f2xvtioa3phieg7kscls.svg\&quot;,\&quot;size\&quot;:{\&quot;x\&quot;:150,\&quot;y\&quot;:124},\&quot;isPremium\&quot;:false},\&quot;source\&quot;:{\&quot;id\&quot;:\&quot;5a46616614086400142d7e0b\&quot;,\&quot;type\&quot;:\&quot;ASSETS\&quot;},\&quot;pathStyles\&quot;:[{\&quot;type\&quot;:\&quot;FILL\&quot;,\&quot;fillStyle\&quot;:\&quot;rgb(0,0,0)\&quot;}],\&quot;isLocked\&quot;:false,\&quot;parent\&quot;:{\&quot;type\&quot;:\&quot;CHILD\&quot;,\&quot;parentId\&quot;:\&quot;d3c72cd9-3daf-4cda-b612-a2b1f9c88334\&quot;,\&quot;order\&quot;:\&quot;8\&quot;}},\&quot;25783063-82df-4d8c-bb6f-4131cc6da81b\&quot;:{\&quot;type\&quot;:\&quot;FIGURE_OBJECT\&quot;,\&quot;id\&quot;:\&quot;25783063-82df-4d8c-bb6f-4131cc6da81b\&quot;,\&quot;relativeTransform\&quot;:{\&quot;translate\&quot;:{\&quot;x\&quot;:6.647915987892688,\&quot;y\&quot;:-96.33597618617003},\&quot;rotate\&quot;:0},\&quot;opacity\&quot;:1,\&quot;path\&quot;:{\&quot;type\&quot;:\&quot;RIGHT_TRIANGLE\&quot;,\&quot;size\&quot;:{\&quot;x\&quot;:777.766813297,\&quot;y\&quot;:28.569748183974617},\&quot;cornerRounding\&quot;:{\&quot;type\&quot;:\&quot;ARC_LENGTH\&quot;,\&quot;global\&quot;:0}},\&quot;pathStyles\&quot;:[{\&quot;type\&quot;:\&quot;FILL\&quot;,\&quot;fillStyle\&quot;:\&quot;rgba(246, 244, 214, 1)\&quot;},{\&quot;type\&quot;:\&quot;STROKE\&quot;,\&quot;strokeStyle\&quot;:\&quot;rgba(149, 122, 42, 1)\&quot;,\&quot;lineWidth\&quot;:4.550166924175779,\&quot;lineJoin\&quot;:\&quot;round\&quot;}],\&quot;isLocked\&quot;:false,\&quot;parent\&quot;:{\&quot;type\&quot;:\&quot;CHILD\&quot;,\&quot;parentId\&quot;:\&quot;bf8a1c93-61b9-41eb-9573-55eedcfe2f28\&quot;,\&quot;order\&quot;:\&quot;2\&quot;}},\&quot;6f2a21d4-cff2-4b69-83ab-8b3c05ba8597\&quot;:{\&quot;type\&quot;:\&quot;FIGURE_OBJECT\&quot;,\&quot;id\&quot;:\&quot;6f2a21d4-cff2-4b69-83ab-8b3c05ba8597\&quot;,\&quot;relativeTransform\&quot;:{\&quot;translate\&quot;:{\&quot;x\&quot;:3.7035928407704657,\&quot;y\&quot;:-96.86653114751932},\&quot;rotate\&quot;:3.141592653589793,\&quot;skewX\&quot;:-1.5092251735229352e-16},\&quot;opacity\&quot;:1,\&quot;path\&quot;:{\&quot;type\&quot;:\&quot;RIGHT_TRIANGLE\&quot;,\&quot;size\&quot;:{\&quot;x\&quot;:779.0290883072917,\&quot;y\&quot;:28.569748183974617},\&quot;cornerRounding\&quot;:{\&quot;type\&quot;:\&quot;ARC_LENGTH\&quot;,\&quot;global\&quot;:0}},\&quot;pathStyles\&quot;:[{\&quot;type\&quot;:\&quot;FILL\&quot;,\&quot;fillStyle\&quot;:\&quot;rgba(216, 240, 246, 1)\&quot;},{\&quot;type\&quot;:\&quot;STROKE\&quot;,\&quot;strokeStyle\&quot;:\&quot;rgba(48, 110, 128, 1)\&quot;,\&quot;lineWidth\&quot;:4.550166924175779,\&quot;lineJoin\&quot;:\&quot;round\&quot;}],\&quot;isLocked\&quot;:false,\&quot;parent\&quot;:{\&quot;type\&quot;:\&quot;CHILD\&quot;,\&quot;parentId\&quot;:\&quot;bf8a1c93-61b9-41eb-9573-55eedcfe2f28\&quot;,\&quot;order\&quot;:\&quot;5\&quot;}},\&quot;b419d0e1-1718-4d5d-b273-d8084b66810d\&quot;:{\&quot;id\&quot;:\&quot;b419d0e1-1718-4d5d-b273-d8084b66810d\&quot;,\&quot;type\&quot;:\&quot;FIGURE_OBJECT\&quot;,\&quot;relativeTransform\&quot;:{\&quot;translate\&quot;:{\&quot;x\&quot;:-300.9803940273187,\&quot;y\&quot;:-125.2185080662952},\&quot;rotate\&quot;:0},\&quot;text\&quot;:{\&quot;textData\&quot;:{\&quot;lineSpacing\&quot;:\&quot;normal\&quot;,\&quot;alignment\&quot;:\&quot;left\&quot;,\&quot;lines\&quot;:[{\&quot;runs\&quot;:[{\&quot;style\&quot;:{\&quot;fontFamily\&quot;:\&quot;Roboto\&quot;,\&quot;fontSize\&quot;:18.66707854515707,\&quot;color\&quot;:\&quot;black\&quot;,\&quot;fontWeight\&quot;:\&quot;normal\&quot;,\&quot;fontStyle\&quot;:\&quot;normal\&quot;,\&quot;decoration\&quot;:\&quot;none\&quot;,\&quot;script\&quot;:\&quot;none\&quot;},\&quot;range\&quot;:[0,7]}],\&quot;text\&quot;:\&quot;Anterior\&quot;,\&quot;baseStyle\&quot;:{\&quot;fontFamily\&quot;:\&quot;Roboto\&quot;,\&quot;fontSize\&quot;:18.66707854515707,\&quot;color\&quot;:\&quot;black\&quot;,\&quot;fontWeight\&quot;:\&quot;normal\&quot;,\&quot;fontStyle\&quot;:\&quot;normal\&quot;,\&quot;decoration\&quot;:\&quot;none\&quot;,\&quot;script\&quot;:\&quot;none\&quot;}}],\&quot;verticalAlign\&quot;:\&quot;TOP\&quot;},\&quot;format\&quot;:\&quot;BETTER_TEXT\&quot;,\&quot;size\&quot;:{\&quot;x\&quot;:123.21539496033868,\&quot;y\&quot;:22},\&quot;targetSize\&quot;:{\&quot;x\&quot;:123.21539496033868,\&quot;y\&quot;:20.88962077465947},\&quot;verticalAlign\&quot;:\&quot;TOP\&quot;},\&quot;parent\&quot;:{\&quot;type\&quot;:\&quot;CHILD\&quot;,\&quot;parentId\&quot;:\&quot;2a7582ba-5408-464b-ab88-50b6398a2249\&quot;,\&quot;order\&quot;:\&quot;5\&quot;}},\&quot;63975f1c-ad50-46ba-95c2-aa3af457245c\&quot;:{\&quot;id\&quot;:\&quot;63975f1c-ad50-46ba-95c2-aa3af457245c\&quot;,\&quot;type\&quot;:\&quot;FIGURE_OBJECT\&quot;,\&quot;relativeTransform\&quot;:{\&quot;translate\&quot;:{\&quot;x\&quot;:367.1094781675929,\&quot;y\&quot;:-122.59735331660335},\&quot;rotate\&quot;:0},\&quot;text\&quot;:{\&quot;textData\&quot;:{\&quot;lineSpacing\&quot;:\&quot;normal\&quot;,\&quot;alignment\&quot;:\&quot;left\&quot;,\&quot;lines\&quot;:[{\&quot;runs\&quot;:[{\&quot;style\&quot;:{\&quot;fontFamily\&quot;:\&quot;Roboto\&quot;,\&quot;fontSize\&quot;:18.66707854515707,\&quot;color\&quot;:\&quot;black\&quot;,\&quot;fontWeight\&quot;:\&quot;normal\&quot;,\&quot;fontStyle\&quot;:\&quot;normal\&quot;,\&quot;decoration\&quot;:\&quot;none\&quot;,\&quot;script\&quot;:\&quot;none\&quot;},\&quot;range\&quot;:[0,8]}],\&quot;text\&quot;:\&quot;Posterior\&quot;,\&quot;baseStyle\&quot;:{\&quot;fontFamily\&quot;:\&quot;Roboto\&quot;,\&quot;fontSize\&quot;:18.66707854515707,\&quot;color\&quot;:\&quot;black\&quot;,\&quot;fontWeight\&quot;:\&quot;normal\&quot;,\&quot;fontStyle\&quot;:\&quot;normal\&quot;,\&quot;decoration\&quot;:\&quot;none\&quot;,\&quot;script\&quot;:\&quot;none\&quot;}}],\&quot;verticalAlign\&quot;:\&quot;TOP\&quot;},\&quot;format\&quot;:\&quot;BETTER_TEXT\&quot;,\&quot;size\&quot;:{\&quot;x\&quot;:79.89869058343447,\&quot;y\&quot;:22},\&quot;targetSize\&quot;:{\&quot;x\&quot;:79.89869058343447,\&quot;y\&quot;:20.88962077465947},\&quot;verticalAlign\&quot;:\&quot;TOP\&quot;},\&quot;parent\&quot;:{\&quot;type\&quot;:\&quot;CHILD\&quot;,\&quot;parentId\&quot;:\&quot;2a7582ba-5408-464b-ab88-50b6398a2249\&quot;,\&quot;order\&quot;:\&quot;7\&quot;}},\&quot;bf8a1c93-61b9-41eb-9573-55eedcfe2f28\&quot;:{\&quot;type\&quot;:\&quot;FIGURE_OBJECT\&quot;,\&quot;id\&quot;:\&quot;bf8a1c93-61b9-41eb-9573-55eedcfe2f28\&quot;,\&quot;parent\&quot;:{\&quot;type\&quot;:\&quot;CHILD\&quot;,\&quot;parentId\&quot;:\&quot;2a7582ba-5408-464b-ab88-50b6398a2249\&quot;,\&quot;order\&quot;:\&quot;2\&quot;},\&quot;relativeTransform\&quot;:{\&quot;translate\&quot;:{\&quot;x\&quot;:16.977878357931306,\&quot;y\&quot;:-29.49063500315922},\&quot;rotate\&quot;:0}},\&quot;2a7582ba-5408-464b-ab88-50b6398a2249\&quot;:{\&quot;type\&quot;:\&quot;FIGURE_OBJECT\&quot;,\&quot;id\&quot;:\&quot;2a7582ba-5408-464b-ab88-50b6398a2249\&quot;,\&quot;parent\&quot;:{\&quot;type\&quot;:\&quot;CHILD\&quot;,\&quot;parentId\&quot;:\&quot;00939eda-74e9-4cab-8bd5-c2bfa1e6a61a\&quot;,\&quot;order\&quot;:\&quot;25\&quot;},\&quot;relativeTransform\&quot;:{\&quot;translate\&quot;:{\&quot;x\&quot;:-8.363266553424513,\&quot;y\&quot;:16.19024694015477},\&quot;rotate\&quot;:0}},\&quot;22b75fc3-fa6d-437d-9e06-befdc4ae5bf4\&quot;:{\&quot;type\&quot;:\&quot;FIGURE_OBJECT\&quot;,\&quot;id\&quot;:\&quot;22b75fc3-fa6d-437d-9e06-befdc4ae5bf4\&quot;,\&quot;name\&quot;:\&quot;Bacillus (peritrichous flagella)\&quot;,\&quot;relativeTransform\&quot;:{\&quot;translate\&quot;:{\&quot;x\&quot;:348.2552590606274,\&quot;y\&quot;:0.0003857025970155885},\&quot;rotate\&quot;:-0.0946038662729,\&quot;skewX\&quot;:0.028077455732183596,\&quot;scale\&quot;:{\&quot;x\&quot;:0.253369727880369,\&quot;y\&quot;:0.219020117573086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00939eda-74e9-4cab-8bd5-c2bfa1e6a61a\&quot;,\&quot;order\&quot;:\&quot;1\&quot;}},\&quot;f253c898-029e-4d2b-86f8-7e7629e83474\&quot;:{\&quot;type\&quot;:\&quot;FIGURE_OBJECT\&quot;,\&quot;id\&quot;:\&quot;f253c898-029e-4d2b-86f8-7e7629e83474\&quot;,\&quot;name\&quot;:\&quot;Bacillus (peritrichous flagella)\&quot;,\&quot;relativeTransform\&quot;:{\&quot;translate\&quot;:{\&quot;x\&quot;:-107.36174119296953,\&quot;y\&quot;:-7.706042593540133},\&quot;rotate\&quot;:-0.09460386627290003,\&quot;skewX\&quot;:0.02807745573218349,\&quot;scale\&quot;:{\&quot;x\&quot;:0.253369727880369,\&quot;y\&quot;:0.219020117573086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00939eda-74e9-4cab-8bd5-c2bfa1e6a61a\&quot;,\&quot;order\&quot;:\&quot;2\&quot;}},\&quot;f5fe071f-94a2-4eae-82d8-4679cc985d0b\&quot;:{\&quot;type\&quot;:\&quot;FIGURE_OBJECT\&quot;,\&quot;id\&quot;:\&quot;f5fe071f-94a2-4eae-82d8-4679cc985d0b\&quot;,\&quot;parent\&quot;:{\&quot;type\&quot;:\&quot;CHILD\&quot;,\&quot;parentId\&quot;:\&quot;f78fc3c3-de86-404e-b067-9738744e202d\&quot;,\&quot;order\&quot;:\&quot;1\&quot;},\&quot;relativeTransform\&quot;:{\&quot;translate\&quot;:{\&quot;x\&quot;:13.540297546249139,\&quot;y\&quot;:-421.34258495060334},\&quot;rotate\&quot;:0}},\&quot;ca378584-c750-4d15-9f41-908dc3cedd08\&quot;:{\&quot;id\&quot;:\&quot;ca378584-c750-4d15-9f41-908dc3cedd08\&quot;,\&quot;name\&quot;:\&quot;C. Elegans\&quot;,\&quot;type\&quot;:\&quot;FIGURE_OBJECT\&quot;,\&quot;relativeTransform\&quot;:{\&quot;translate\&quot;:{\&quot;x\&quot;:6.6684665767063205,\&quot;y\&quot;:270.84533018181605},\&quot;rotate\&quot;:0,\&quot;skewX\&quot;:0,\&quot;scale\&quot;:{\&quot;x\&quot;:3.3282068603630246,\&quot;y\&quot;:3.2609315650807615}},\&quot;image\&quot;:{\&quot;url\&quot;:\&quot;https://icons.biorender.com/biorender/5db06518ebe9af00044f1127/c-elegans.png\&quot;,\&quot;fallbackUrl\&quot;:\&quot;https://res.cloudinary.com/dlcjuc3ej/image/upload/v1571841299/gbczpjuowgx2ibj63krq.svg#/keystone/api/icons/5db06518ebe9af00044f1127/c-elegans.svg\&quot;,\&quot;isPremium\&quot;:false,\&quot;isPacked\&quot;:true,\&quot;size\&quot;:{\&quot;x\&quot;:270,\&quot;y\&quot;:60.567567567567565}},\&quot;source\&quot;:{\&quot;id\&quot;:\&quot;5db064dbebe9af00044f1118\&quot;,\&quot;type\&quot;:\&quot;ASSETS\&quot;},\&quot;parent\&quot;:{\&quot;type\&quot;:\&quot;CHILD\&quot;,\&quot;parentId\&quot;:\&quot;f5fe071f-94a2-4eae-82d8-4679cc985d0b\&quot;,\&quot;order\&quot;:\&quot;1\&quot;}},\&quot;4139cd39-7d04-4c57-afe7-d79664a70c94\&quot;:{\&quot;id\&quot;:\&quot;4139cd39-7d04-4c57-afe7-d79664a70c94\&quot;,\&quot;name\&quot;:\&quot;C. Elegans (pharynx)\&quot;,\&quot;type\&quot;:\&quot;FIGURE_OBJECT\&quot;,\&quot;relativeTransform\&quot;:{\&quot;translate\&quot;:{\&quot;x\&quot;:-382.8842849327417,\&quot;y\&quot;:250.203055469545},\&quot;rotate\&quot;:0,\&quot;skewX\&quot;:0,\&quot;scale\&quot;:{\&quot;x\&quot;:3.2675620614828347,\&quot;y\&quot;:2.7212295234374024}},\&quot;image\&quot;:{\&quot;url\&quot;:\&quot;https://icons.biorender.com/biorender/5db065a8ebe9af00044f112b/c-elegans-pharynx.png\&quot;,\&quot;fallbackUrl\&quot;:\&quot;https://res.cloudinary.com/dlcjuc3ej/image/upload/v1571841443/b7ylw1nkkexg2sf8n2ir.svg#/keystone/api/icons/5db065a8ebe9af00044f112b/c-elegans-pharynx.svg\&quot;,\&quot;isPremium\&quot;:false,\&quot;isPacked\&quot;:true,\&quot;size\&quot;:{\&quot;x\&quot;:30,\&quot;y\&quot;:18.9}},\&quot;source\&quot;:{\&quot;id\&quot;:\&quot;5db06564ebe9af00044f112a\&quot;,\&quot;type\&quot;:\&quot;ASSETS\&quot;},\&quot;parent\&quot;:{\&quot;type\&quot;:\&quot;CHILD\&quot;,\&quot;parentId\&quot;:\&quot;f5fe071f-94a2-4eae-82d8-4679cc985d0b\&quot;,\&quot;order\&quot;:\&quot;2\&quot;}},\&quot;0ae46007-095a-4825-bf44-b85436f346c2\&quot;:{\&quot;type\&quot;:\&quot;FIGURE_OBJECT\&quot;,\&quot;id\&quot;:\&quot;0ae46007-095a-4825-bf44-b85436f346c2\&quot;,\&quot;relativeTransform\&quot;:{\&quot;translate\&quot;:{\&quot;x\&quot;:321.38894774732864,\&quot;y\&quot;:237.03542404387042},\&quot;rotate\&quot;:0},\&quot;opacity\&quot;:1,\&quot;path\&quot;:{\&quot;type\&quot;:\&quot;POLY_LINE\&quot;,\&quot;points\&quot;:[{\&quot;x\&quot;:9.501152237548952,\&quot;y\&quot;:2.558672221961729},{\&quot;x\&quot;:-9.501152237548952,\&quot;y\&quot;:-2.558672221961729}],\&quot;closed\&quot;:false},\&quot;pathStyles\&quot;:[{\&quot;type\&quot;:\&quot;FILL\&quot;,\&quot;fillStyle\&quot;:\&quot;rgba(0,0,0,0)\&quot;},{\&quot;type\&quot;:\&quot;STROKE\&quot;,\&quot;strokeStyle\&quot;:\&quot;#232323\&quot;,\&quot;lineWidth\&quot;:4.160364309505406,\&quot;lineJoin\&quot;:\&quot;round\&quot;}],\&quot;isLocked\&quot;:false,\&quot;parent\&quot;:{\&quot;type\&quot;:\&quot;CHILD\&quot;,\&quot;parentId\&quot;:\&quot;f5fe071f-94a2-4eae-82d8-4679cc985d0b\&quot;,\&quot;order\&quot;:\&quot;7\&quot;}},\&quot;61de69c2-02e8-410b-ba80-b0e55bfbd01d\&quot;:{\&quot;type\&quot;:\&quot;FIGURE_OBJECT\&quot;,\&quot;id\&quot;:\&quot;61de69c2-02e8-410b-ba80-b0e55bfbd01d\&quot;,\&quot;parent\&quot;:{\&quot;type\&quot;:\&quot;CHILD\&quot;,\&quot;parentId\&quot;:\&quot;f5fe071f-94a2-4eae-82d8-4679cc985d0b\&quot;,\&quot;order\&quot;:\&quot;5\&quot;},\&quot;relativeTransform\&quot;:{\&quot;translate\&quot;:{\&quot;x\&quot;:15.75813114824047,\&quot;y\&quot;:-83.72443299075852},\&quot;rotate\&quot;:0}},\&quot;5d9130ce-8e03-4968-823f-57b590bc8a4f\&quot;:{\&quot;id\&quot;:\&quot;5d9130ce-8e03-4968-823f-57b590bc8a4f\&quot;,\&quot;name\&quot;:\&quot;C. Elegans 2 (intestines)\&quot;,\&quot;type\&quot;:\&quot;FIGURE_OBJECT\&quot;,\&quot;relativeTransform\&quot;:{\&quot;translate\&quot;:{\&quot;x\&quot;:-10.024564527265921,\&quot;y\&quot;:349.7284960018733},\&quot;rotate\&quot;:0,\&quot;skewX\&quot;:0,\&quot;scale\&quot;:{\&quot;x\&quot;:3.260897247261225,\&quot;y\&quot;:3.1269730733153662}},\&quot;image\&quot;:{\&quot;url\&quot;:\&quot;https://icons.biorender.com/biorender/5db060edebe9af00044f1107/20191023142202/image/c-elegans-2-intestines.png\&quot;,\&quot;fallbackUrl\&quot;:\&quot;https://res.cloudinary.com/dlcjuc3ej/image/upload/v1571840522/h9mlet6g2jiifrph7yzx.svg#/keystone/api/icons/5db060edebe9af00044f1107/20191023142202/image/c-elegans-2-intestines.svg\&quot;,\&quot;isPremium\&quot;:false,\&quot;isPacked\&quot;:true,\&quot;size\&quot;:{\&quot;x\&quot;:275,\&quot;y\&quot;:39.39189189189189}},\&quot;source\&quot;:{\&quot;id\&quot;:\&quot;5db060edebe9af00044f1107\&quot;,\&quot;type\&quot;:\&quot;ASSETS\&quot;},\&quot;parent\&quot;:{\&quot;type\&quot;:\&quot;CHILD\&quot;,\&quot;parentId\&quot;:\&quot;61de69c2-02e8-410b-ba80-b0e55bfbd01d\&quot;,\&quot;order\&quot;:\&quot;02\&quot;}},\&quot;33895a5a-db04-4d1f-9e12-f35363275a6f\&quot;:{\&quot;type\&quot;:\&quot;FIGURE_OBJECT\&quot;,\&quot;id\&quot;:\&quot;33895a5a-db04-4d1f-9e12-f35363275a6f\&quot;,\&quot;parent\&quot;:{\&quot;type\&quot;:\&quot;CROP\&quot;,\&quot;parentId\&quot;:\&quot;5d9130ce-8e03-4968-823f-57b590bc8a4f\&quot;,\&quot;order\&quot;:\&quot;5\&quot;},\&quot;relativeTransform\&quot;:{\&quot;translate\&quot;:{\&quot;x\&quot;:-21.85246383780958,\&quot;y\&quot;:0},\&quot;rotate\&quot;:0,\&quot;skewX\&quot;:0,\&quot;scale\&quot;:{\&quot;x\&quot;:115.64753616219042,\&quot;y\&quot;:19.69594594594594}},\&quot;path\&quot;:{\&quot;type\&quot;:\&quot;RECT\&quot;,\&quot;size\&quot;:{\&quot;x\&quot;:2,\&quot;y\&quot;:2}},\&quot;pathStyles\&quot;:[{\&quot;type\&quot;:\&quot;FILL\&quot;,\&quot;fillStyle\&quot;:\&quot;#fff\&quot;}],\&quot;isFrozen\&quot;:true},\&quot;227bc654-1990-4eea-89b1-820b00a2609c\&quot;:{\&quot;type\&quot;:\&quot;FIGURE_OBJECT\&quot;,\&quot;id\&quot;:\&quot;227bc654-1990-4eea-89b1-820b00a2609c\&quot;,\&quot;relativeTransform\&quot;:{\&quot;translate\&quot;:{\&quot;x\&quot;:-348.54101763454247,\&quot;y\&quot;:354.01808313039186},\&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05\&quot;}},\&quot;310b514a-bb41-4e0f-8e4f-bd8c22161c9b\&quot;:{\&quot;type\&quot;:\&quot;FIGURE_OBJECT\&quot;,\&quot;id\&quot;:\&quot;310b514a-bb41-4e0f-8e4f-bd8c22161c9b\&quot;,\&quot;relativeTransform\&quot;:{\&quot;translate\&quot;:{\&quot;x\&quot;:-355.15498301238273,\&quot;y\&quot;:360.04803580641885},\&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1\&quot;}},\&quot;3e7e55b5-269a-4df0-9d2b-9226c1ea525c\&quot;:{\&quot;type\&quot;:\&quot;FIGURE_OBJECT\&quot;,\&quot;id\&quot;:\&quot;3e7e55b5-269a-4df0-9d2b-9226c1ea525c\&quot;,\&quot;relativeTransform\&quot;:{\&quot;translate\&quot;:{\&quot;x\&quot;:-348.16632714037263,\&quot;y\&quot;:364.1392103123954},\&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12\&quot;}},\&quot;bad2dadd-62c5-475f-9cc0-8ad24b35458d\&quot;:{\&quot;type\&quot;:\&quot;FIGURE_OBJECT\&quot;,\&quot;id\&quot;:\&quot;bad2dadd-62c5-475f-9cc0-8ad24b35458d\&quot;,\&quot;relativeTransform\&quot;:{\&quot;translate\&quot;:{\&quot;x\&quot;:-342.87799892459356,\&quot;y\&quot;:359.50588305314415},\&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15\&quot;}},\&quot;c163f26c-9ab6-4582-aacf-ff3ad3f89f1a\&quot;:{\&quot;type\&quot;:\&quot;FIGURE_OBJECT\&quot;,\&quot;id\&quot;:\&quot;c163f26c-9ab6-4582-aacf-ff3ad3f89f1a\&quot;,\&quot;relativeTransform\&quot;:{\&quot;translate\&quot;:{\&quot;x\&quot;:-297.63197078737824,\&quot;y\&quot;:379.10728291952523},\&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2\&quot;}},\&quot;f414384a-7765-4ac0-938d-f5b158fec7a4\&quot;:{\&quot;type\&quot;:\&quot;FIGURE_OBJECT\&quot;,\&quot;id\&quot;:\&quot;f414384a-7765-4ac0-938d-f5b158fec7a4\&quot;,\&quot;relativeTransform\&quot;:{\&quot;translate\&quot;:{\&quot;x\&quot;:-295.74429788406195,\&quot;y\&quot;:389.01479193565325},\&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22\&quot;}},\&quot;f0b23894-9845-41eb-89b8-de26a80ef377\&quot;:{\&quot;type\&quot;:\&quot;FIGURE_OBJECT\&quot;,\&quot;id\&quot;:\&quot;f0b23894-9845-41eb-89b8-de26a80ef377\&quot;,\&quot;relativeTransform\&quot;:{\&quot;translate\&quot;:{\&quot;x\&quot;:-225.18070015046237,\&quot;y\&quot;:373.0139522155598},\&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25\&quot;}},\&quot;d13ace07-26c9-4c0e-9f62-171f6dd50e55\&quot;:{\&quot;type\&quot;:\&quot;FIGURE_OBJECT\&quot;,\&quot;id\&quot;:\&quot;d13ace07-26c9-4c0e-9f62-171f6dd50e55\&quot;,\&quot;relativeTransform\&quot;:{\&quot;translate\&quot;:{\&quot;x\&quot;:-218.19204427845207,\&quot;y\&quot;:380.98268306163726},\&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3\&quot;}},\&quot;6430280b-f479-4fa8-b82f-a70839dc0591\&quot;:{\&quot;type\&quot;:\&quot;FIGURE_OBJECT\&quot;,\&quot;id\&quot;:\&quot;6430280b-f479-4fa8-b82f-a70839dc0591\&quot;,\&quot;relativeTransform\&quot;:{\&quot;translate\&quot;:{\&quot;x\&quot;:-156.79297268689442,\&quot;y\&quot;:344.1739149466012},\&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4\&quot;}},\&quot;6985b322-bb87-45b0-bba7-3f8dacee8aac\&quot;:{\&quot;type\&quot;:\&quot;FIGURE_OBJECT\&quot;,\&quot;id\&quot;:\&quot;6985b322-bb87-45b0-bba7-3f8dacee8aac\&quot;,\&quot;relativeTransform\&quot;:{\&quot;translate\&quot;:{\&quot;x\&quot;:-147.4411012977673,\&quot;y\&quot;:349.4479387124344},\&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5\&quot;}},\&quot;3af5f0ce-52cd-468a-8b0c-7d8084785ffd\&quot;:{\&quot;type\&quot;:\&quot;FIGURE_OBJECT\&quot;,\&quot;id\&quot;:\&quot;3af5f0ce-52cd-468a-8b0c-7d8084785ffd\&quot;,\&quot;relativeTransform\&quot;:{\&quot;translate\&quot;:{\&quot;x\&quot;:-80.09088290940005,\&quot;y\&quot;:323.0917110990273},\&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52\&quot;}},\&quot;d228c99e-5bf4-4c8c-b08f-829383bc3395\&quot;:{\&quot;type\&quot;:\&quot;FIGURE_OBJECT\&quot;,\&quot;id\&quot;:\&quot;d228c99e-5bf4-4c8c-b08f-829383bc3395\&quot;,\&quot;relativeTransform\&quot;:{\&quot;translate\&quot;:{\&quot;x\&quot;:-74.98983066085113,\&quot;y\&quot;:332.2432912049618},\&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55\&quot;}},\&quot;79a90921-d58f-4264-8a3e-c9e65e5dc0d1\&quot;:{\&quot;type\&quot;:\&quot;FIGURE_OBJECT\&quot;,\&quot;id\&quot;:\&quot;79a90921-d58f-4264-8a3e-c9e65e5dc0d1\&quot;,\&quot;relativeTransform\&quot;:{\&quot;translate\&quot;:{\&quot;x\&quot;:8.51350046171359,\&quot;y\&quot;:347.50365981337734},\&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6\&quot;}},\&quot;3f0db12f-5559-4732-8aca-91c04e2ba035\&quot;:{\&quot;type\&quot;:\&quot;FIGURE_OBJECT\&quot;,\&quot;id\&quot;:\&quot;3f0db12f-5559-4732-8aca-91c04e2ba035\&quot;,\&quot;relativeTransform\&quot;:{\&quot;translate\&quot;:{\&quot;x\&quot;:9.36373356968423,\&quot;y\&quot;:357.62462900433707},\&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62\&quot;}},\&quot;3fdacbec-64f1-4953-9d1b-bef3f6b705d9\&quot;:{\&quot;type\&quot;:\&quot;FIGURE_OBJECT\&quot;,\&quot;id\&quot;:\&quot;3fdacbec-64f1-4953-9d1b-bef3f6b705d9\&quot;,\&quot;relativeTransform\&quot;:{\&quot;translate\&quot;:{\&quot;x\&quot;:75.86378812993574,\&quot;y\&quot;:375.70843333475887},\&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65\&quot;}},\&quot;3b5e8aae-b13b-434f-be41-9c2403c3bc2f\&quot;:{\&quot;type\&quot;:\&quot;FIGURE_OBJECT\&quot;,\&quot;id\&quot;:\&quot;3b5e8aae-b13b-434f-be41-9c2403c3bc2f\&quot;,\&quot;relativeTransform\&quot;:{\&quot;translate\&quot;:{\&quot;x\&quot;:79.26451272225337,\&quot;y\&quot;:385.82940252571865},\&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7\&quot;}},\&quot;5f30892d-a678-4211-872a-b6ecf2e0aac3\&quot;:{\&quot;type\&quot;:\&quot;FIGURE_OBJECT\&quot;,\&quot;id\&quot;:\&quot;5f30892d-a678-4211-872a-b6ecf2e0aac3\&quot;,\&quot;relativeTransform\&quot;:{\&quot;translate\&quot;:{\&quot;x\&quot;:162.76784384481806,\&quot;y\&quot;:381.0461708594982},\&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72\&quot;}},\&quot;c993bbac-8c9f-49b7-a732-146b7dbb3583\&quot;:{\&quot;type\&quot;:\&quot;FIGURE_OBJECT\&quot;,\&quot;id\&quot;:\&quot;c993bbac-8c9f-49b7-a732-146b7dbb3583\&quot;,\&quot;relativeTransform\&quot;:{\&quot;translate\&quot;:{\&quot;x\&quot;:171.26955140582967,\&quot;y\&quot;:387.28958371035685},\&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75\&quot;}},\&quot;2bfa41a2-a884-40ba-ad15-a5c865d5c309\&quot;:{\&quot;type\&quot;:\&quot;FIGURE_OBJECT\&quot;,\&quot;id\&quot;:\&quot;2bfa41a2-a884-40ba-ad15-a5c865d5c309\&quot;,\&quot;relativeTransform\&quot;:{\&quot;translate\&quot;:{\&quot;x\&quot;:240.3200974504282,\&quot;y\&quot;:344.7155960289049},\&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8\&quot;}},\&quot;47578cc6-5ae4-472b-aab0-f2a038cd1068\&quot;:{\&quot;type\&quot;:\&quot;FIGURE_OBJECT\&quot;,\&quot;id\&quot;:\&quot;47578cc6-5ae4-472b-aab0-f2a038cd1068\&quot;,\&quot;relativeTransform\&quot;:{\&quot;translate\&quot;:{\&quot;x\&quot;:248.10353216244906,\&quot;y\&quot;:344.0262991076045},\&quot;rotate\&quot;:0},\&quot;opacity\&quot;:1,\&quot;path\&quot;:{\&quot;type\&quot;:\&quot;ELLIPSE\&quot;,\&quot;size\&quot;:{\&quot;x\&quot;:6.80131054492058,\&quot;y\&quot;:7.7551124065285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61de69c2-02e8-410b-ba80-b0e55bfbd01d\&quot;,\&quot;order\&quot;:\&quot;9\&quot;}},\&quot;1b413e16-43f1-41b4-b18a-d286ca87e1a4\&quot;:{\&quot;type\&quot;:\&quot;FIGURE_OBJECT\&quot;,\&quot;id\&quot;:\&quot;1b413e16-43f1-41b4-b18a-d286ca87e1a4\&quot;,\&quot;parent\&quot;:{\&quot;type\&quot;:\&quot;CHILD\&quot;,\&quot;parentId\&quot;:\&quot;f78fc3c3-de86-404e-b067-9738744e202d\&quot;,\&quot;order\&quot;:\&quot;2\&quot;},\&quot;relativeTransform\&quot;:{\&quot;translate\&quot;:{\&quot;x\&quot;:60.91208553195839,\&quot;y\&quot;:-122.29818936658715},\&quot;rotate\&quot;:0}},\&quot;9e0d9f61-a977-4977-ad20-7be4128f0608\&quot;:{\&quot;type\&quot;:\&quot;FIGURE_OBJECT\&quot;,\&quot;id\&quot;:\&quot;9e0d9f61-a977-4977-ad20-7be4128f0608\&quot;,\&quot;relativeTransform\&quot;:{\&quot;translate\&quot;:{\&quot;x\&quot;:-44.5566590375631,\&quot;y\&quot;:-3.3176929926504237},\&quot;rotate\&quot;:-2.1658818825951897e-16,\&quot;skewX\&quot;:3.7477032346658265e-16},\&quot;opacity\&quot;:0.75,\&quot;path\&quot;:{\&quot;type\&quot;:\&quot;TRIANGLE\&quot;,\&quot;size\&quot;:{\&quot;x\&quot;:-775.2358295054028,\&quot;y\&quot;:65.28480289298763},\&quot;cornerRounding\&quot;:{\&quot;type\&quot;:\&quot;ARC_LENGTH\&quot;,\&quot;global\&quot;:0}},\&quot;pathStyles\&quot;:[{\&quot;type\&quot;:\&quot;FILL\&quot;,\&quot;fillStyle\&quot;:\&quot;rgba(166,195,218,1)\&quot;},{\&quot;type\&quot;:\&quot;STROKE\&quot;,\&quot;strokeStyle\&quot;:\&quot;#95AAD3\&quot;,\&quot;lineWidth\&quot;:0,\&quot;lineJoin\&quot;:\&quot;round\&quot;}],\&quot;isLocked\&quot;:false,\&quot;parent\&quot;:{\&quot;type\&quot;:\&quot;CHILD\&quot;,\&quot;parentId\&quot;:\&quot;1b413e16-43f1-41b4-b18a-d286ca87e1a4\&quot;,\&quot;order\&quot;:\&quot;2\&quot;}},\&quot;788ad841-de88-4e87-8e3e-b4123a4618c6\&quot;:{\&quot;type\&quot;:\&quot;FIGURE_OBJECT\&quot;,\&quot;id\&quot;:\&quot;788ad841-de88-4e87-8e3e-b4123a4618c6\&quot;,\&quot;relativeTransform\&quot;:{\&quot;translate\&quot;:{\&quot;x\&quot;:-41.54284631153082,\&quot;y\&quot;:150.65860236787447},\&quot;rotate\&quot;:1.8306678534325416e-16,\&quot;skewX\&quot;:-9.93130245018617e-17},\&quot;opacity\&quot;:1,\&quot;path\&quot;:{\&quot;type\&quot;:\&quot;RECT\&quot;,\&quot;size\&quot;:{\&quot;x\&quot;:778.4792946046827,\&quot;y\&quot;:240.5058035092393},\&quot;cornerRounding\&quot;:{\&quot;type\&quot;:\&quot;ARC_LENGTH\&quot;,\&quot;global\&quot;:0}},\&quot;pathStyles\&quot;:[{\&quot;type\&quot;:\&quot;FILL\&quot;,\&quot;fillStyle\&quot;:\&quot;rgba(254,254,254,1)\&quot;},{\&quot;type\&quot;:\&quot;STROKE\&quot;,\&quot;strokeStyle\&quot;:\&quot;rgba(73,104,151,1)\&quot;,\&quot;lineWidth\&quot;:2.7841940133637317,\&quot;lineJoin\&quot;:\&quot;round\&quot;}],\&quot;isLocked\&quot;:false,\&quot;parent\&quot;:{\&quot;type\&quot;:\&quot;CHILD\&quot;,\&quot;parentId\&quot;:\&quot;1b413e16-43f1-41b4-b18a-d286ca87e1a4\&quot;,\&quot;order\&quot;:\&quot;5\&quot;}},\&quot;a78c9a1d-0dca-47d5-9b28-693c43b3a768\&quot;:{\&quot;relativeTransform\&quot;:{\&quot;translate\&quot;:{\&quot;x\&quot;:20.20928423797672,\&quot;y\&quot;:-41.326525946156345},\&quot;rotate\&quot;:3.141592653589793},\&quot;type\&quot;:\&quot;FIGURE_OBJECT\&quot;,\&quot;id\&quot;:\&quot;a78c9a1d-0dca-47d5-9b28-693c43b3a768\&quot;,\&quot;name\&quot;:\&quot;Enterocyte (row, short)\&quot;,\&quot;opacity\&quot;:1,\&quot;source\&quot;:{\&quot;id\&quot;:\&quot;5e164332e23f8800861b0c15\&quot;,\&quot;type\&quot;:\&quot;ASSETS\&quot;},\&quot;pathStyles\&quot;:[{\&quot;type\&quot;:\&quot;FILL\&quot;,\&quot;fillStyle\&quot;:\&quot;rgb(0,0,0)\&quot;}],\&quot;isLocked\&quot;:false,\&quot;parent\&quot;:{\&quot;type\&quot;:\&quot;CHILD\&quot;,\&quot;parentId\&quot;:\&quot;f78fc3c3-de86-404e-b067-9738744e202d\&quot;,\&quot;order\&quot;:\&quot;5\&quot;},\&quot;isPremium\&quot;:true},\&quot;a2aaaefa-847d-4619-b93a-6d6fdd799808\&quot;:{\&quot;type\&quot;:\&quot;FIGURE_OBJECT\&quot;,\&quot;id\&quot;:\&quot;a2aaaefa-847d-4619-b93a-6d6fdd799808\&quot;,\&quot;name\&quot;:\&quot;Enterocyte (normal, 1)\&quot;,\&quot;relativeTransform\&quot;:{\&quot;translate\&quot;:{\&quot;x\&quot;:334.9962502050549,\&quot;y\&quot;:-2.9825297736070755e-13},\&quot;rotate\&quot;:6.283185307179586,\&quot;skewX\&quot;:-2.217658530938353e-16,\&quot;scale\&quot;:{\&quot;x\&quot;:-1.1644310381012402,\&quot;y\&quot;:0.5580324815818932}},\&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a78c9a1d-0dca-47d5-9b28-693c43b3a768\&quot;,\&quot;order\&quot;:\&quot;05\&quot;}},\&quot;ca8da9d0-eff2-4286-9e31-46f4fda0e1f3\&quot;:{\&quot;type\&quot;:\&quot;FIGURE_OBJECT\&quot;,\&quot;id\&quot;:\&quot;ca8da9d0-eff2-4286-9e31-46f4fda0e1f3\&quot;,\&quot;name\&quot;:\&quot;Enterocyte (normal, 1)\&quot;,\&quot;relativeTransform\&quot;:{\&quot;translate\&quot;:{\&quot;x\&quot;:143.99409797517075,\&quot;y\&quot;:-2.9825297736070755e-13},\&quot;rotate\&quot;:6.283185307179586,\&quot;skewX\&quot;:-2.217658530938353e-16,\&quot;scale\&quot;:{\&quot;x\&quot;:-1.1644310381012402,\&quot;y\&quot;:0.5580324815818932}},\&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a78c9a1d-0dca-47d5-9b28-693c43b3a768\&quot;,\&quot;order\&quot;:\&quot;1\&quot;}},\&quot;daf1f4dd-14ee-4042-a8bd-833f442138c5\&quot;:{\&quot;type\&quot;:\&quot;FIGURE_OBJECT\&quot;,\&quot;id\&quot;:\&quot;daf1f4dd-14ee-4042-a8bd-833f442138c5\&quot;,\&quot;name\&quot;:\&quot;Enterocyte (normal, 1)\&quot;,\&quot;relativeTransform\&quot;:{\&quot;translate\&quot;:{\&quot;x\&quot;:-143.00395459823025,\&quot;y\&quot;:-2.9825297736070755e-13},\&quot;rotate\&quot;:6.283185307179586,\&quot;skewX\&quot;:-2.217658530938353e-16,\&quot;scale\&quot;:{\&quot;x\&quot;:-1.1644310381012402,\&quot;y\&quot;:0.5580324815818932}},\&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a78c9a1d-0dca-47d5-9b28-693c43b3a768\&quot;,\&quot;order\&quot;:\&quot;2\&quot;}},\&quot;0a7ef1f3-7a11-4e46-95ff-663559dbf2e4\&quot;:{\&quot;type\&quot;:\&quot;FIGURE_OBJECT\&quot;,\&quot;id\&quot;:\&quot;0a7ef1f3-7a11-4e46-95ff-663559dbf2e4\&quot;,\&quot;name\&quot;:\&quot;Enterocyte (normal, 1)\&quot;,\&quot;relativeTransform\&quot;:{\&quot;translate\&quot;:{\&quot;x\&quot;:239.98999831868758,\&quot;y\&quot;:-2.9825297736070755e-13},\&quot;rotate\&quot;:6.283185307179586,\&quot;skewX\&quot;:-2.217658530938353e-16,\&quot;scale\&quot;:{\&quot;x\&quot;:-1.1644310381012402,\&quot;y\&quot;:0.5580324815818932}},\&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a78c9a1d-0dca-47d5-9b28-693c43b3a768\&quot;,\&quot;order\&quot;:\&quot;3\&quot;}},\&quot;9bad6239-a284-47c5-9516-2536b5a0c0f8\&quot;:{\&quot;type\&quot;:\&quot;FIGURE_OBJECT\&quot;,\&quot;id\&quot;:\&quot;9bad6239-a284-47c5-9516-2536b5a0c0f8\&quot;,\&quot;name\&quot;:\&quot;Enterocyte (normal, 1)\&quot;,\&quot;relativeTransform\&quot;:{\&quot;translate\&quot;:{\&quot;x\&quot;:-47.00805425471344,\&quot;y\&quot;:-2.9825297736070755e-13},\&quot;rotate\&quot;:6.283185307179586,\&quot;skewX\&quot;:-2.217658530938353e-16,\&quot;scale\&quot;:{\&quot;x\&quot;:-1.1644310381012402,\&quot;y\&quot;:0.5580324815818932}},\&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a78c9a1d-0dca-47d5-9b28-693c43b3a768\&quot;,\&quot;order\&quot;:\&quot;5\&quot;}},\&quot;489468db-39ea-434d-b156-a7f18cfff596\&quot;:{\&quot;type\&quot;:\&quot;FIGURE_OBJECT\&quot;,\&quot;id\&quot;:\&quot;489468db-39ea-434d-b156-a7f18cfff596\&quot;,\&quot;name\&quot;:\&quot;Enterocyte (normal, 1)\&quot;,\&quot;relativeTransform\&quot;:{\&quot;translate\&quot;:{\&quot;x\&quot;:48.98784608880339,\&quot;y\&quot;:-2.9825297736070755e-13},\&quot;rotate\&quot;:6.283185307179586,\&quot;skewX\&quot;:-2.217658530938353e-16,\&quot;scale\&quot;:{\&quot;x\&quot;:-1.1644310381012402,\&quot;y\&quot;:0.5580324815818932}},\&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a78c9a1d-0dca-47d5-9b28-693c43b3a768\&quot;,\&quot;order\&quot;:\&quot;6\&quot;}},\&quot;31ac6a1c-52c2-412c-9285-e58915010735\&quot;:{\&quot;type\&quot;:\&quot;FIGURE_OBJECT\&quot;,\&quot;id\&quot;:\&quot;31ac6a1c-52c2-412c-9285-e58915010735\&quot;,\&quot;name\&quot;:\&quot;Enterocyte (normal, 1)\&quot;,\&quot;relativeTransform\&quot;:{\&quot;translate\&quot;:{\&quot;x\&quot;:-238.01020648459757,\&quot;y\&quot;:-2.9825297736070755e-13},\&quot;rotate\&quot;:6.283185307179586,\&quot;skewX\&quot;:-2.217658530938353e-16,\&quot;scale\&quot;:{\&quot;x\&quot;:-1.1644310381012402,\&quot;y\&quot;:0.5580324815818932}},\&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a78c9a1d-0dca-47d5-9b28-693c43b3a768\&quot;,\&quot;order\&quot;:\&quot;7\&quot;}},\&quot;69d0ae15-6415-4713-9919-8c80ec9c5985\&quot;:{\&quot;type\&quot;:\&quot;FIGURE_OBJECT\&quot;,\&quot;id\&quot;:\&quot;69d0ae15-6415-4713-9919-8c80ec9c5985\&quot;,\&quot;name\&quot;:\&quot;Enterocyte (normal, 1)\&quot;,\&quot;relativeTransform\&quot;:{\&quot;translate\&quot;:{\&quot;x\&quot;:-334.9962502050547,\&quot;y\&quot;:-8.616197123753772e-14},\&quot;rotate\&quot;:6.283185307179586,\&quot;skewX\&quot;:-2.217658530938353e-16,\&quot;scale\&quot;:{\&quot;x\&quot;:-1.1644310381012402,\&quot;y\&quot;:0.5580324815818932}},\&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a78c9a1d-0dca-47d5-9b28-693c43b3a768\&quot;,\&quot;order\&quot;:\&quot;8\&quot;}},\&quot;7d6e21cc-178a-4940-b2c9-184b7d3a6b8c\&quot;:{\&quot;type\&quot;:\&quot;FIGURE_OBJECT\&quot;,\&quot;id\&quot;:\&quot;7d6e21cc-178a-4940-b2c9-184b7d3a6b8c\&quot;,\&quot;parent\&quot;:{\&quot;type\&quot;:\&quot;CHILD\&quot;,\&quot;parentId\&quot;:\&quot;f78fc3c3-de86-404e-b067-9738744e202d\&quot;,\&quot;order\&quot;:\&quot;3\&quot;},\&quot;relativeTransform\&quot;:{\&quot;translate\&quot;:{\&quot;x\&quot;:394.36594867207714,\&quot;y\&quot;:-227.83274682949755},\&quot;rotate\&quot;:3.141592653589793}},\&quot;e33dfd0a-8356-4063-ab7d-c07d787f41c2\&quot;:{\&quot;type\&quot;:\&quot;FIGURE_OBJECT\&quot;,\&quot;id\&quot;:\&quot;e33dfd0a-8356-4063-ab7d-c07d787f41c2\&quot;,\&quot;relativeTransform\&quot;:{\&quot;translate\&quot;:{\&quot;x\&quot;:300.23997594513287,\&quot;y\&quot;:-225.20725325952031},\&quot;rotate\&quot;:-1.5403723187552143e-16},\&quot;opacity\&quot;:1,\&quot;path\&quot;:{\&quot;type\&quot;:\&quot;POLY_LINE\&quot;,\&quot;points\&quot;:[{\&quot;x\&quot;:-96.77283676794976,\&quot;y\&quot;:25.18837179551848},{\&quot;x\&quot;:226.18096313626137,\&quot;y\&quot;:25.18837179551848},{\&quot;x\&quot;:458.2917642573686,\&quot;y\&quot;:25.18837179551848},{\&quot;x\&quot;:458.2917642573686,\&quot;y\&quot;:19.008616393113776},{\&quot;x\&quot;:458.2917642573686,\&quot;y\&quot;:-7.056274077105172},{\&quot;x\&quot;:458.2917642573686,\&quot;y\&quot;:-25.188371795518357},{\&quot;x\&quot;:300.7274978028942,\&quot;y\&quot;:-14.457118254457475},{\&quot;x\&quot;:82.17061207572043,\&quot;y\&quot;:-23.43533444611742},{\&quot;x\&quot;:-70.3109361060288,\&quot;y\&quot;:-14.457118254457475},{\&quot;x\&quot;:-219.4040054392947,\&quot;y\&quot;:-23.43533444611742},{\&quot;x\&quot;:-373.5797930452856,\&quot;y\&quot;:4.8082355713565335},{\&quot;x\&quot;:-458.2917642573686,\&quot;y\&quot;:12.7410283231623},{\&quot;x\&quot;:-409.1588209543604,\&quot;y\&quot;:25.18837179551848}],\&quot;closed\&quot;:true,\&quot;cornerRounding\&quot;:{\&quot;type\&quot;:\&quot;ARC_LENGTH\&quot;,\&quot;global\&quot;:155.34811024044853}},\&quot;pathStyles\&quot;:[{\&quot;type\&quot;:\&quot;FILL\&quot;,\&quot;fillStyle\&quot;:\&quot;rgba(235, 245, 216, 1)\&quot;},{\&quot;type\&quot;:\&quot;STROKE\&quot;,\&quot;strokeStyle\&quot;:\&quot;rgba(90, 123, 41, 1)\&quot;,\&quot;lineWidth\&quot;:2.472869962382447,\&quot;lineJoin\&quot;:\&quot;round\&quot;}],\&quot;isLocked\&quot;:false,\&quot;parent\&quot;:{\&quot;type\&quot;:\&quot;CHILD\&quot;,\&quot;parentId\&quot;:\&quot;7d6e21cc-178a-4940-b2c9-184b7d3a6b8c\&quot;,\&quot;order\&quot;:\&quot;5\&quot;}},\&quot;aa95520a-e123-4468-814b-317cebe3a9dc\&quot;:{\&quot;type\&quot;:\&quot;FIGURE_OBJECT\&quot;,\&quot;id\&quot;:\&quot;aa95520a-e123-4468-814b-317cebe3a9dc\&quot;,\&quot;parent\&quot;:{\&quot;type\&quot;:\&quot;CROP\&quot;,\&quot;parentId\&quot;:\&quot;7d6e21cc-178a-4940-b2c9-184b7d3a6b8c\&quot;,\&quot;order\&quot;:\&quot;5\&quot;},\&quot;relativeTransform\&quot;:{\&quot;translate\&quot;:{\&quot;x\&quot;:375.71179113756364,\&quot;y\&quot;:-225.2072532595202},\&quot;rotate\&quot;:6.283185307179586,\&quot;skewX\&quot;:2.401001512357068e-18,\&quot;scale\&quot;:{\&quot;x\&quot;:-382.81994906493793,\&quot;y\&quot;:25.18837179551842}},\&quot;path\&quot;:{\&quot;type\&quot;:\&quot;RECT\&quot;,\&quot;size\&quot;:{\&quot;x\&quot;:2,\&quot;y\&quot;:2}},\&quot;pathStyles\&quot;:[{\&quot;type\&quot;:\&quot;FILL\&quot;,\&quot;fillStyle\&quot;:\&quot;#fff\&quot;}],\&quot;isFrozen\&quot;:true},\&quot;9e2cabc7-9042-40c4-9a1f-de7fd7de5ea8\&quot;:{\&quot;relativeTransform\&quot;:{\&quot;translate\&quot;:{\&quot;x\&quot;:18.530163229548087,\&quot;y\&quot;:110.00610006821319},\&quot;rotate\&quot;:0},\&quot;type\&quot;:\&quot;FIGURE_OBJECT\&quot;,\&quot;id\&quot;:\&quot;9e2cabc7-9042-40c4-9a1f-de7fd7de5ea8\&quot;,\&quot;name\&quot;:\&quot;Enterocyte (row, short)\&quot;,\&quot;opacity\&quot;:1,\&quot;source\&quot;:{\&quot;id\&quot;:\&quot;5e164332e23f8800861b0c15\&quot;,\&quot;type\&quot;:\&quot;ASSETS\&quot;},\&quot;pathStyles\&quot;:[{\&quot;type\&quot;:\&quot;FILL\&quot;,\&quot;fillStyle\&quot;:\&quot;rgb(0,0,0)\&quot;}],\&quot;isLocked\&quot;:false,\&quot;parent\&quot;:{\&quot;type\&quot;:\&quot;CHILD\&quot;,\&quot;parentId\&quot;:\&quot;f78fc3c3-de86-404e-b067-9738744e202d\&quot;,\&quot;order\&quot;:\&quot;7\&quot;},\&quot;isPremium\&quot;:true},\&quot;5ce90439-0f06-4d3b-bc3c-4251ed495f11\&quot;:{\&quot;type\&quot;:\&quot;FIGURE_OBJECT\&quot;,\&quot;id\&quot;:\&quot;5ce90439-0f06-4d3b-bc3c-4251ed495f11\&quot;,\&quot;name\&quot;:\&quot;Enterocyte (normal, 1)\&quot;,\&quot;relativeTransform\&quot;:{\&quot;translate\&quot;:{\&quot;x\&quot;:-334.9962502050549,\&quot;y\&quot;:-2.890386881453087e-13},\&quot;rotate\&quot;:2.0455042913146955e-16,\&quot;skewX\&quot;:-2.1039208033020805e-16,\&quot;scale\&quot;:{\&quot;x\&quot;:1.1644310381012402,\&quot;y\&quot;:0.5407925105935611}},\&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9e2cabc7-9042-40c4-9a1f-de7fd7de5ea8\&quot;,\&quot;order\&quot;:\&quot;05\&quot;}},\&quot;250d4d70-a140-4c31-ad68-dae74774ec7a\&quot;:{\&quot;type\&quot;:\&quot;FIGURE_OBJECT\&quot;,\&quot;id\&quot;:\&quot;250d4d70-a140-4c31-ad68-dae74774ec7a\&quot;,\&quot;name\&quot;:\&quot;Enterocyte (normal, 1)\&quot;,\&quot;relativeTransform\&quot;:{\&quot;translate\&quot;:{\&quot;x\&quot;:-143.99409797517075,\&quot;y\&quot;:-2.890386881453087e-13},\&quot;rotate\&quot;:2.0455042913146955e-16,\&quot;skewX\&quot;:-2.1039208033020805e-16,\&quot;scale\&quot;:{\&quot;x\&quot;:1.1644310381012402,\&quot;y\&quot;:0.5407925105935611}},\&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9e2cabc7-9042-40c4-9a1f-de7fd7de5ea8\&quot;,\&quot;order\&quot;:\&quot;1\&quot;}},\&quot;709954c0-0c18-4641-ba1a-6da5ed73c4f0\&quot;:{\&quot;type\&quot;:\&quot;FIGURE_OBJECT\&quot;,\&quot;id\&quot;:\&quot;709954c0-0c18-4641-ba1a-6da5ed73c4f0\&quot;,\&quot;name\&quot;:\&quot;Enterocyte (normal, 1)\&quot;,\&quot;relativeTransform\&quot;:{\&quot;translate\&quot;:{\&quot;x\&quot;:143.00395459823025,\&quot;y\&quot;:-2.890386881453087e-13},\&quot;rotate\&quot;:2.0455042913146955e-16,\&quot;skewX\&quot;:-2.1039208033020805e-16,\&quot;scale\&quot;:{\&quot;x\&quot;:1.1644310381012402,\&quot;y\&quot;:0.5407925105935611}},\&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9e2cabc7-9042-40c4-9a1f-de7fd7de5ea8\&quot;,\&quot;order\&quot;:\&quot;2\&quot;}},\&quot;3bc8a2d5-81d6-43fb-ba35-e522999e25f5\&quot;:{\&quot;type\&quot;:\&quot;FIGURE_OBJECT\&quot;,\&quot;id\&quot;:\&quot;3bc8a2d5-81d6-43fb-ba35-e522999e25f5\&quot;,\&quot;name\&quot;:\&quot;Enterocyte (normal, 1)\&quot;,\&quot;relativeTransform\&quot;:{\&quot;translate\&quot;:{\&quot;x\&quot;:-239.98999831868758,\&quot;y\&quot;:-2.890386881453087e-13},\&quot;rotate\&quot;:2.0455042913146955e-16,\&quot;skewX\&quot;:-2.1039208033020805e-16,\&quot;scale\&quot;:{\&quot;x\&quot;:1.1644310381012402,\&quot;y\&quot;:0.5407925105935611}},\&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9e2cabc7-9042-40c4-9a1f-de7fd7de5ea8\&quot;,\&quot;order\&quot;:\&quot;3\&quot;}},\&quot;29a0f39b-248c-43f3-a751-a5deb3c12689\&quot;:{\&quot;type\&quot;:\&quot;FIGURE_OBJECT\&quot;,\&quot;id\&quot;:\&quot;29a0f39b-248c-43f3-a751-a5deb3c12689\&quot;,\&quot;name\&quot;:\&quot;Enterocyte (normal, 1)\&quot;,\&quot;relativeTransform\&quot;:{\&quot;translate\&quot;:{\&quot;x\&quot;:47.00805425471344,\&quot;y\&quot;:-2.890386881453087e-13},\&quot;rotate\&quot;:2.0455042913146955e-16,\&quot;skewX\&quot;:-2.1039208033020805e-16,\&quot;scale\&quot;:{\&quot;x\&quot;:1.1644310381012402,\&quot;y\&quot;:0.5407925105935611}},\&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9e2cabc7-9042-40c4-9a1f-de7fd7de5ea8\&quot;,\&quot;order\&quot;:\&quot;5\&quot;}},\&quot;ee0a0bf9-dabf-48d7-99bc-917532865b49\&quot;:{\&quot;type\&quot;:\&quot;FIGURE_OBJECT\&quot;,\&quot;id\&quot;:\&quot;ee0a0bf9-dabf-48d7-99bc-917532865b49\&quot;,\&quot;name\&quot;:\&quot;Enterocyte (normal, 1)\&quot;,\&quot;relativeTransform\&quot;:{\&quot;translate\&quot;:{\&quot;x\&quot;:-48.98784608880339,\&quot;y\&quot;:-2.890386881453087e-13},\&quot;rotate\&quot;:2.0455042913146955e-16,\&quot;skewX\&quot;:-2.1039208033020805e-16,\&quot;scale\&quot;:{\&quot;x\&quot;:1.1644310381012402,\&quot;y\&quot;:0.5407925105935611}},\&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9e2cabc7-9042-40c4-9a1f-de7fd7de5ea8\&quot;,\&quot;order\&quot;:\&quot;6\&quot;}},\&quot;886971eb-f0cb-45d1-ae62-6249d355bd43\&quot;:{\&quot;type\&quot;:\&quot;FIGURE_OBJECT\&quot;,\&quot;id\&quot;:\&quot;886971eb-f0cb-45d1-ae62-6249d355bd43\&quot;,\&quot;name\&quot;:\&quot;Enterocyte (normal, 1)\&quot;,\&quot;relativeTransform\&quot;:{\&quot;translate\&quot;:{\&quot;x\&quot;:238.01020648459757,\&quot;y\&quot;:-2.890386881453087e-13},\&quot;rotate\&quot;:2.0455042913146955e-16,\&quot;skewX\&quot;:-2.1039208033020805e-16,\&quot;scale\&quot;:{\&quot;x\&quot;:1.1644310381012402,\&quot;y\&quot;:0.5407925105935611}},\&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9e2cabc7-9042-40c4-9a1f-de7fd7de5ea8\&quot;,\&quot;order\&quot;:\&quot;7\&quot;}},\&quot;c1598ef4-0ce9-4bd8-a8ef-c946c5dc77fd\&quot;:{\&quot;type\&quot;:\&quot;FIGURE_OBJECT\&quot;,\&quot;id\&quot;:\&quot;c1598ef4-0ce9-4bd8-a8ef-c946c5dc77fd\&quot;,\&quot;name\&quot;:\&quot;Enterocyte (normal, 1)\&quot;,\&quot;relativeTransform\&quot;:{\&quot;translate\&quot;:{\&quot;x\&quot;:334.9962502050547,\&quot;y\&quot;:-8.350006546420027e-14},\&quot;rotate\&quot;:2.0455042913146955e-16,\&quot;skewX\&quot;:-2.1039208033020805e-16,\&quot;scale\&quot;:{\&quot;x\&quot;:1.1644310381012402,\&quot;y\&quot;:0.5407925105935611}},\&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9e2cabc7-9042-40c4-9a1f-de7fd7de5ea8\&quot;,\&quot;order\&quot;:\&quot;8\&quot;}},\&quot;104958c3-50d0-4b96-99d3-dbad7b1d4a2c\&quot;:{\&quot;type\&quot;:\&quot;FIGURE_OBJECT\&quot;,\&quot;id\&quot;:\&quot;104958c3-50d0-4b96-99d3-dbad7b1d4a2c\&quot;,\&quot;parent\&quot;:{\&quot;type\&quot;:\&quot;CHILD\&quot;,\&quot;parentId\&quot;:\&quot;f78fc3c3-de86-404e-b067-9738744e202d\&quot;,\&quot;order\&quot;:\&quot;6\&quot;},\&quot;relativeTransform\&quot;:{\&quot;translate\&quot;:{\&quot;x\&quot;:392.68682766364844,\&quot;y\&quot;:296.8886675481726},\&quot;rotate\&quot;:0}},\&quot;df588813-7f52-47db-9d53-c28d59f49b8f\&quot;:{\&quot;type\&quot;:\&quot;FIGURE_OBJECT\&quot;,\&quot;id\&quot;:\&quot;df588813-7f52-47db-9d53-c28d59f49b8f\&quot;,\&quot;relativeTransform\&quot;:{\&quot;translate\&quot;:{\&quot;x\&quot;:-300.23997594513287,\&quot;y\&quot;:-225.20725325952031},\&quot;rotate\&quot;:0},\&quot;opacity\&quot;:1,\&quot;path\&quot;:{\&quot;type\&quot;:\&quot;POLY_LINE\&quot;,\&quot;points\&quot;:[{\&quot;x\&quot;:96.77283676794976,\&quot;y\&quot;:25.18837179551848},{\&quot;x\&quot;:-226.18096313626137,\&quot;y\&quot;:25.18837179551848},{\&quot;x\&quot;:-458.2917642573686,\&quot;y\&quot;:25.18837179551848},{\&quot;x\&quot;:-458.2917642573686,\&quot;y\&quot;:19.008616393113776},{\&quot;x\&quot;:-458.2917642573686,\&quot;y\&quot;:-7.056274077105172},{\&quot;x\&quot;:-458.2917642573686,\&quot;y\&quot;:-25.188371795518357},{\&quot;x\&quot;:-300.7274978028942,\&quot;y\&quot;:-14.457118254457475},{\&quot;x\&quot;:-82.17061207572043,\&quot;y\&quot;:-23.43533444611742},{\&quot;x\&quot;:70.3109361060288,\&quot;y\&quot;:-14.457118254457475},{\&quot;x\&quot;:219.4040054392947,\&quot;y\&quot;:-23.43533444611742},{\&quot;x\&quot;:373.5797930452856,\&quot;y\&quot;:4.8082355713565335},{\&quot;x\&quot;:458.2917642573686,\&quot;y\&quot;:12.7410283231623},{\&quot;x\&quot;:409.1588209543604,\&quot;y\&quot;:25.18837179551848}],\&quot;closed\&quot;:true,\&quot;cornerRounding\&quot;:{\&quot;type\&quot;:\&quot;ARC_LENGTH\&quot;,\&quot;global\&quot;:155.34811024044853}},\&quot;pathStyles\&quot;:[{\&quot;type\&quot;:\&quot;FILL\&quot;,\&quot;fillStyle\&quot;:\&quot;rgba(235, 245, 216, 1)\&quot;},{\&quot;type\&quot;:\&quot;STROKE\&quot;,\&quot;strokeStyle\&quot;:\&quot;rgba(90, 123, 41, 1)\&quot;,\&quot;lineWidth\&quot;:2.472869962382447,\&quot;lineJoin\&quot;:\&quot;round\&quot;}],\&quot;isLocked\&quot;:false,\&quot;parent\&quot;:{\&quot;type\&quot;:\&quot;CHILD\&quot;,\&quot;parentId\&quot;:\&quot;104958c3-50d0-4b96-99d3-dbad7b1d4a2c\&quot;,\&quot;order\&quot;:\&quot;5\&quot;}},\&quot;30c660ce-06b3-4bf1-a059-3bf4758bde56\&quot;:{\&quot;type\&quot;:\&quot;FIGURE_OBJECT\&quot;,\&quot;id\&quot;:\&quot;30c660ce-06b3-4bf1-a059-3bf4758bde56\&quot;,\&quot;parent\&quot;:{\&quot;type\&quot;:\&quot;CROP\&quot;,\&quot;parentId\&quot;:\&quot;104958c3-50d0-4b96-99d3-dbad7b1d4a2c\&quot;,\&quot;order\&quot;:\&quot;5\&quot;},\&quot;relativeTransform\&quot;:{\&quot;translate\&quot;:{\&quot;x\&quot;:-375.71179113756364,\&quot;y\&quot;:-225.2072532595202},\&quot;rotate\&quot;:2.1107130986631347e-16,\&quot;skewX\&quot;:4.807434404297354e-18,\&quot;scale\&quot;:{\&quot;x\&quot;:382.81994906493793,\&quot;y\&quot;:25.18837179551842}},\&quot;path\&quot;:{\&quot;type\&quot;:\&quot;RECT\&quot;,\&quot;size\&quot;:{\&quot;x\&quot;:2,\&quot;y\&quot;:2}},\&quot;pathStyles\&quot;:[{\&quot;type\&quot;:\&quot;FILL\&quot;,\&quot;fillStyle\&quot;:\&quot;#fff\&quot;}],\&quot;isFrozen\&quot;:true},\&quot;f78fc3c3-de86-404e-b067-9738744e202d\&quot;:{\&quot;type\&quot;:\&quot;FIGURE_OBJECT\&quot;,\&quot;id\&quot;:\&quot;f78fc3c3-de86-404e-b067-9738744e202d\&quot;,\&quot;parent\&quot;:{\&quot;type\&quot;:\&quot;CHILD\&quot;,\&quot;parentId\&quot;:\&quot;00939eda-74e9-4cab-8bd5-c2bfa1e6a61a\&quot;,\&quot;order\&quot;:\&quot;05\&quot;},\&quot;relativeTransform\&quot;:{\&quot;translate\&quot;:{\&quot;x\&quot;:-12.94343732960273,\&quot;y\&quot;:-35.539935519855796},\&quot;rotate\&quot;:0}},\&quot;f7996adb-edf4-4c01-9e0e-935604b5ba55\&quot;:{\&quot;type\&quot;:\&quot;FIGURE_OBJECT\&quot;,\&quot;id\&quot;:\&quot;f7996adb-edf4-4c01-9e0e-935604b5ba55\&quot;,\&quot;name\&quot;:\&quot;Bacillus (peritrichous flagella)\&quot;,\&quot;relativeTransform\&quot;:{\&quot;translate\&quot;:{\&quot;x\&quot;:13.475135153905356,\&quot;y\&quot;:-0.000148722186138011},\&quot;rotate\&quot;:-0.09460386627290007,\&quot;skewX\&quot;:0.02807745573218342,\&quot;scale\&quot;:{\&quot;x\&quot;:0.253369727880369,\&quot;y\&quot;:0.219020117573086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00939eda-74e9-4cab-8bd5-c2bfa1e6a61a\&quot;,\&quot;order\&quot;:\&quot;3\&quot;}},\&quot;e438bc21-c595-4fc4-804a-1876401235b1\&quot;:{\&quot;type\&quot;:\&quot;FIGURE_OBJECT\&quot;,\&quot;id\&quot;:\&quot;e438bc21-c595-4fc4-804a-1876401235b1\&quot;,\&quot;name\&quot;:\&quot;Bacillus (peritrichous flagella)\&quot;,\&quot;relativeTransform\&quot;:{\&quot;translate\&quot;:{\&quot;x\&quot;:-265.9785711843278,\&quot;y\&quot;:-7.706273589001113},\&quot;rotate\&quot;:-0.09460386627290007,\&quot;skewX\&quot;:0.02807745573218342,\&quot;scale\&quot;:{\&quot;x\&quot;:0.253369727880369,\&quot;y\&quot;:0.219020117573086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00939eda-74e9-4cab-8bd5-c2bfa1e6a61a\&quot;,\&quot;order\&quot;:\&quot;5\&quot;}},\&quot;bc8bddf9-3128-48b8-87ca-f19e5eff27d9\&quot;:{\&quot;type\&quot;:\&quot;FIGURE_OBJECT\&quot;,\&quot;id\&quot;:\&quot;bc8bddf9-3128-48b8-87ca-f19e5eff27d9\&quot;,\&quot;name\&quot;:\&quot;Bacillus (peritrichous flagella)\&quot;,\&quot;relativeTransform\&quot;:{\&quot;translate\&quot;:{\&quot;x\&quot;:195.85244967421778,\&quot;y\&quot;:9.5293310936353},\&quot;rotate\&quot;:-0.09460386627290007,\&quot;skewX\&quot;:0.02807745573218342,\&quot;scale\&quot;:{\&quot;x\&quot;:0.253369727880369,\&quot;y\&quot;:0.219020117573086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00939eda-74e9-4cab-8bd5-c2bfa1e6a61a\&quot;,\&quot;order\&quot;:\&quot;55\&quot;}},\&quot;c2b512dc-e806-4b4d-9250-d25ef204a81c\&quot;:{\&quot;type\&quot;:\&quot;FIGURE_OBJECT\&quot;,\&quot;id\&quot;:\&quot;c2b512dc-e806-4b4d-9250-d25ef204a81c\&quot;,\&quot;name\&quot;:\&quot;Bacillus (peritrichous flagella)\&quot;,\&quot;relativeTransform\&quot;:{\&quot;translate\&quot;:{\&quot;x\&quot;:134.31148571570378,\&quot;y\&quot;:-12.7022705531892},\&quot;rotate\&quot;:-0.09460386627290007,\&quot;skewX\&quot;:0.02807745573218342,\&quot;scale\&quot;:{\&quot;x\&quot;:0.253369727880369,\&quot;y\&quot;:0.219020117573086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00939eda-74e9-4cab-8bd5-c2bfa1e6a61a\&quot;,\&quot;order\&quot;:\&quot;6\&quot;}},\&quot;d623fb59-7e5a-4ab7-bf80-c640b32c6593\&quot;:{\&quot;type\&quot;:\&quot;FIGURE_OBJECT\&quot;,\&quot;id\&quot;:\&quot;d623fb59-7e5a-4ab7-bf80-c640b32c6593\&quot;,\&quot;name\&quot;:\&quot;Bacillus (peritrichous flagella)\&quot;,\&quot;relativeTransform\&quot;:{\&quot;translate\&quot;:{\&quot;x\&quot;:272.05388784765523,\&quot;y\&quot;:0.00013110905171703554},\&quot;rotate\&quot;:-0.09460386627290007,\&quot;skewX\&quot;:0.02807745573218342,\&quot;scale\&quot;:{\&quot;x\&quot;:0.253369727880369,\&quot;y\&quot;:0.219020117573086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00939eda-74e9-4cab-8bd5-c2bfa1e6a61a\&quot;,\&quot;order\&quot;:\&quot;7\&quot;}},\&quot;a2bd60ea-2cc8-4e42-ab12-a489d88da353\&quot;:{\&quot;type\&quot;:\&quot;FIGURE_OBJECT\&quot;,\&quot;id\&quot;:\&quot;a2bd60ea-2cc8-4e42-ab12-a489d88da353\&quot;,\&quot;name\&quot;:\&quot;Bacillus (peritrichous flagella)\&quot;,\&quot;relativeTransform\&quot;:{\&quot;translate\&quot;:{\&quot;x\&quot;:-186.66990621745921,\&quot;y\&quot;:2.271954286042398},\&quot;rotate\&quot;:-0.09460386627290007,\&quot;skewX\&quot;:0.02807745573218342,\&quot;scale\&quot;:{\&quot;x\&quot;:0.253369727880369,\&quot;y\&quot;:0.219020117573086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00939eda-74e9-4cab-8bd5-c2bfa1e6a61a\&quot;,\&quot;order\&quot;:\&quot;75\&quot;}},\&quot;ff3ab452-e3ee-4cd7-add0-342d49422da4\&quot;:{\&quot;type\&quot;:\&quot;FIGURE_OBJECT\&quot;,\&quot;id\&quot;:\&quot;ff3ab452-e3ee-4cd7-add0-342d49422da4\&quot;,\&quot;relativeTransform\&quot;:{\&quot;translate\&quot;:{\&quot;x\&quot;:-1.6326237107461212,\&quot;y\&quot;:2.018328284405973},\&quot;rotate\&quot;:-2.1107130986631347e-16},\&quot;opacity\&quot;:0.44,\&quot;path\&quot;:{\&quot;type\&quot;:\&quot;POLY_LINE\&quot;,\&quot;points\&quot;:[{\&quot;x\&quot;:-355.54859554883586,\&quot;y\&quot;:0.003919882480794874},{\&quot;x\&quot;:373.34377334303207,\&quot;y\&quot;:0.004147832898598359}],\&quot;closed\&quot;:false},\&quot;pathStyles\&quot;:[{\&quot;type\&quot;:\&quot;FILL\&quot;,\&quot;fillStyle\&quot;:\&quot;rgba(0,0,0,0)\&quot;},{\&quot;type\&quot;:\&quot;STROKE\&quot;,\&quot;strokeStyle\&quot;:\&quot;rgba(149, 122, 42, 1)\&quot;,\&quot;lineWidth\&quot;:16,\&quot;lineJoin\&quot;:\&quot;round\&quot;}],\&quot;pathMarkers\&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00939eda-74e9-4cab-8bd5-c2bfa1e6a61a\&quot;,\&quot;order\&quot;:\&quot;8\&quot;},\&quot;connectorInfo\&quot;:{\&quot;connectedObjects\&quot;:[],\&quot;type\&quot;:\&quot;LINE\&quot;,\&quot;offset\&quot;:{\&quot;x\&quot;:0,\&quot;y\&quot;:0},\&quot;bending\&quot;:0.1,\&quot;firstElementIsHead\&quot;:true,\&quot;customized\&quot;:false}},\&quot;bf9a5e10-17a4-4cb2-9f96-f7d8619a6947\&quot;:{\&quot;type\&quot;:\&quot;FIGURE_OBJECT\&quot;,\&quot;id\&quot;:\&quot;bf9a5e10-17a4-4cb2-9f96-f7d8619a6947\&quot;,\&quot;parent\&quot;:{\&quot;type\&quot;:\&quot;CHILD\&quot;,\&quot;parentId\&quot;:\&quot;fb94f48f-eebf-4dd7-8ff3-279836b1e6e0\&quot;,\&quot;order\&quot;:\&quot;05\&quot;},\&quot;relativeTransform\&quot;:{\&quot;translate\&quot;:{\&quot;x\&quot;:-6.733818288849719,\&quot;y\&quot;:445.3483195658976},\&quot;rotate\&quot;:0}},\&quot;c76f6a13-50e1-4c9c-8f29-f960cf7dccb0\&quot;:{\&quot;type\&quot;:\&quot;FIGURE_OBJECT\&quot;,\&quot;id\&quot;:\&quot;c76f6a13-50e1-4c9c-8f29-f960cf7dccb0\&quot;,\&quot;parent\&quot;:{\&quot;type\&quot;:\&quot;CHILD\&quot;,\&quot;parentId\&quot;:\&quot;bf9a5e10-17a4-4cb2-9f96-f7d8619a6947\&quot;,\&quot;order\&quot;:\&quot;1\&quot;},\&quot;relativeTransform\&quot;:{\&quot;translate\&quot;:{\&quot;x\&quot;:13.540297546249139,\&quot;y\&quot;:-435.1542964502754},\&quot;rotate\&quot;:0}},\&quot;bc127e1e-7533-4d7c-9f4b-c56d83eea464\&quot;:{\&quot;id\&quot;:\&quot;bc127e1e-7533-4d7c-9f4b-c56d83eea464\&quot;,\&quot;name\&quot;:\&quot;C. Elegans\&quot;,\&quot;type\&quot;:\&quot;FIGURE_OBJECT\&quot;,\&quot;relativeTransform\&quot;:{\&quot;translate\&quot;:{\&quot;x\&quot;:6.6684665767063205,\&quot;y\&quot;:279.723705392675},\&quot;rotate\&quot;:0,\&quot;skewX\&quot;:0,\&quot;scale\&quot;:{\&quot;x\&quot;:3.3282068603630246,\&quot;y\&quot;:3.367825687834458}},\&quot;image\&quot;:{\&quot;url\&quot;:\&quot;https://icons.biorender.com/biorender/5db06518ebe9af00044f1127/c-elegans.png\&quot;,\&quot;fallbackUrl\&quot;:\&quot;https://res.cloudinary.com/dlcjuc3ej/image/upload/v1571841299/gbczpjuowgx2ibj63krq.svg#/keystone/api/icons/5db06518ebe9af00044f1127/c-elegans.svg\&quot;,\&quot;isPremium\&quot;:false,\&quot;isPacked\&quot;:true,\&quot;size\&quot;:{\&quot;x\&quot;:270,\&quot;y\&quot;:60.567567567567565}},\&quot;source\&quot;:{\&quot;id\&quot;:\&quot;5db064dbebe9af00044f1118\&quot;,\&quot;type\&quot;:\&quot;ASSETS\&quot;},\&quot;parent\&quot;:{\&quot;type\&quot;:\&quot;CHILD\&quot;,\&quot;parentId\&quot;:\&quot;c76f6a13-50e1-4c9c-8f29-f960cf7dccb0\&quot;,\&quot;order\&quot;:\&quot;1\&quot;}},\&quot;c420b3d3-8c39-4c74-b1f1-d09b9c4adfd5\&quot;:{\&quot;id\&quot;:\&quot;c420b3d3-8c39-4c74-b1f1-d09b9c4adfd5\&quot;,\&quot;name\&quot;:\&quot;C. Elegans (pharynx)\&quot;,\&quot;type\&quot;:\&quot;FIGURE_OBJECT\&quot;,\&quot;relativeTransform\&quot;:{\&quot;translate\&quot;:{\&quot;x\&quot;:-382.8842849327417,\&quot;y\&quot;:258.4047719394977},\&quot;rotate\&quot;:0,\&quot;skewX\&quot;:0,\&quot;scale\&quot;:{\&quot;x\&quot;:3.2675620614828347,\&quot;y\&quot;:2.8104320831703906}},\&quot;image\&quot;:{\&quot;url\&quot;:\&quot;https://icons.biorender.com/biorender/5db065a8ebe9af00044f112b/c-elegans-pharynx.png\&quot;,\&quot;fallbackUrl\&quot;:\&quot;https://res.cloudinary.com/dlcjuc3ej/image/upload/v1571841443/b7ylw1nkkexg2sf8n2ir.svg#/keystone/api/icons/5db065a8ebe9af00044f112b/c-elegans-pharynx.svg\&quot;,\&quot;isPremium\&quot;:false,\&quot;isPacked\&quot;:true,\&quot;size\&quot;:{\&quot;x\&quot;:30,\&quot;y\&quot;:18.9}},\&quot;source\&quot;:{\&quot;id\&quot;:\&quot;5db06564ebe9af00044f112a\&quot;,\&quot;type\&quot;:\&quot;ASSETS\&quot;},\&quot;parent\&quot;:{\&quot;type\&quot;:\&quot;CHILD\&quot;,\&quot;parentId\&quot;:\&quot;c76f6a13-50e1-4c9c-8f29-f960cf7dccb0\&quot;,\&quot;order\&quot;:\&quot;2\&quot;}},\&quot;c0360e23-ed6e-4365-a8e0-05c8014346b4\&quot;:{\&quot;type\&quot;:\&quot;FIGURE_OBJECT\&quot;,\&quot;id\&quot;:\&quot;c0360e23-ed6e-4365-a8e0-05c8014346b4\&quot;,\&quot;relativeTransform\&quot;:{\&quot;translate\&quot;:{\&quot;x\&quot;:321.38894774732864,\&quot;y\&quot;:244.80550238162067},\&quot;rotate\&quot;:0},\&quot;opacity\&quot;:1,\&quot;path\&quot;:{\&quot;type\&quot;:\&quot;POLY_LINE\&quot;,\&quot;points\&quot;:[{\&quot;x\&quot;:9.501152237548952,\&quot;y\&quot;:2.6425461141677675},{\&quot;x\&quot;:-9.501152237548952,\&quot;y\&quot;:-2.6425461141677675}],\&quot;closed\&quot;:false},\&quot;pathStyles\&quot;:[{\&quot;type\&quot;:\&quot;FILL\&quot;,\&quot;fillStyle\&quot;:\&quot;rgba(0,0,0,0)\&quot;},{\&quot;type\&quot;:\&quot;STROKE\&quot;,\&quot;strokeStyle\&quot;:\&quot;#232323\&quot;,\&quot;lineWidth\&quot;:4.160364309505406,\&quot;lineJoin\&quot;:\&quot;round\&quot;}],\&quot;isLocked\&quot;:false,\&quot;parent\&quot;:{\&quot;type\&quot;:\&quot;CHILD\&quot;,\&quot;parentId\&quot;:\&quot;c76f6a13-50e1-4c9c-8f29-f960cf7dccb0\&quot;,\&quot;order\&quot;:\&quot;7\&quot;}},\&quot;15b28469-5ff9-4af2-b750-005b923e0549\&quot;:{\&quot;type\&quot;:\&quot;FIGURE_OBJECT\&quot;,\&quot;id\&quot;:\&quot;15b28469-5ff9-4af2-b750-005b923e0549\&quot;,\&quot;parent\&quot;:{\&quot;type\&quot;:\&quot;CHILD\&quot;,\&quot;parentId\&quot;:\&quot;c76f6a13-50e1-4c9c-8f29-f960cf7dccb0\&quot;,\&quot;order\&quot;:\&quot;5\&quot;},\&quot;relativeTransform\&quot;:{\&quot;translate\&quot;:{\&quot;x\&quot;:15.75813114824047,\&quot;y\&quot;:-86.46894008604193},\&quot;rotate\&quot;:0}},\&quot;cf134792-53a1-4850-a914-4ca29261b74a\&quot;:{\&quot;id\&quot;:\&quot;cf134792-53a1-4850-a914-4ca29261b74a\&quot;,\&quot;name\&quot;:\&quot;C. Elegans 2 (intestines)\&quot;,\&quot;type\&quot;:\&quot;FIGURE_OBJECT\&quot;,\&quot;relativeTransform\&quot;:{\&quot;translate\&quot;:{\&quot;x\&quot;:-10.024564527265921,\&quot;y\&quot;:361.1926804031685},\&quot;rotate\&quot;:0,\&quot;skewX\&quot;:0,\&quot;scale\&quot;:{\&quot;x\&quot;:3.260897247261225,\&quot;y\&quot;:3.2294760044181836}},\&quot;image\&quot;:{\&quot;url\&quot;:\&quot;https://icons.biorender.com/biorender/5db060edebe9af00044f1107/20191023142202/image/c-elegans-2-intestines.png\&quot;,\&quot;fallbackUrl\&quot;:\&quot;https://res.cloudinary.com/dlcjuc3ej/image/upload/v1571840522/h9mlet6g2jiifrph7yzx.svg#/keystone/api/icons/5db060edebe9af00044f1107/20191023142202/image/c-elegans-2-intestines.svg\&quot;,\&quot;isPremium\&quot;:false,\&quot;isPacked\&quot;:true,\&quot;size\&quot;:{\&quot;x\&quot;:275,\&quot;y\&quot;:39.39189189189189}},\&quot;source\&quot;:{\&quot;id\&quot;:\&quot;5db060edebe9af00044f1107\&quot;,\&quot;type\&quot;:\&quot;ASSETS\&quot;},\&quot;parent\&quot;:{\&quot;type\&quot;:\&quot;CHILD\&quot;,\&quot;parentId\&quot;:\&quot;15b28469-5ff9-4af2-b750-005b923e0549\&quot;,\&quot;order\&quot;:\&quot;02\&quot;}},\&quot;938f154b-c97f-4868-974e-63f01171377b\&quot;:{\&quot;type\&quot;:\&quot;FIGURE_OBJECT\&quot;,\&quot;id\&quot;:\&quot;938f154b-c97f-4868-974e-63f01171377b\&quot;,\&quot;parent\&quot;:{\&quot;type\&quot;:\&quot;CROP\&quot;,\&quot;parentId\&quot;:\&quot;cf134792-53a1-4850-a914-4ca29261b74a\&quot;,\&quot;order\&quot;:\&quot;5\&quot;},\&quot;relativeTransform\&quot;:{\&quot;translate\&quot;:{\&quot;x\&quot;:-21.85246383780958,\&quot;y\&quot;:0},\&quot;rotate\&quot;:0,\&quot;skewX\&quot;:0,\&quot;scale\&quot;:{\&quot;x\&quot;:115.64753616219042,\&quot;y\&quot;:19.69594594594594}},\&quot;path\&quot;:{\&quot;type\&quot;:\&quot;RECT\&quot;,\&quot;size\&quot;:{\&quot;x\&quot;:2,\&quot;y\&quot;:2}},\&quot;pathStyles\&quot;:[{\&quot;type\&quot;:\&quot;FILL\&quot;,\&quot;fillStyle\&quot;:\&quot;#fff\&quot;}],\&quot;isFrozen\&quot;:true},\&quot;ad3b38f9-8c4c-4b40-82b1-3675f8fe49e7\&quot;:{\&quot;type\&quot;:\&quot;FIGURE_OBJECT\&quot;,\&quot;id\&quot;:\&quot;ad3b38f9-8c4c-4b40-82b1-3675f8fe49e7\&quot;,\&quot;relativeTransform\&quot;:{\&quot;translate\&quot;:{\&quot;x\&quot;:-348.54101763454247,\&quot;y\&quot;:365.6228812317686},\&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05\&quot;}},\&quot;52a2ad52-18f0-4f56-921a-2f5989cf667d\&quot;:{\&quot;type\&quot;:\&quot;FIGURE_OBJECT\&quot;,\&quot;id\&quot;:\&quot;52a2ad52-18f0-4f56-921a-2f5989cf667d\&quot;,\&quot;relativeTransform\&quot;:{\&quot;translate\&quot;:{\&quot;x\&quot;:-355.15498301238273,\&quot;y\&quot;:371.850497210041},\&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1\&quot;}},\&quot;0ac52202-44b9-493d-afb4-95a7be6f8d73\&quot;:{\&quot;type\&quot;:\&quot;FIGURE_OBJECT\&quot;,\&quot;id\&quot;:\&quot;0ac52202-44b9-493d-afb4-95a7be6f8d73\&quot;,\&quot;relativeTransform\&quot;:{\&quot;translate\&quot;:{\&quot;x\&quot;:-348.16632714037263,\&quot;y\&quot;:376.0757814025045},\&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12\&quot;}},\&quot;53729f4e-bc7a-464d-ade9-84b34d2d22a5\&quot;:{\&quot;type\&quot;:\&quot;FIGURE_OBJECT\&quot;,\&quot;id\&quot;:\&quot;53729f4e-bc7a-464d-ade9-84b34d2d22a5\&quot;,\&quot;relativeTransform\&quot;:{\&quot;translate\&quot;:{\&quot;x\&quot;:-342.87799892459356,\&quot;y\&quot;:371.2905725588275},\&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15\&quot;}},\&quot;a0260cb8-4004-4b2d-9bb7-d2f1edc31e7b\&quot;:{\&quot;type\&quot;:\&quot;FIGURE_OBJECT\&quot;,\&quot;id\&quot;:\&quot;a0260cb8-4004-4b2d-9bb7-d2f1edc31e7b\&quot;,\&quot;relativeTransform\&quot;:{\&quot;translate\&quot;:{\&quot;x\&quot;:-297.63197078737824,\&quot;y\&quot;:391.5345110377628},\&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2\&quot;}},\&quot;d4c062f8-0f2f-4fee-825e-a74db053d3f6\&quot;:{\&quot;type\&quot;:\&quot;FIGURE_OBJECT\&quot;,\&quot;id\&quot;:\&quot;d4c062f8-0f2f-4fee-825e-a74db053d3f6\&quot;,\&quot;relativeTransform\&quot;:{\&quot;translate\&quot;:{\&quot;x\&quot;:-295.74429788406195,\&quot;y\&quot;:401.7667905876531},\&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22\&quot;}},\&quot;4b6d1ecd-b6f8-4898-a46c-a4242345ad38\&quot;:{\&quot;type\&quot;:\&quot;FIGURE_OBJECT\&quot;,\&quot;id\&quot;:\&quot;4b6d1ecd-b6f8-4898-a46c-a4242345ad38\&quot;,\&quot;relativeTransform\&quot;:{\&quot;translate\&quot;:{\&quot;x\&quot;:-225.18070015046237,\&quot;y\&quot;:385.2414394845188},\&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25\&quot;}},\&quot;f87e6331-2b02-4a16-bdd2-9c2a5e7c694d\&quot;:{\&quot;type\&quot;:\&quot;FIGURE_OBJECT\&quot;,\&quot;id\&quot;:\&quot;f87e6331-2b02-4a16-bdd2-9c2a5e7c694d\&quot;,\&quot;relativeTransform\&quot;:{\&quot;translate\&quot;:{\&quot;x\&quot;:-218.19204427845207,\&quot;y\&quot;:393.4713872486001},\&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3\&quot;}},\&quot;8c2bf109-3dee-4036-9d88-a49595d552c0\&quot;:{\&quot;type\&quot;:\&quot;FIGURE_OBJECT\&quot;,\&quot;id\&quot;:\&quot;8c2bf109-3dee-4036-9d88-a49595d552c0\&quot;,\&quot;relativeTransform\&quot;:{\&quot;translate\&quot;:{\&quot;x\&quot;:-156.79297268689442,\&quot;y\&quot;:355.45601884196805},\&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4\&quot;}},\&quot;04ee9a86-9201-41af-a388-3a728e65f309\&quot;:{\&quot;type\&quot;:\&quot;FIGURE_OBJECT\&quot;,\&quot;id\&quot;:\&quot;04ee9a86-9201-41af-a388-3a728e65f309\&quot;,\&quot;relativeTransform\&quot;:{\&quot;translate\&quot;:{\&quot;x\&quot;:-147.4411012977673,\&quot;y\&quot;:360.9029263781532},\&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5\&quot;}},\&quot;94be0087-787e-4d71-9b75-c982cfefb0be\&quot;:{\&quot;type\&quot;:\&quot;FIGURE_OBJECT\&quot;,\&quot;id\&quot;:\&quot;94be0087-787e-4d71-9b75-c982cfefb0be\&quot;,\&quot;relativeTransform\&quot;:{\&quot;translate\&quot;:{\&quot;x\&quot;:-80.09088290940005,\&quot;y\&quot;:333.68273527038735},\&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52\&quot;}},\&quot;9dfb1330-9a59-49e2-90f3-84246e0eea3e\&quot;:{\&quot;type\&quot;:\&quot;FIGURE_OBJECT\&quot;,\&quot;id\&quot;:\&quot;9dfb1330-9a59-49e2-90f3-84246e0eea3e\&quot;,\&quot;relativeTransform\&quot;:{\&quot;translate\&quot;:{\&quot;x\&quot;:-74.98983066085113,\&quot;y\&quot;:343.1343063781906},\&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55\&quot;}},\&quot;9822c64b-69a1-43d7-bb57-133e4013ae68\&quot;:{\&quot;type\&quot;:\&quot;FIGURE_OBJECT\&quot;,\&quot;id\&quot;:\&quot;9822c64b-69a1-43d7-bb57-133e4013ae68\&quot;,\&quot;relativeTransform\&quot;:{\&quot;translate\&quot;:{\&quot;x\&quot;:8.51350046171359,\&quot;y\&quot;:358.89491354811497},\&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6\&quot;}},\&quot;bb6b983c-9ba8-4566-bc24-e062d865c5d8\&quot;:{\&quot;type\&quot;:\&quot;FIGURE_OBJECT\&quot;,\&quot;id\&quot;:\&quot;bb6b983c-9ba8-4566-bc24-e062d865c5d8\&quot;,\&quot;relativeTransform\&quot;:{\&quot;translate\&quot;:{\&quot;x\&quot;:9.36373356968423,\&quot;y\&quot;:369.3476505488226},\&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62\&quot;}},\&quot;f490b4c6-d192-4826-b796-334bfa2268ef\&quot;:{\&quot;type\&quot;:\&quot;FIGURE_OBJECT\&quot;,\&quot;id\&quot;:\&quot;f490b4c6-d192-4826-b796-334bfa2268ef\&quot;,\&quot;relativeTransform\&quot;:{\&quot;translate\&quot;:{\&quot;x\&quot;:75.86378812993574,\&quot;y\&quot;:388.0242463443122},\&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65\&quot;}},\&quot;859a2ac1-d237-4882-8505-a0f355ca5ffa\&quot;:{\&quot;type\&quot;:\&quot;FIGURE_OBJECT\&quot;,\&quot;id\&quot;:\&quot;859a2ac1-d237-4882-8505-a0f355ca5ffa\&quot;,\&quot;relativeTransform\&quot;:{\&quot;translate\&quot;:{\&quot;x\&quot;:79.26451272225337,\&quot;y\&quot;:398.47698334501996},\&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7\&quot;}},\&quot;6468394c-d1fe-4d88-acd5-9edb6643c806\&quot;:{\&quot;type\&quot;:\&quot;FIGURE_OBJECT\&quot;,\&quot;id\&quot;:\&quot;6468394c-d1fe-4d88-acd5-9edb6643c806\&quot;,\&quot;relativeTransform\&quot;:{\&quot;translate\&quot;:{\&quot;x\&quot;:162.76784384481806,\&quot;y\&quot;:393.5369561917787},\&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72\&quot;}},\&quot;c9e62573-972b-42c1-bbda-06dff7013309\&quot;:{\&quot;type\&quot;:\&quot;FIGURE_OBJECT\&quot;,\&quot;id\&quot;:\&quot;c9e62573-972b-42c1-bbda-06dff7013309\&quot;,\&quot;relativeTransform\&quot;:{\&quot;translate\&quot;:{\&quot;x\&quot;:171.26955140582967,\&quot;y\&quot;:399.9850296208685},\&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75\&quot;}},\&quot;20bc6cd5-3e4f-47ab-a10e-a2b0457231f2\&quot;:{\&quot;type\&quot;:\&quot;FIGURE_OBJECT\&quot;,\&quot;id\&quot;:\&quot;20bc6cd5-3e4f-47ab-a10e-a2b0457231f2\&quot;,\&quot;relativeTransform\&quot;:{\&quot;translate\&quot;:{\&quot;x\&quot;:240.3200974504282,\&quot;y\&quot;:356.01545636072234},\&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8\&quot;}},\&quot;3cd626e3-c7a0-428a-81a8-610e639b777e\&quot;:{\&quot;type\&quot;:\&quot;FIGURE_OBJECT\&quot;,\&quot;id\&quot;:\&quot;3cd626e3-c7a0-428a-81a8-610e639b777e\&quot;,\&quot;relativeTransform\&quot;:{\&quot;translate\&quot;:{\&quot;x\&quot;:248.10353216244906,\&quot;y\&quot;:355.3035641201861},\&quot;rotate\&quot;:0},\&quot;opacity\&quot;:1,\&quot;path\&quot;:{\&quot;type\&quot;:\&quot;ELLIPSE\&quot;,\&quot;size\&quot;:{\&quot;x\&quot;:6.80131054492058,\&quot;y\&quot;:8.009326860591035}},\&quot;isLocked\&quot;:false,\&quot;pathStyles\&quot;:[{\&quot;type\&quot;:\&quot;FILL\&quot;,\&quot;fillStyle\&quot;:\&quot;rgba(90,170,70,1)\&quot;},{\&quot;type\&quot;:\&quot;STROKE\&quot;,\&quot;strokeStyle\&quot;:\&quot;rgba(23,23,23,1)\&quot;,\&quot;lineWidth\&quot;:1.0149735406053613,\&quot;lineJoin\&quot;:\&quot;round\&quot;}],\&quot;parent\&quot;:{\&quot;type\&quot;:\&quot;CHILD\&quot;,\&quot;parentId\&quot;:\&quot;15b28469-5ff9-4af2-b750-005b923e0549\&quot;,\&quot;order\&quot;:\&quot;9\&quot;}},\&quot;275d9978-52b1-464f-9330-5edc882431aa\&quot;:{\&quot;type\&quot;:\&quot;FIGURE_OBJECT\&quot;,\&quot;id\&quot;:\&quot;275d9978-52b1-464f-9330-5edc882431aa\&quot;,\&quot;parent\&quot;:{\&quot;type\&quot;:\&quot;CHILD\&quot;,\&quot;parentId\&quot;:\&quot;bf9a5e10-17a4-4cb2-9f96-f7d8619a6947\&quot;,\&quot;order\&quot;:\&quot;2\&quot;},\&quot;relativeTransform\&quot;:{\&quot;translate\&quot;:{\&quot;x\&quot;:60.91208553195839,\&quot;y\&quot;:-126.30715349410727},\&quot;rotate\&quot;:0}},\&quot;4bddd04a-0901-434d-a2dc-8a9d3edb12d7\&quot;:{\&quot;type\&quot;:\&quot;FIGURE_OBJECT\&quot;,\&quot;id\&quot;:\&quot;4bddd04a-0901-434d-a2dc-8a9d3edb12d7\&quot;,\&quot;relativeTransform\&quot;:{\&quot;translate\&quot;:{\&quot;x\&quot;:-44.5566590375631,\&quot;y\&quot;:-3.4264477686822445},\&quot;rotate\&quot;:-2.236880012794345e-16,\&quot;skewX\&quot;:3.6233303521332234e-16},\&quot;opacity\&quot;:0.75,\&quot;path\&quot;:{\&quot;type\&quot;:\&quot;TRIANGLE\&quot;,\&quot;size\&quot;:{\&quot;x\&quot;:-775.2358295054028,\&quot;y\&quot;:67.42485446877747},\&quot;cornerRounding\&quot;:{\&quot;type\&quot;:\&quot;ARC_LENGTH\&quot;,\&quot;global\&quot;:0}},\&quot;pathStyles\&quot;:[{\&quot;type\&quot;:\&quot;FILL\&quot;,\&quot;fillStyle\&quot;:\&quot;rgba(166,195,218,1)\&quot;},{\&quot;type\&quot;:\&quot;STROKE\&quot;,\&quot;strokeStyle\&quot;:\&quot;#95AAD3\&quot;,\&quot;lineWidth\&quot;:0,\&quot;lineJoin\&quot;:\&quot;round\&quot;}],\&quot;isLocked\&quot;:false,\&quot;parent\&quot;:{\&quot;type\&quot;:\&quot;CHILD\&quot;,\&quot;parentId\&quot;:\&quot;275d9978-52b1-464f-9330-5edc882431aa\&quot;,\&quot;order\&quot;:\&quot;2\&quot;}},\&quot;9a507329-565c-4958-bdcd-adbd3f042fee\&quot;:{\&quot;type\&quot;:\&quot;FIGURE_OBJECT\&quot;,\&quot;id\&quot;:\&quot;9a507329-565c-4958-bdcd-adbd3f042fee\&quot;,\&quot;relativeTransform\&quot;:{\&quot;translate\&quot;:{\&quot;x\&quot;:-41.54284631153082,\&quot;y\&quot;:155.59722766987866},\&quot;rotate\&quot;:1.8906775869521158e-16,\&quot;skewX\&quot;:-8.880065816642874e-17},\&quot;opacity\&quot;:1,\&quot;path\&quot;:{\&quot;type\&quot;:\&quot;RECT\&quot;,\&quot;size\&quot;:{\&quot;x\&quot;:778.4792946046827,\&quot;y\&quot;:248.3896417224023},\&quot;cornerRounding\&quot;:{\&quot;type\&quot;:\&quot;ARC_LENGTH\&quot;,\&quot;global\&quot;:0}},\&quot;pathStyles\&quot;:[{\&quot;type\&quot;:\&quot;FILL\&quot;,\&quot;fillStyle\&quot;:\&quot;rgba(254,254,254,1)\&quot;},{\&quot;type\&quot;:\&quot;STROKE\&quot;,\&quot;strokeStyle\&quot;:\&quot;rgba(73,104,151,1)\&quot;,\&quot;lineWidth\&quot;:2.7841940133637317,\&quot;lineJoin\&quot;:\&quot;round\&quot;}],\&quot;isLocked\&quot;:false,\&quot;parent\&quot;:{\&quot;type\&quot;:\&quot;CHILD\&quot;,\&quot;parentId\&quot;:\&quot;275d9978-52b1-464f-9330-5edc882431aa\&quot;,\&quot;order\&quot;:\&quot;5\&quot;}},\&quot;0f358294-ae80-4322-b7a2-002134fc52bd\&quot;:{\&quot;relativeTransform\&quot;:{\&quot;translate\&quot;:{\&quot;x\&quot;:20.20928423797672,\&quot;y\&quot;:-42.68121942846586},\&quot;rotate\&quot;:3.141592653589793},\&quot;type\&quot;:\&quot;FIGURE_OBJECT\&quot;,\&quot;id\&quot;:\&quot;0f358294-ae80-4322-b7a2-002134fc52bd\&quot;,\&quot;name\&quot;:\&quot;Enterocyte (row, short)\&quot;,\&quot;opacity\&quot;:1,\&quot;source\&quot;:{\&quot;id\&quot;:\&quot;5e164332e23f8800861b0c15\&quot;,\&quot;type\&quot;:\&quot;ASSETS\&quot;},\&quot;pathStyles\&quot;:[{\&quot;type\&quot;:\&quot;FILL\&quot;,\&quot;fillStyle\&quot;:\&quot;rgb(0,0,0)\&quot;}],\&quot;isLocked\&quot;:false,\&quot;parent\&quot;:{\&quot;type\&quot;:\&quot;CHILD\&quot;,\&quot;parentId\&quot;:\&quot;bf9a5e10-17a4-4cb2-9f96-f7d8619a6947\&quot;,\&quot;order\&quot;:\&quot;5\&quot;},\&quot;isPremium\&quot;:true},\&quot;7d016075-ba48-450e-9dee-3f781e619380\&quot;:{\&quot;type\&quot;:\&quot;FIGURE_OBJECT\&quot;,\&quot;id\&quot;:\&quot;7d016075-ba48-450e-9dee-3f781e619380\&quot;,\&quot;name\&quot;:\&quot;Enterocyte (normal, 1)\&quot;,\&quot;relativeTransform\&quot;:{\&quot;translate\&quot;:{\&quot;x\&quot;:334.9962502050549,\&quot;y\&quot;:-3.080297818527274e-13},\&quot;rotate\&quot;:6.283185307179586,\&quot;skewX\&quot;:-2.1165544365343073e-16,\&quot;scale\&quot;:{\&quot;x\&quot;:-1.1644310381012402,\&quot;y\&quot;:0.5763249208423558}},\&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f358294-ae80-4322-b7a2-002134fc52bd\&quot;,\&quot;order\&quot;:\&quot;05\&quot;}},\&quot;13020cf1-5707-4c26-a8f1-74da832da9c7\&quot;:{\&quot;type\&quot;:\&quot;FIGURE_OBJECT\&quot;,\&quot;id\&quot;:\&quot;13020cf1-5707-4c26-a8f1-74da832da9c7\&quot;,\&quot;name\&quot;:\&quot;Enterocyte (normal, 1)\&quot;,\&quot;relativeTransform\&quot;:{\&quot;translate\&quot;:{\&quot;x\&quot;:143.99409797517075,\&quot;y\&quot;:-3.080297818527274e-13},\&quot;rotate\&quot;:6.283185307179586,\&quot;skewX\&quot;:-2.1165544365343073e-16,\&quot;scale\&quot;:{\&quot;x\&quot;:-1.1644310381012402,\&quot;y\&quot;:0.5763249208423558}},\&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f358294-ae80-4322-b7a2-002134fc52bd\&quot;,\&quot;order\&quot;:\&quot;1\&quot;}},\&quot;b535b982-f31b-4f98-ab70-86963e970f05\&quot;:{\&quot;type\&quot;:\&quot;FIGURE_OBJECT\&quot;,\&quot;id\&quot;:\&quot;b535b982-f31b-4f98-ab70-86963e970f05\&quot;,\&quot;name\&quot;:\&quot;Enterocyte (normal, 1)\&quot;,\&quot;relativeTransform\&quot;:{\&quot;translate\&quot;:{\&quot;x\&quot;:-143.00395459823025,\&quot;y\&quot;:-3.080297818527274e-13},\&quot;rotate\&quot;:6.283185307179586,\&quot;skewX\&quot;:-2.1165544365343073e-16,\&quot;scale\&quot;:{\&quot;x\&quot;:-1.1644310381012402,\&quot;y\&quot;:0.5763249208423558}},\&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f358294-ae80-4322-b7a2-002134fc52bd\&quot;,\&quot;order\&quot;:\&quot;2\&quot;}},\&quot;fc361ac3-9394-4ebe-ba1f-11fb82cf35e5\&quot;:{\&quot;type\&quot;:\&quot;FIGURE_OBJECT\&quot;,\&quot;id\&quot;:\&quot;fc361ac3-9394-4ebe-ba1f-11fb82cf35e5\&quot;,\&quot;name\&quot;:\&quot;Enterocyte (normal, 1)\&quot;,\&quot;relativeTransform\&quot;:{\&quot;translate\&quot;:{\&quot;x\&quot;:239.98999831868758,\&quot;y\&quot;:-3.080297818527274e-13},\&quot;rotate\&quot;:6.283185307179586,\&quot;skewX\&quot;:-2.1165544365343073e-16,\&quot;scale\&quot;:{\&quot;x\&quot;:-1.1644310381012402,\&quot;y\&quot;:0.5763249208423558}},\&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f358294-ae80-4322-b7a2-002134fc52bd\&quot;,\&quot;order\&quot;:\&quot;3\&quot;}},\&quot;61b6b235-a41b-4f11-9262-6cdfc367ec8b\&quot;:{\&quot;type\&quot;:\&quot;FIGURE_OBJECT\&quot;,\&quot;id\&quot;:\&quot;61b6b235-a41b-4f11-9262-6cdfc367ec8b\&quot;,\&quot;name\&quot;:\&quot;Enterocyte (normal, 1)\&quot;,\&quot;relativeTransform\&quot;:{\&quot;translate\&quot;:{\&quot;x\&quot;:-47.00805425471344,\&quot;y\&quot;:-3.080297818527274e-13},\&quot;rotate\&quot;:6.283185307179586,\&quot;skewX\&quot;:-2.1165544365343073e-16,\&quot;scale\&quot;:{\&quot;x\&quot;:-1.1644310381012402,\&quot;y\&quot;:0.5763249208423558}},\&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f358294-ae80-4322-b7a2-002134fc52bd\&quot;,\&quot;order\&quot;:\&quot;5\&quot;}},\&quot;8cb675e2-b38d-46f6-ae04-4a8abc3b4a9e\&quot;:{\&quot;type\&quot;:\&quot;FIGURE_OBJECT\&quot;,\&quot;id\&quot;:\&quot;8cb675e2-b38d-46f6-ae04-4a8abc3b4a9e\&quot;,\&quot;name\&quot;:\&quot;Enterocyte (normal, 1)\&quot;,\&quot;relativeTransform\&quot;:{\&quot;translate\&quot;:{\&quot;x\&quot;:48.98784608880339,\&quot;y\&quot;:-3.080297818527274e-13},\&quot;rotate\&quot;:6.283185307179586,\&quot;skewX\&quot;:-2.1165544365343073e-16,\&quot;scale\&quot;:{\&quot;x\&quot;:-1.1644310381012402,\&quot;y\&quot;:0.5763249208423558}},\&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f358294-ae80-4322-b7a2-002134fc52bd\&quot;,\&quot;order\&quot;:\&quot;6\&quot;}},\&quot;1dddee53-5be5-4cf3-ad61-412cf2953f69\&quot;:{\&quot;type\&quot;:\&quot;FIGURE_OBJECT\&quot;,\&quot;id\&quot;:\&quot;1dddee53-5be5-4cf3-ad61-412cf2953f69\&quot;,\&quot;name\&quot;:\&quot;Enterocyte (normal, 1)\&quot;,\&quot;relativeTransform\&quot;:{\&quot;translate\&quot;:{\&quot;x\&quot;:-238.01020648459757,\&quot;y\&quot;:-3.080297818527274e-13},\&quot;rotate\&quot;:6.283185307179586,\&quot;skewX\&quot;:-2.1165544365343073e-16,\&quot;scale\&quot;:{\&quot;x\&quot;:-1.1644310381012402,\&quot;y\&quot;:0.5763249208423558}},\&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f358294-ae80-4322-b7a2-002134fc52bd\&quot;,\&quot;order\&quot;:\&quot;7\&quot;}},\&quot;c6a1bd1e-0d55-4068-88e9-374d6f28349a\&quot;:{\&quot;type\&quot;:\&quot;FIGURE_OBJECT\&quot;,\&quot;id\&quot;:\&quot;c6a1bd1e-0d55-4068-88e9-374d6f28349a\&quot;,\&quot;name\&quot;:\&quot;Enterocyte (normal, 1)\&quot;,\&quot;relativeTransform\&quot;:{\&quot;translate\&quot;:{\&quot;x\&quot;:-334.9962502050547,\&quot;y\&quot;:-8.898638142412123e-14},\&quot;rotate\&quot;:6.283185307179586,\&quot;skewX\&quot;:-2.1165544365343073e-16,\&quot;scale\&quot;:{\&quot;x\&quot;:-1.1644310381012402,\&quot;y\&quot;:0.5763249208423558}},\&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f358294-ae80-4322-b7a2-002134fc52bd\&quot;,\&quot;order\&quot;:\&quot;8\&quot;}},\&quot;531f408b-46dd-4e7a-b5ab-b616dd53dc72\&quot;:{\&quot;type\&quot;:\&quot;FIGURE_OBJECT\&quot;,\&quot;id\&quot;:\&quot;531f408b-46dd-4e7a-b5ab-b616dd53dc72\&quot;,\&quot;parent\&quot;:{\&quot;type\&quot;:\&quot;CHILD\&quot;,\&quot;parentId\&quot;:\&quot;bf9a5e10-17a4-4cb2-9f96-f7d8619a6947\&quot;,\&quot;order\&quot;:\&quot;3\&quot;},\&quot;relativeTransform\&quot;:{\&quot;translate\&quot;:{\&quot;x\&quot;:394.36594867207714,\&quot;y\&quot;:-235.30115918984743},\&quot;rotate\&quot;:3.141592653589793}},\&quot;81751018-db96-4d0a-95cc-571d49e14811\&quot;:{\&quot;type\&quot;:\&quot;FIGURE_OBJECT\&quot;,\&quot;id\&quot;:\&quot;81751018-db96-4d0a-95cc-571d49e14811\&quot;,\&quot;relativeTransform\&quot;:{\&quot;translate\&quot;:{\&quot;x\&quot;:300.23997594513287,\&quot;y\&quot;:-232.58960130776885},\&quot;rotate\&quot;:-1.5908660946720781e-16},\&quot;opacity\&quot;:1,\&quot;path\&quot;:{\&quot;type\&quot;:\&quot;POLY_LINE\&quot;,\&quot;points\&quot;:[{\&quot;x\&quot;:-96.77283676794976,\&quot;y\&quot;:26.014052694654193},{\&quot;x\&quot;:226.18096313626137,\&quot;y\&quot;:26.014052694654193},{\&quot;x\&quot;:458.2917642573686,\&quot;y\&quot;:26.014052694654193},{\&quot;x\&quot;:458.2917642573686,\&quot;y\&quot;:19.631723420523322},{\&quot;x\&quot;:458.2917642573686,\&quot;y\&quot;:-7.287580442273596},{\&quot;x\&quot;:458.2917642573686,\&quot;y\&quot;:-26.014052694654062},{\&quot;x\&quot;:300.7274978028942,\&quot;y\&quot;:-14.93102607573934},{\&quot;x\&quot;:82.17061207572043,\&quot;y\&quot;:-24.20355035836861},{\&quot;x\&quot;:-70.3109361060288,\&quot;y\&quot;:-14.93102607573934},{\&quot;x\&quot;:-219.4040054392947,\&quot;y\&quot;:-24.20355035836861},{\&quot;x\&quot;:-373.5797930452856,\&quot;y\&quot;:4.965850692414906},{\&quot;x\&quot;:-458.2917642573686,\&quot;y\&quot;:13.15868230283136},{\&quot;x\&quot;:-409.1588209543604,\&quot;y\&quot;:26.014052694654193}],\&quot;closed\&quot;:true,\&quot;cornerRounding\&quot;:{\&quot;type\&quot;:\&quot;ARC_LENGTH\&quot;,\&quot;global\&quot;:155.34811024044853}},\&quot;pathStyles\&quot;:[{\&quot;type\&quot;:\&quot;FILL\&quot;,\&quot;fillStyle\&quot;:\&quot;rgba(235, 245, 216, 1)\&quot;},{\&quot;type\&quot;:\&quot;STROKE\&quot;,\&quot;strokeStyle\&quot;:\&quot;rgba(90, 123, 41, 1)\&quot;,\&quot;lineWidth\&quot;:2.472869962382447,\&quot;lineJoin\&quot;:\&quot;round\&quot;}],\&quot;isLocked\&quot;:false,\&quot;parent\&quot;:{\&quot;type\&quot;:\&quot;CHILD\&quot;,\&quot;parentId\&quot;:\&quot;531f408b-46dd-4e7a-b5ab-b616dd53dc72\&quot;,\&quot;order\&quot;:\&quot;5\&quot;}},\&quot;fe14b8a7-d470-4ea5-adaa-a7da1f7a24d8\&quot;:{\&quot;type\&quot;:\&quot;FIGURE_OBJECT\&quot;,\&quot;id\&quot;:\&quot;fe14b8a7-d470-4ea5-adaa-a7da1f7a24d8\&quot;,\&quot;parent\&quot;:{\&quot;type\&quot;:\&quot;CROP\&quot;,\&quot;parentId\&quot;:\&quot;531f408b-46dd-4e7a-b5ab-b616dd53dc72\&quot;,\&quot;order\&quot;:\&quot;5\&quot;},\&quot;relativeTransform\&quot;:{\&quot;translate\&quot;:{\&quot;x\&quot;:375.71179113756364,\&quot;y\&quot;:-232.58960130776873},\&quot;rotate\&quot;:6.283185307179586,\&quot;skewX\&quot;:3.789126499388524e-18,\&quot;scale\&quot;:{\&quot;x\&quot;:-382.81994906493793,\&quot;y\&quot;:26.01405269465413}},\&quot;path\&quot;:{\&quot;type\&quot;:\&quot;RECT\&quot;,\&quot;size\&quot;:{\&quot;x\&quot;:2,\&quot;y\&quot;:2}},\&quot;pathStyles\&quot;:[{\&quot;type\&quot;:\&quot;FILL\&quot;,\&quot;fillStyle\&quot;:\&quot;#fff\&quot;}],\&quot;isFrozen\&quot;:true},\&quot;10c65491-af2b-4c82-9b5b-b02cc8ab78bb\&quot;:{\&quot;relativeTransform\&quot;:{\&quot;translate\&quot;:{\&quot;x\&quot;:18.530163229548087,\&quot;y\&quot;:113.61212654551395},\&quot;rotate\&quot;:0},\&quot;type\&quot;:\&quot;FIGURE_OBJECT\&quot;,\&quot;id\&quot;:\&quot;10c65491-af2b-4c82-9b5b-b02cc8ab78bb\&quot;,\&quot;name\&quot;:\&quot;Enterocyte (row, short)\&quot;,\&quot;opacity\&quot;:1,\&quot;source\&quot;:{\&quot;id\&quot;:\&quot;5e164332e23f8800861b0c15\&quot;,\&quot;type\&quot;:\&quot;ASSETS\&quot;},\&quot;pathStyles\&quot;:[{\&quot;type\&quot;:\&quot;FILL\&quot;,\&quot;fillStyle\&quot;:\&quot;rgb(0,0,0)\&quot;}],\&quot;isLocked\&quot;:false,\&quot;parent\&quot;:{\&quot;type\&quot;:\&quot;CHILD\&quot;,\&quot;parentId\&quot;:\&quot;bf9a5e10-17a4-4cb2-9f96-f7d8619a6947\&quot;,\&quot;order\&quot;:\&quot;7\&quot;},\&quot;isPremium\&quot;:true},\&quot;8547e6bc-3e9d-4276-babd-9a501b48f2d6\&quot;:{\&quot;type\&quot;:\&quot;FIGURE_OBJECT\&quot;,\&quot;id\&quot;:\&quot;8547e6bc-3e9d-4276-babd-9a501b48f2d6\&quot;,\&quot;name\&quot;:\&quot;Enterocyte (normal, 1)\&quot;,\&quot;relativeTransform\&quot;:{\&quot;translate\&quot;:{\&quot;x\&quot;:-334.9962502050549,\&quot;y\&quot;:-2.9851344601573547e-13},\&quot;rotate\&quot;:2.112556415054554e-16,\&quot;skewX\&quot;:-2.040618448786537e-16,\&quot;scale\&quot;:{\&quot;x\&quot;:1.1644310381012402,\&quot;y\&quot;:0.5585198194493163}},\&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10c65491-af2b-4c82-9b5b-b02cc8ab78bb\&quot;,\&quot;order\&quot;:\&quot;05\&quot;}},\&quot;a99ed1e0-b67e-4a26-80c1-7987e09a9ec4\&quot;:{\&quot;type\&quot;:\&quot;FIGURE_OBJECT\&quot;,\&quot;id\&quot;:\&quot;a99ed1e0-b67e-4a26-80c1-7987e09a9ec4\&quot;,\&quot;name\&quot;:\&quot;Enterocyte (normal, 1)\&quot;,\&quot;relativeTransform\&quot;:{\&quot;translate\&quot;:{\&quot;x\&quot;:-143.99409797517075,\&quot;y\&quot;:-2.9851344601573547e-13},\&quot;rotate\&quot;:2.112556415054554e-16,\&quot;skewX\&quot;:-2.040618448786537e-16,\&quot;scale\&quot;:{\&quot;x\&quot;:1.1644310381012402,\&quot;y\&quot;:0.5585198194493163}},\&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10c65491-af2b-4c82-9b5b-b02cc8ab78bb\&quot;,\&quot;order\&quot;:\&quot;1\&quot;}},\&quot;efabd8ea-a114-42ad-88bf-d5265cee797b\&quot;:{\&quot;type\&quot;:\&quot;FIGURE_OBJECT\&quot;,\&quot;id\&quot;:\&quot;efabd8ea-a114-42ad-88bf-d5265cee797b\&quot;,\&quot;name\&quot;:\&quot;Enterocyte (normal, 1)\&quot;,\&quot;relativeTransform\&quot;:{\&quot;translate\&quot;:{\&quot;x\&quot;:143.00395459823025,\&quot;y\&quot;:-2.9851344601573547e-13},\&quot;rotate\&quot;:2.112556415054554e-16,\&quot;skewX\&quot;:-2.040618448786537e-16,\&quot;scale\&quot;:{\&quot;x\&quot;:1.1644310381012402,\&quot;y\&quot;:0.5585198194493163}},\&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10c65491-af2b-4c82-9b5b-b02cc8ab78bb\&quot;,\&quot;order\&quot;:\&quot;2\&quot;}},\&quot;9a8c5dd8-4dcc-499c-ad89-dbc8fc4d32e5\&quot;:{\&quot;type\&quot;:\&quot;FIGURE_OBJECT\&quot;,\&quot;id\&quot;:\&quot;9a8c5dd8-4dcc-499c-ad89-dbc8fc4d32e5\&quot;,\&quot;name\&quot;:\&quot;Enterocyte (normal, 1)\&quot;,\&quot;relativeTransform\&quot;:{\&quot;translate\&quot;:{\&quot;x\&quot;:-239.98999831868758,\&quot;y\&quot;:-2.9851344601573547e-13},\&quot;rotate\&quot;:2.112556415054554e-16,\&quot;skewX\&quot;:-2.040618448786537e-16,\&quot;scale\&quot;:{\&quot;x\&quot;:1.1644310381012402,\&quot;y\&quot;:0.5585198194493163}},\&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10c65491-af2b-4c82-9b5b-b02cc8ab78bb\&quot;,\&quot;order\&quot;:\&quot;3\&quot;}},\&quot;3a1ea2a8-eaf5-4aa0-8299-bd6ad618769f\&quot;:{\&quot;type\&quot;:\&quot;FIGURE_OBJECT\&quot;,\&quot;id\&quot;:\&quot;3a1ea2a8-eaf5-4aa0-8299-bd6ad618769f\&quot;,\&quot;name\&quot;:\&quot;Enterocyte (normal, 1)\&quot;,\&quot;relativeTransform\&quot;:{\&quot;translate\&quot;:{\&quot;x\&quot;:47.00805425471344,\&quot;y\&quot;:-2.9851344601573547e-13},\&quot;rotate\&quot;:2.112556415054554e-16,\&quot;skewX\&quot;:-2.040618448786537e-16,\&quot;scale\&quot;:{\&quot;x\&quot;:1.1644310381012402,\&quot;y\&quot;:0.5585198194493163}},\&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10c65491-af2b-4c82-9b5b-b02cc8ab78bb\&quot;,\&quot;order\&quot;:\&quot;5\&quot;}},\&quot;3c30191d-889b-4f0e-99bf-76b7726a1e60\&quot;:{\&quot;type\&quot;:\&quot;FIGURE_OBJECT\&quot;,\&quot;id\&quot;:\&quot;3c30191d-889b-4f0e-99bf-76b7726a1e60\&quot;,\&quot;name\&quot;:\&quot;Enterocyte (normal, 1)\&quot;,\&quot;relativeTransform\&quot;:{\&quot;translate\&quot;:{\&quot;x\&quot;:-48.98784608880339,\&quot;y\&quot;:-2.9851344601573547e-13},\&quot;rotate\&quot;:2.112556415054554e-16,\&quot;skewX\&quot;:-2.040618448786537e-16,\&quot;scale\&quot;:{\&quot;x\&quot;:1.1644310381012402,\&quot;y\&quot;:0.5585198194493163}},\&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10c65491-af2b-4c82-9b5b-b02cc8ab78bb\&quot;,\&quot;order\&quot;:\&quot;6\&quot;}},\&quot;d0b2589f-3eb2-417e-818e-3e387f8f1b32\&quot;:{\&quot;type\&quot;:\&quot;FIGURE_OBJECT\&quot;,\&quot;id\&quot;:\&quot;d0b2589f-3eb2-417e-818e-3e387f8f1b32\&quot;,\&quot;name\&quot;:\&quot;Enterocyte (normal, 1)\&quot;,\&quot;relativeTransform\&quot;:{\&quot;translate\&quot;:{\&quot;x\&quot;:238.01020648459757,\&quot;y\&quot;:-2.9851344601573547e-13},\&quot;rotate\&quot;:2.112556415054554e-16,\&quot;skewX\&quot;:-2.040618448786537e-16,\&quot;scale\&quot;:{\&quot;x\&quot;:1.1644310381012402,\&quot;y\&quot;:0.5585198194493163}},\&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10c65491-af2b-4c82-9b5b-b02cc8ab78bb\&quot;,\&quot;order\&quot;:\&quot;7\&quot;}},\&quot;8431cb47-a02f-4c2f-960e-7ef723dbabb8\&quot;:{\&quot;type\&quot;:\&quot;FIGURE_OBJECT\&quot;,\&quot;id\&quot;:\&quot;8431cb47-a02f-4c2f-960e-7ef723dbabb8\&quot;,\&quot;name\&quot;:\&quot;Enterocyte (normal, 1)\&quot;,\&quot;relativeTransform\&quot;:{\&quot;translate\&quot;:{\&quot;x\&quot;:334.9962502050547,\&quot;y\&quot;:-8.623721773787912e-14},\&quot;rotate\&quot;:2.112556415054554e-16,\&quot;skewX\&quot;:-2.040618448786537e-16,\&quot;scale\&quot;:{\&quot;x\&quot;:1.1644310381012402,\&quot;y\&quot;:0.5585198194493163}},\&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10c65491-af2b-4c82-9b5b-b02cc8ab78bb\&quot;,\&quot;order\&quot;:\&quot;8\&quot;}},\&quot;4cbc5f8b-c44c-4042-b556-8fdf43da4595\&quot;:{\&quot;type\&quot;:\&quot;FIGURE_OBJECT\&quot;,\&quot;id\&quot;:\&quot;4cbc5f8b-c44c-4042-b556-8fdf43da4595\&quot;,\&quot;parent\&quot;:{\&quot;type\&quot;:\&quot;CHILD\&quot;,\&quot;parentId\&quot;:\&quot;bf9a5e10-17a4-4cb2-9f96-f7d8619a6947\&quot;,\&quot;order\&quot;:\&quot;6\&quot;},\&quot;relativeTransform\&quot;:{\&quot;translate\&quot;:{\&quot;x\&quot;:392.68682766364844,\&quot;y\&quot;:306.62074963566954},\&quot;rotate\&quot;:0}},\&quot;8b5ac651-4fe4-4390-9e4e-f6434f92120a\&quot;:{\&quot;type\&quot;:\&quot;FIGURE_OBJECT\&quot;,\&quot;id\&quot;:\&quot;8b5ac651-4fe4-4390-9e4e-f6434f92120a\&quot;,\&quot;relativeTransform\&quot;:{\&quot;translate\&quot;:{\&quot;x\&quot;:-300.23997594513287,\&quot;y\&quot;:-232.58960130776885},\&quot;rotate\&quot;:0},\&quot;opacity\&quot;:1,\&quot;path\&quot;:{\&quot;type\&quot;:\&quot;POLY_LINE\&quot;,\&quot;points\&quot;:[{\&quot;x\&quot;:96.77283676794976,\&quot;y\&quot;:26.014052694654193},{\&quot;x\&quot;:-226.18096313626137,\&quot;y\&quot;:26.014052694654193},{\&quot;x\&quot;:-458.2917642573686,\&quot;y\&quot;:26.014052694654193},{\&quot;x\&quot;:-458.2917642573686,\&quot;y\&quot;:19.631723420523322},{\&quot;x\&quot;:-458.2917642573686,\&quot;y\&quot;:-7.287580442273596},{\&quot;x\&quot;:-458.2917642573686,\&quot;y\&quot;:-26.014052694654062},{\&quot;x\&quot;:-300.7274978028942,\&quot;y\&quot;:-14.93102607573934},{\&quot;x\&quot;:-82.17061207572043,\&quot;y\&quot;:-24.20355035836861},{\&quot;x\&quot;:70.3109361060288,\&quot;y\&quot;:-14.93102607573934},{\&quot;x\&quot;:219.4040054392947,\&quot;y\&quot;:-24.20355035836861},{\&quot;x\&quot;:373.5797930452856,\&quot;y\&quot;:4.965850692414906},{\&quot;x\&quot;:458.2917642573686,\&quot;y\&quot;:13.15868230283136},{\&quot;x\&quot;:409.1588209543604,\&quot;y\&quot;:26.014052694654193}],\&quot;closed\&quot;:true,\&quot;cornerRounding\&quot;:{\&quot;type\&quot;:\&quot;ARC_LENGTH\&quot;,\&quot;global\&quot;:155.34811024044853}},\&quot;pathStyles\&quot;:[{\&quot;type\&quot;:\&quot;FILL\&quot;,\&quot;fillStyle\&quot;:\&quot;rgba(235, 245, 216, 1)\&quot;},{\&quot;type\&quot;:\&quot;STROKE\&quot;,\&quot;strokeStyle\&quot;:\&quot;rgba(90, 123, 41, 1)\&quot;,\&quot;lineWidth\&quot;:2.472869962382447,\&quot;lineJoin\&quot;:\&quot;round\&quot;}],\&quot;isLocked\&quot;:false,\&quot;parent\&quot;:{\&quot;type\&quot;:\&quot;CHILD\&quot;,\&quot;parentId\&quot;:\&quot;4cbc5f8b-c44c-4042-b556-8fdf43da4595\&quot;,\&quot;order\&quot;:\&quot;5\&quot;}},\&quot;1d862d3a-b7f3-49fb-bd9b-9f1ab02d4860\&quot;:{\&quot;type\&quot;:\&quot;FIGURE_OBJECT\&quot;,\&quot;id\&quot;:\&quot;1d862d3a-b7f3-49fb-bd9b-9f1ab02d4860\&quot;,\&quot;parent\&quot;:{\&quot;type\&quot;:\&quot;CROP\&quot;,\&quot;parentId\&quot;:\&quot;4cbc5f8b-c44c-4042-b556-8fdf43da4595\&quot;,\&quot;order\&quot;:\&quot;5\&quot;},\&quot;relativeTransform\&quot;:{\&quot;translate\&quot;:{\&quot;x\&quot;:-375.71179113756364,\&quot;y\&quot;:-232.58960130776873},\&quot;rotate\&quot;:2.1799027828265143e-16,\&quot;skewX\&quot;:5.732851062318322e-18,\&quot;scale\&quot;:{\&quot;x\&quot;:382.81994906493793,\&quot;y\&quot;:26.01405269465413}},\&quot;path\&quot;:{\&quot;type\&quot;:\&quot;RECT\&quot;,\&quot;size\&quot;:{\&quot;x\&quot;:2,\&quot;y\&quot;:2}},\&quot;pathStyles\&quot;:[{\&quot;type\&quot;:\&quot;FILL\&quot;,\&quot;fillStyle\&quot;:\&quot;#fff\&quot;}],\&quot;isFrozen\&quot;:true},\&quot;755c8ace-a512-41c5-adaa-3cdc29d544be\&quot;:{\&quot;type\&quot;:\&quot;FIGURE_OBJECT\&quot;,\&quot;id\&quot;:\&quot;755c8ace-a512-41c5-adaa-3cdc29d544be\&quot;,\&quot;name\&quot;:\&quot;Bacillus (peritrichous flagella)\&quot;,\&quot;relativeTransform\&quot;:{\&quot;translate\&quot;:{\&quot;x\&quot;:-194.29635081427688,\&quot;y\&quot;:462.0956134998881},\&quot;rotate\&quot;:-0.09768562248684058,\&quot;skewX\&quot;:0.02266732752315481,\&quot;scale\&quot;:{\&quot;x\&quot;:0.2534450434064893,\&quot;y\&quot;:0.2261324307303363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fb94f48f-eebf-4dd7-8ff3-279836b1e6e0\&quot;,\&quot;order\&quot;:\&quot;1\&quot;}},\&quot;e08341b8-fee0-4d83-953c-0f166f20fade\&quot;:{\&quot;type\&quot;:\&quot;FIGURE_OBJECT\&quot;,\&quot;id\&quot;:\&quot;e08341b8-fee0-4d83-953c-0f166f20fade\&quot;,\&quot;name\&quot;:\&quot;Bacillus (peritrichous flagella)\&quot;,\&quot;relativeTransform\&quot;:{\&quot;translate\&quot;:{\&quot;x\&quot;:-217.06297941866245,\&quot;y\&quot;:454.6000439046581},\&quot;rotate\&quot;:-0.09768562248684062,\&quot;skewX\&quot;:0.02266732752315473,\&quot;scale\&quot;:{\&quot;x\&quot;:0.2534450434064893,\&quot;y\&quot;:0.2261324307303363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fb94f48f-eebf-4dd7-8ff3-279836b1e6e0\&quot;,\&quot;order\&quot;:\&quot;15\&quot;}},\&quot;8ede9d01-684d-47a6-80ff-4789e0cc66b8\&quot;:{\&quot;type\&quot;:\&quot;FIGURE_OBJECT\&quot;,\&quot;id\&quot;:\&quot;8ede9d01-684d-47a6-80ff-4789e0cc66b8\&quot;,\&quot;name\&quot;:\&quot;Bacillus (peritrichous flagella)\&quot;,\&quot;relativeTransform\&quot;:{\&quot;translate\&quot;:{\&quot;x\&quot;:-112.75519837290335,\&quot;y\&quot;:462.0952405225665},\&quot;rotate\&quot;:-0.09768562248684062,\&quot;skewX\&quot;:0.02266732752315473,\&quot;scale\&quot;:{\&quot;x\&quot;:0.2534450434064893,\&quot;y\&quot;:0.2261324307303363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fb94f48f-eebf-4dd7-8ff3-279836b1e6e0\&quot;,\&quot;order\&quot;:\&quot;2\&quot;}},\&quot;58ebf26b-08e4-4d49-a420-dafed4db2925\&quot;:{\&quot;type\&quot;:\&quot;FIGURE_OBJECT\&quot;,\&quot;id\&quot;:\&quot;58ebf26b-08e4-4d49-a420-dafed4db2925\&quot;,\&quot;name\&quot;:\&quot;Bacillus (peritrichous flagella)\&quot;,\&quot;relativeTransform\&quot;:{\&quot;translate\&quot;:{\&quot;x\&quot;:-141.0866555528372,\&quot;y\&quot;:454.6001625559282},\&quot;rotate\&quot;:-0.09768562248684064,\&quot;skewX\&quot;:0.0226673275231547,\&quot;scale\&quot;:{\&quot;x\&quot;:0.2534450434064893,\&quot;y\&quot;:0.2261324307303363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fb94f48f-eebf-4dd7-8ff3-279836b1e6e0\&quot;,\&quot;order\&quot;:\&quot;25\&quot;}},\&quot;10745012-5a64-4dc5-8ce3-73367fb0e2bd\&quot;:{\&quot;type\&quot;:\&quot;FIGURE_OBJECT\&quot;,\&quot;id\&quot;:\&quot;10745012-5a64-4dc5-8ce3-73367fb0e2bd\&quot;,\&quot;name\&quot;:\&quot;Bacillus (peritrichous flagella)\&quot;,\&quot;relativeTransform\&quot;:{\&quot;translate\&quot;:{\&quot;x\&quot;:-174.29649369201786,\&quot;y\&quot;:454.60022188156324},\&quot;rotate\&quot;:-0.09768562248684062,\&quot;skewX\&quot;:0.02266732752315473,\&quot;scale\&quot;:{\&quot;x\&quot;:0.2534450434064893,\&quot;y\&quot;:0.2261324307303363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fb94f48f-eebf-4dd7-8ff3-279836b1e6e0\&quot;,\&quot;order\&quot;:\&quot;3\&quot;}},\&quot;7e4b8f50-680d-40e9-851d-d6f3ed7adf19\&quot;:{\&quot;type\&quot;:\&quot;FIGURE_OBJECT\&quot;,\&quot;id\&quot;:\&quot;7e4b8f50-680d-40e9-851d-d6f3ed7adf19\&quot;,\&quot;name\&quot;:\&quot;Bacillus (peritrichous flagella)\&quot;,\&quot;relativeTransform\&quot;:{\&quot;translate\&quot;:{\&quot;x\&quot;:44.111763660940085,\&quot;y\&quot;:506.59585775692244},\&quot;rotate\&quot;:-0.09768562248684062,\&quot;skewX\&quot;:0.02266732752315473,\&quot;scale\&quot;:{\&quot;x\&quot;:0.2534450434064893,\&quot;y\&quot;:0.2261324307303363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fb94f48f-eebf-4dd7-8ff3-279836b1e6e0\&quot;,\&quot;order\&quot;:\&quot;4\&quot;}},\&quot;123d572a-2d14-4c84-9518-d9eee6e597e8\&quot;:{\&quot;type\&quot;:\&quot;FIGURE_OBJECT\&quot;,\&quot;id\&quot;:\&quot;123d572a-2d14-4c84-9518-d9eee6e597e8\&quot;,\&quot;name\&quot;:\&quot;Bacillus (peritrichous flagella)\&quot;,\&quot;relativeTransform\&quot;:{\&quot;translate\&quot;:{\&quot;x\&quot;:-0.00028401303572422876,\&quot;y\&quot;:496.29116178387824},\&quot;rotate\&quot;:-0.09768562248684062,\&quot;skewX\&quot;:0.02266732752315473,\&quot;scale\&quot;:{\&quot;x\&quot;:0.2534450434064893,\&quot;y\&quot;:0.2261324307303363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fb94f48f-eebf-4dd7-8ff3-279836b1e6e0\&quot;,\&quot;order\&quot;:\&quot;5\&quot;}},\&quot;3d6148d4-6112-480a-a944-c8fc3990e1db\&quot;:{\&quot;type\&quot;:\&quot;FIGURE_OBJECT\&quot;,\&quot;id\&quot;:\&quot;3d6148d4-6112-480a-a944-c8fc3990e1db\&quot;,\&quot;name\&quot;:\&quot;Bacillus (peritrichous flagella)\&quot;,\&quot;relativeTransform\&quot;:{\&quot;translate\&quot;:{\&quot;x\&quot;:-99.72137936098767,\&quot;y\&quot;:506.5961289781578},\&quot;rotate\&quot;:-0.09768562248684064,\&quot;skewX\&quot;:0.0226673275231547,\&quot;scale\&quot;:{\&quot;x\&quot;:0.2534450434064893,\&quot;y\&quot;:0.2261324307303363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fb94f48f-eebf-4dd7-8ff3-279836b1e6e0\&quot;,\&quot;order\&quot;:\&quot;55\&quot;}},\&quot;3187abeb-9c3d-4a6b-9972-013147e53ec2\&quot;:{\&quot;type\&quot;:\&quot;FIGURE_OBJECT\&quot;,\&quot;id\&quot;:\&quot;3187abeb-9c3d-4a6b-9972-013147e53ec2\&quot;,\&quot;name\&quot;:\&quot;Bacillus (peritrichous flagella)\&quot;,\&quot;relativeTransform\&quot;:{\&quot;translate\&quot;:{\&quot;x\&quot;:-51.213474564752715,\&quot;y\&quot;:506.59618830379287},\&quot;rotate\&quot;:-0.09768562248684062,\&quot;skewX\&quot;:0.02266732752315473,\&quot;scale\&quot;:{\&quot;x\&quot;:0.2534450434064893,\&quot;y\&quot;:0.2261324307303363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fb94f48f-eebf-4dd7-8ff3-279836b1e6e0\&quot;,\&quot;order\&quot;:\&quot;6\&quot;}},\&quot;585cd85c-aa0f-42c1-820f-6146efe9d6c2\&quot;:{\&quot;type\&quot;:\&quot;FIGURE_OBJECT\&quot;,\&quot;id\&quot;:\&quot;585cd85c-aa0f-42c1-820f-6146efe9d6c2\&quot;,\&quot;name\&quot;:\&quot;Bacillus (peritrichous flagella)\&quot;,\&quot;relativeTransform\&quot;:{\&quot;translate\&quot;:{\&quot;x\&quot;:247.02269714807295,\&quot;y\&quot;:462.0958676976117},\&quot;rotate\&quot;:-0.09768562248684062,\&quot;skewX\&quot;:0.02266732752315473,\&quot;scale\&quot;:{\&quot;x\&quot;:0.2534450434064893,\&quot;y\&quot;:0.2261324307303363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fb94f48f-eebf-4dd7-8ff3-279836b1e6e0\&quot;,\&quot;order\&quot;:\&quot;65\&quot;}},\&quot;730bd8a3-2a90-435e-b34c-e088c6bdf2ad\&quot;:{\&quot;type\&quot;:\&quot;FIGURE_OBJECT\&quot;,\&quot;id\&quot;:\&quot;730bd8a3-2a90-435e-b34c-e088c6bdf2ad\&quot;,\&quot;name\&quot;:\&quot;Bacillus (peritrichous flagella)\&quot;,\&quot;relativeTransform\&quot;:{\&quot;translate\&quot;:{\&quot;x\&quot;:210.51220185779556,\&quot;y\&quot;:462.0960202675771},\&quot;rotate\&quot;:-0.09768562248684062,\&quot;skewX\&quot;:0.02266732752315473,\&quot;scale\&quot;:{\&quot;x\&quot;:0.2534450434064893,\&quot;y\&quot;:0.2261324307303363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fb94f48f-eebf-4dd7-8ff3-279836b1e6e0\&quot;,\&quot;order\&quot;:\&quot;7\&quot;}},\&quot;0bffd8dd-216d-4456-9c8a-5f902430c254\&quot;:{\&quot;type\&quot;:\&quot;FIGURE_OBJECT\&quot;,\&quot;id\&quot;:\&quot;0bffd8dd-216d-4456-9c8a-5f902430c254\&quot;,\&quot;name\&quot;:\&quot;Bacillus (peritrichous flagella)\&quot;,\&quot;relativeTransform\&quot;:{\&quot;translate\&quot;:{\&quot;x\&quot;:169.9171922941631,\&quot;y\&quot;:456.1764176204061},\&quot;rotate\&quot;:-0.09768562248684064,\&quot;skewX\&quot;:0.0226673275231547,\&quot;scale\&quot;:{\&quot;x\&quot;:0.2534450434064893,\&quot;y\&quot;:0.2261324307303363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fb94f48f-eebf-4dd7-8ff3-279836b1e6e0\&quot;,\&quot;order\&quot;:\&quot;75\&quot;}},\&quot;dc963891-77d1-41ed-a980-215ca2ef04e9\&quot;:{\&quot;type\&quot;:\&quot;FIGURE_OBJECT\&quot;,\&quot;id\&quot;:\&quot;dc963891-77d1-41ed-a980-215ca2ef04e9\&quot;,\&quot;parent\&quot;:{\&quot;type\&quot;:\&quot;CHILD\&quot;,\&quot;parentId\&quot;:\&quot;fb94f48f-eebf-4dd7-8ff3-279836b1e6e0\&quot;,\&quot;order\&quot;:\&quot;8\&quot;},\&quot;relativeTransform\&quot;:{\&quot;translate\&quot;:{\&quot;x\&quot;:-8.363210192743516,\&quot;y\&quot;:497.750703203389},\&quot;rotate\&quot;:0}},\&quot;9250b694-8529-416f-bc34-cc0f09910c2f\&quot;:{\&quot;id\&quot;:\&quot;9250b694-8529-416f-bc34-cc0f09910c2f\&quot;,\&quot;type\&quot;:\&quot;FIGURE_OBJECT\&quot;,\&quot;relativeTransform\&quot;:{\&quot;translate\&quot;:{\&quot;x\&quot;:-300.9803940273187,\&quot;y\&quot;:-129.32320094473707},\&quot;rotate\&quot;:0},\&quot;text\&quot;:{\&quot;textData\&quot;:{\&quot;lineSpacing\&quot;:\&quot;normal\&quot;,\&quot;alignment\&quot;:\&quot;left\&quot;,\&quot;lines\&quot;:[{\&quot;runs\&quot;:[{\&quot;style\&quot;:{\&quot;fontFamily\&quot;:\&quot;Roboto\&quot;,\&quot;fontSize\&quot;:18.66707854515707,\&quot;color\&quot;:\&quot;black\&quot;,\&quot;fontWeight\&quot;:\&quot;normal\&quot;,\&quot;fontStyle\&quot;:\&quot;normal\&quot;,\&quot;decoration\&quot;:\&quot;none\&quot;,\&quot;script\&quot;:\&quot;none\&quot;},\&quot;range\&quot;:[0,7]}],\&quot;text\&quot;:\&quot;Anterior\&quot;,\&quot;baseStyle\&quot;:{\&quot;fontFamily\&quot;:\&quot;Roboto\&quot;,\&quot;fontSize\&quot;:18.66707854515707,\&quot;color\&quot;:\&quot;black\&quot;,\&quot;fontWeight\&quot;:\&quot;normal\&quot;,\&quot;fontStyle\&quot;:\&quot;normal\&quot;,\&quot;decoration\&quot;:\&quot;none\&quot;,\&quot;script\&quot;:\&quot;none\&quot;}}],\&quot;verticalAlign\&quot;:\&quot;TOP\&quot;},\&quot;format\&quot;:\&quot;BETTER_TEXT\&quot;,\&quot;size\&quot;:{\&quot;x\&quot;:123.21539496033868,\&quot;y\&quot;:22},\&quot;targetSize\&quot;:{\&quot;x\&quot;:123.21539496033868,\&quot;y\&quot;:21.574387579113804},\&quot;verticalAlign\&quot;:\&quot;TOP\&quot;},\&quot;parent\&quot;:{\&quot;type\&quot;:\&quot;CHILD\&quot;,\&quot;parentId\&quot;:\&quot;dc963891-77d1-41ed-a980-215ca2ef04e9\&quot;,\&quot;order\&quot;:\&quot;5\&quot;}},\&quot;1f05d6db-04de-4668-a182-5b84aa8f89fb\&quot;:{\&quot;id\&quot;:\&quot;1f05d6db-04de-4668-a182-5b84aa8f89fb\&quot;,\&quot;type\&quot;:\&quot;FIGURE_OBJECT\&quot;,\&quot;relativeTransform\&quot;:{\&quot;translate\&quot;:{\&quot;x\&quot;:367.1094781675929,\&quot;y\&quot;:-126.61612411051871},\&quot;rotate\&quot;:0},\&quot;text\&quot;:{\&quot;textData\&quot;:{\&quot;lineSpacing\&quot;:\&quot;normal\&quot;,\&quot;alignment\&quot;:\&quot;left\&quot;,\&quot;lines\&quot;:[{\&quot;runs\&quot;:[{\&quot;style\&quot;:{\&quot;fontFamily\&quot;:\&quot;Roboto\&quot;,\&quot;fontSize\&quot;:18.66707854515707,\&quot;color\&quot;:\&quot;black\&quot;,\&quot;fontWeight\&quot;:\&quot;normal\&quot;,\&quot;fontStyle\&quot;:\&quot;normal\&quot;,\&quot;decoration\&quot;:\&quot;none\&quot;,\&quot;script\&quot;:\&quot;none\&quot;},\&quot;range\&quot;:[0,8]}],\&quot;text\&quot;:\&quot;Posterior\&quot;,\&quot;baseStyle\&quot;:{\&quot;fontFamily\&quot;:\&quot;Roboto\&quot;,\&quot;fontSize\&quot;:18.66707854515707,\&quot;color\&quot;:\&quot;black\&quot;,\&quot;fontWeight\&quot;:\&quot;normal\&quot;,\&quot;fontStyle\&quot;:\&quot;normal\&quot;,\&quot;decoration\&quot;:\&quot;none\&quot;,\&quot;script\&quot;:\&quot;none\&quot;}}],\&quot;verticalAlign\&quot;:\&quot;TOP\&quot;},\&quot;format\&quot;:\&quot;BETTER_TEXT\&quot;,\&quot;size\&quot;:{\&quot;x\&quot;:79.89869058343447,\&quot;y\&quot;:22},\&quot;targetSize\&quot;:{\&quot;x\&quot;:79.89869058343447,\&quot;y\&quot;:21.574387579113804},\&quot;verticalAlign\&quot;:\&quot;TOP\&quot;},\&quot;parent\&quot;:{\&quot;type\&quot;:\&quot;CHILD\&quot;,\&quot;parentId\&quot;:\&quot;dc963891-77d1-41ed-a980-215ca2ef04e9\&quot;,\&quot;order\&quot;:\&quot;7\&quot;}},\&quot;dd9cf24f-00a6-4f09-8376-75026b28195b\&quot;:{\&quot;type\&quot;:\&quot;FIGURE_OBJECT\&quot;,\&quot;id\&quot;:\&quot;dd9cf24f-00a6-4f09-8376-75026b28195b\&quot;,\&quot;parent\&quot;:{\&quot;type\&quot;:\&quot;CHILD\&quot;,\&quot;parentId\&quot;:\&quot;dc963891-77d1-41ed-a980-215ca2ef04e9\&quot;,\&quot;order\&quot;:\&quot;2\&quot;},\&quot;relativeTransform\&quot;:{\&quot;translate\&quot;:{\&quot;x\&quot;:16.977878357931306,\&quot;y\&quot;:-30.45734512730563},\&quot;rotate\&quot;:0}},\&quot;79717ae4-633a-42af-8d83-8f18d565566d\&quot;:{\&quot;type\&quot;:\&quot;FIGURE_OBJECT\&quot;,\&quot;id\&quot;:\&quot;79717ae4-633a-42af-8d83-8f18d565566d\&quot;,\&quot;relativeTransform\&quot;:{\&quot;translate\&quot;:{\&quot;x\&quot;:6.647915987892688,\&quot;y\&quot;:-99.49389270742233},\&quot;rotate\&quot;:0},\&quot;opacity\&quot;:1,\&quot;path\&quot;:{\&quot;type\&quot;:\&quot;RIGHT_TRIANGLE\&quot;,\&quot;size\&quot;:{\&quot;x\&quot;:777.766813297,\&quot;y\&quot;:29.506271416207596},\&quot;cornerRounding\&quot;:{\&quot;type\&quot;:\&quot;ARC_LENGTH\&quot;,\&quot;global\&quot;:0}},\&quot;pathStyles\&quot;:[{\&quot;type\&quot;:\&quot;FILL\&quot;,\&quot;fillStyle\&quot;:\&quot;rgba(246, 244, 214, 1)\&quot;},{\&quot;type\&quot;:\&quot;STROKE\&quot;,\&quot;strokeStyle\&quot;:\&quot;rgba(149, 122, 42, 1)\&quot;,\&quot;lineWidth\&quot;:4.550166924175779,\&quot;lineJoin\&quot;:\&quot;round\&quot;}],\&quot;isLocked\&quot;:false,\&quot;parent\&quot;:{\&quot;type\&quot;:\&quot;CHILD\&quot;,\&quot;parentId\&quot;:\&quot;dd9cf24f-00a6-4f09-8376-75026b28195b\&quot;,\&quot;order\&quot;:\&quot;2\&quot;}},\&quot;0f0b063d-0ce6-42aa-bd96-a6ec7b0d49df\&quot;:{\&quot;type\&quot;:\&quot;FIGURE_OBJECT\&quot;,\&quot;id\&quot;:\&quot;0f0b063d-0ce6-42aa-bd96-a6ec7b0d49df\&quot;,\&quot;relativeTransform\&quot;:{\&quot;translate\&quot;:{\&quot;x\&quot;:3.7035928407704657,\&quot;y\&quot;:-100.04183938829539},\&quot;rotate\&quot;:3.141592653589793,\&quot;skewX\&quot;:-1.5698276178181678e-16},\&quot;opacity\&quot;:1,\&quot;path\&quot;:{\&quot;type\&quot;:\&quot;RIGHT_TRIANGLE\&quot;,\&quot;size\&quot;:{\&quot;x\&quot;:779.0290883072917,\&quot;y\&quot;:29.506271416207596},\&quot;cornerRounding\&quot;:{\&quot;type\&quot;:\&quot;ARC_LENGTH\&quot;,\&quot;global\&quot;:0}},\&quot;pathStyles\&quot;:[{\&quot;type\&quot;:\&quot;FILL\&quot;,\&quot;fillStyle\&quot;:\&quot;rgba(216, 240, 246, 1)\&quot;},{\&quot;type\&quot;:\&quot;STROKE\&quot;,\&quot;strokeStyle\&quot;:\&quot;rgba(48, 110, 128, 1)\&quot;,\&quot;lineWidth\&quot;:4.550166924175779,\&quot;lineJoin\&quot;:\&quot;round\&quot;}],\&quot;isLocked\&quot;:false,\&quot;parent\&quot;:{\&quot;type\&quot;:\&quot;CHILD\&quot;,\&quot;parentId\&quot;:\&quot;dd9cf24f-00a6-4f09-8376-75026b28195b\&quot;,\&quot;order\&quot;:\&quot;5\&quot;}},\&quot;fb94f48f-eebf-4dd7-8ff3-279836b1e6e0\&quot;:{\&quot;type\&quot;:\&quot;FIGURE_OBJECT\&quot;,\&quot;id\&quot;:\&quot;fb94f48f-eebf-4dd7-8ff3-279836b1e6e0\&quot;,\&quot;parent\&quot;:{\&quot;type\&quot;:\&quot;CHILD\&quot;,\&quot;parentId\&quot;:\&quot;b747f30f-32cc-4f10-8b79-fd2786488271\&quot;,\&quot;order\&quot;:\&quot;9999999999\&quot;},\&quot;relativeTransform\&quot;:{\&quot;translate\&quot;:{\&quot;x\&quot;:-13.474842887730063,\&quot;y\&quot;:55.21238258929387},\&quot;rotate\&quot;:0,\&quot;skewX\&quot;:0,\&quot;scale\&quot;:{\&quot;x\&quot;:1,\&quot;y\&quot;:1}}},\&quot;d0a56535-988c-41eb-8b06-e32b182dcb54\&quot;:{\&quot;id\&quot;:\&quot;d0a56535-988c-41eb-8b06-e32b182dcb54\&quot;,\&quot;type\&quot;:\&quot;FIGURE_OBJECT\&quot;,\&quot;relativeTransform\&quot;:{\&quot;translate\&quot;:{\&quot;x\&quot;:6.129109740792501,\&quot;y\&quot;:-218.41670068074967},\&quot;rotate\&quot;:0,\&quot;skewX\&quot;:0,\&quot;scale\&quot;:{\&quot;x\&quot;:1,\&quot;y\&quot;:1}},\&quot;text\&quot;:{\&quot;textData\&quot;:{\&quot;lineSpacing\&quot;:\&quot;normal\&quot;,\&quot;alignment\&quot;:\&quot;center\&quot;,\&quot;verticalAlign\&quot;:\&quot;TOP\&quot;,\&quot;lines\&quot;:[{\&quot;runs\&quot;:[{\&quot;style\&quot;:{\&quot;fontFamily\&quot;:\&quot;Roboto\&quot;,\&quot;fontSize\&quot;:21.333333333333332,\&quot;color\&quot;:\&quot;black\&quot;,\&quot;fontWeight\&quot;:\&quot;bold\&quot;,\&quot;fontStyle\&quot;:\&quot;normal\&quot;,\&quot;decoration\&quot;:\&quot;none\&quot;},\&quot;range\&quot;:[0,64]}],\&quot;text\&quot;:\&quot;Model 1 - Transient Presence of Bacteria in the Intestinal Lumen \&quot;}]},\&quot;format\&quot;:\&quot;BETTER_TEXT\&quot;,\&quot;size\&quot;:{\&quot;x\&quot;:656.187521532202,\&quot;y\&quot;:46.87053725230015},\&quot;targetSize\&quot;:{\&quot;x\&quot;:656.187521532202,\&quot;y\&quot;:46.87053725230015}},\&quot;parent\&quot;:{\&quot;type\&quot;:\&quot;CHILD\&quot;,\&quot;parentId\&quot;:\&quot;b747f30f-32cc-4f10-8b79-fd2786488271\&quot;,\&quot;order\&quot;:\&quot;99999999995\&quot;}},\&quot;f2aca75a-f00e-4ed8-b39d-820c8e76b316\&quot;:{\&quot;id\&quot;:\&quot;f2aca75a-f00e-4ed8-b39d-820c8e76b316\&quot;,\&quot;type\&quot;:\&quot;FIGURE_OBJECT\&quot;,\&quot;relativeTransform\&quot;:{\&quot;translate\&quot;:{\&quot;x\&quot;:6.129180175604436,\&quot;y\&quot;:206.58104931407695},\&quot;rotate\&quot;:0,\&quot;skewX\&quot;:0,\&quot;scale\&quot;:{\&quot;x\&quot;:1,\&quot;y\&quot;:1}},\&quot;text\&quot;:{\&quot;textData\&quot;:{\&quot;lineSpacing\&quot;:\&quot;normal\&quot;,\&quot;alignment\&quot;:\&quot;center\&quot;,\&quot;verticalAlign\&quot;:\&quot;TOP\&quot;,\&quot;lines\&quot;:[{\&quot;runs\&quot;:[{\&quot;style\&quot;:{\&quot;fontFamily\&quot;:\&quot;Roboto\&quot;,\&quot;fontSize\&quot;:21.333333333333332,\&quot;color\&quot;:\&quot;black\&quot;,\&quot;fontWeight\&quot;:\&quot;bold\&quot;,\&quot;fontStyle\&quot;:\&quot;normal\&quot;,\&quot;decoration\&quot;:\&quot;none\&quot;},\&quot;range\&quot;:[0,57]}],\&quot;text\&quot;:\&quot;Model 2 - Persistence of Bacteria in the Intestinal Lumen \&quot;}],\&quot;_lastCaretLocation\&quot;:{\&quot;lineIndex\&quot;:0,\&quot;runIndex\&quot;:0,\&quot;charIndex\&quot;:21}},\&quot;format\&quot;:\&quot;BETTER_TEXT\&quot;,\&quot;size\&quot;:{\&quot;x\&quot;:656.187521532202,\&quot;y\&quot;:46.87053725230015},\&quot;targetSize\&quot;:{\&quot;x\&quot;:656.187521532202,\&quot;y\&quot;:46.87053725230015}},\&quot;parent\&quot;:{\&quot;type\&quot;:\&quot;CHILD\&quot;,\&quot;parentId\&quot;:\&quot;b747f30f-32cc-4f10-8b79-fd2786488271\&quot;,\&quot;order\&quot;:\&quot;99999999997\&quot;}},\&quot;00939eda-74e9-4cab-8bd5-c2bfa1e6a61a\&quot;:{\&quot;type\&quot;:\&quot;FIGURE_OBJECT\&quot;,\&quot;id\&quot;:\&quot;00939eda-74e9-4cab-8bd5-c2bfa1e6a61a\&quot;,\&quot;parent\&quot;:{\&quot;type\&quot;:\&quot;CHILD\&quot;,\&quot;parentId\&quot;:\&quot;b747f30f-32cc-4f10-8b79-fd2786488271\&quot;,\&quot;order\&quot;:\&quot;994\&quot;},\&quot;relativeTransform\&quot;:{\&quot;translate\&quot;:{\&quot;x\&quot;:-7.2654644702760525,\&quot;y\&quot;:55.556973992123574},\&quot;rotate\&quot;:0,\&quot;skewX\&quot;:0,\&quot;scale\&quot;:{\&quot;x\&quot;:1,\&quot;y\&quot;:1}}}}},\&quot;migrationVersion\&quot;:30}&quot;,&quot;title&quot;:&quot;Copy of for andrew&quot;,&quot;changeId&quot;:&quot;08432d44-e60a-487c-9c26-b6b4edeeee80&quot;}},&quot;source&quot;:{&quot;id&quot;:&quot;64cd4f6c6073db74a4bd18bd&quot;,&quot;type&quot;:&quot;ILLUSTRATIONS&quot;,&quot;dateAdded&quot;:&quot;2024-02-27T19:24:28.066Z&quot;},&quot;isPremium&quot;:false,&quot;parent&quot;:{&quot;parentId&quot;:&quot;02bbac02-bcd2-4af4-a771-80fbc1938755&quot;,&quot;type&quot;:&quot;CHILD&quot;,&quot;order&quot;:&quot;5&quot;}},&quot;5d3a2ba9-55f9-4a5c-8103-1bd21f0b4c3d&quot;:{&quot;id&quot;:&quot;5d3a2ba9-55f9-4a5c-8103-1bd21f0b4c3d&quot;,&quot;name&quot;:&quot;FIG2.png&quot;,&quot;type&quot;:&quot;FIGURE_OBJECT&quot;,&quot;relativeTransform&quot;:{&quot;translate&quot;:{&quot;x&quot;:2.92948228758138,&quot;y&quot;:7.903168365251354},&quot;rotate&quot;:0,&quot;skewX&quot;:0,&quot;scale&quot;:{&quot;x&quot;:5.90071767721029,&quot;y&quot;:5.90071767721029}},&quot;image&quot;:{&quot;url&quot;:&quot;https://core.services.biorender.com/api/uploads/65e0b7ca9afab7932a14643a/1709225930848_da87eac5-d777-4132-b5bc-717ab4d2c553_icon.png&quot;,&quot;fallbackUrl&quot;:&quot;https://core.services.biorender.com/api/uploads/65e0b7ca9afab7932a14643a/1709225930848_da87eac5-d777-4132-b5bc-717ab4d2c553_icon.png&quot;,&quot;isPremium&quot;:false,&quot;isSignedURL&quot;:true,&quot;size&quot;:{&quot;x&quot;:300,&quot;y&quot;:105.15740977732274}},&quot;source&quot;:{&quot;id&quot;:&quot;65e0b7ca9afab7932a14643a&quot;,&quot;type&quot;:&quot;UPLOADS&quot;,&quot;dateAdded&quot;:&quot;2024-02-29T16:58:52.250Z&quot;},&quot;isPremium&quot;:false,&quot;parent&quot;:{&quot;parentId&quot;:&quot;cd75de28-1159-4121-9784-6628d6060b86&quot;,&quot;type&quot;:&quot;CHILD&quot;,&quot;order&quot;:&quot;5&quot;}},&quot;f5ada129-bf9e-43f9-bf66-6707460180a8&quot;:{&quot;id&quot;:&quot;f5ada129-bf9e-43f9-bf66-6707460180a8&quot;,&quot;name&quot;:&quot;Untitled&quot;,&quot;type&quot;:&quot;FIGURE_OBJECT&quot;,&quot;relativeTransform&quot;:{&quot;translate&quot;:{&quot;x&quot;:42.46362857024718,&quot;y&quot;:155.09606690027516},&quot;rotate&quot;:0,&quot;skewX&quot;:0,&quot;scale&quot;:{&quot;x&quot;:1.6548656163658222,&quot;y&quot;:1.6548656163658222}},&quot;image&quot;:{&quot;url&quot;:&quot;&quot;,&quot;fallbackUrl&quot;:&quot;&quot;,&quot;isPremium&quot;:false,&quot;isSignedURL&quot;:false,&quot;size&quot;:{&quot;x&quot;:960,&quot;y&quot;:672}},&quot;embedded&quot;:{&quot;illustration&quot;:{&quot;json&quot;:&quot;{\&quot;bioData\&quot;:{\&quot;id\&quot;:\&quot;990dc234-623b-4224-b43a-13057c52ef52\&quot;,\&quot;objects\&quot;:{\&quot;990dc234-623b-4224-b43a-13057c52ef52\&quot;:{\&quot;id\&quot;:\&quot;990dc234-623b-4224-b43a-13057c52ef52\&quot;,\&quot;type\&quot;:\&quot;FIGURE_OBJECT\&quot;,\&quot;document\&quot;:{\&quot;type\&quot;:\&quot;DOCUMENT_GROUP\&quot;,\&quot;canvasType\&quot;:\&quot;FIGURE\&quot;,\&quot;units\&quot;:\&quot;in\&quot;}},\&quot;d8de848c-ddc4-4bac-89fd-f8fdffaa63d6\&quot;:{\&quot;id\&quot;:\&quot;d8de848c-ddc4-4bac-89fd-f8fdffaa63d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990dc234-623b-4224-b43a-13057c52ef52\&quot;,\&quot;type\&quot;:\&quot;FRAME\&quot;,\&quot;order\&quot;:\&quot;5\&quot;}},\&quot;bab9a8a2-7f60-426a-a04e-e90a1c773e3f\&quot;:{\&quot;id\&quot;:\&quot;bab9a8a2-7f60-426a-a04e-e90a1c773e3f\&quot;,\&quot;type\&quot;:\&quot;FIGURE_OBJECT\&quot;,\&quot;document\&quot;:{\&quot;type\&quot;:\&quot;FIGURE\&quot;,\&quot;canvasType\&quot;:\&quot;FIGURE\&quot;,\&quot;units\&quot;:\&quot;in\&quot;},\&quot;parent\&quot;:{\&quot;parentId\&quot;:\&quot;990dc234-623b-4224-b43a-13057c52ef52\&quot;,\&quot;type\&quot;:\&quot;DOCUMENT\&quot;,\&quot;order\&quot;:\&quot;5\&quot;}},\&quot;dbbf1710-161c-451e-82c4-3c3994cf4c1f\&quot;:{\&quot;id\&quot;:\&quot;dbbf1710-161c-451e-82c4-3c3994cf4c1f\&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bab9a8a2-7f60-426a-a04e-e90a1c773e3f\&quot;,\&quot;order\&quot;:\&quot;5\&quot;}},\&quot;091b6ac8-0018-4492-9019-a2c5d2a363f8\&quot;:{\&quot;id\&quot;:\&quot;091b6ac8-0018-4492-9019-a2c5d2a363f8\&quot;,\&quot;type\&quot;:\&quot;FIGURE_OBJECT\&quot;,\&quot;guide\&quot;:{\&quot;type\&quot;:\&quot;GRID\&quot;,\&quot;distance\&quot;:0.5,\&quot;units\&quot;:\&quot;in\&quot;},\&quot;parent\&quot;:{\&quot;parentId\&quot;:\&quot;990dc234-623b-4224-b43a-13057c52ef52\&quot;,\&quot;type\&quot;:\&quot;GUIDE\&quot;,\&quot;order\&quot;:\&quot;5\&quot;}},\&quot;8c485c23-75b0-4775-a93f-740e7a51080e\&quot;:{\&quot;relativeTransform\&quot;:{\&quot;translate\&quot;:{\&quot;x\&quot;:-0.00033220129327959924,\&quot;y\&quot;:-95.31728837822732},\&quot;rotate\&quot;:0,\&quot;skewX\&quot;:0,\&quot;scale\&quot;:{\&quot;x\&quot;:1,\&quot;y\&quot;:1}},\&quot;type\&quot;:\&quot;FIGURE_OBJECT\&quot;,\&quot;id\&quot;:\&quot;8c485c23-75b0-4775-a93f-740e7a51080e\&quot;,\&quot;name\&quot;:\&quot;C. Elegans (with anatomy)\&quot;,\&quot;displayName\&quot;:\&quot;C. Elegans (with anatomy)\&quot;,\&quot;opacity\&quot;:1,\&quot;source\&quot;:{\&quot;id\&quot;:\&quot;5db06c67cec890007fb335af\&quot;,\&quot;type\&quot;:\&quot;ASSETS\&quot;},\&quot;pathStyles\&quot;:[{\&quot;type\&quot;:\&quot;FILL\&quot;,\&quot;fillStyle\&quot;:\&quot;rgb(0,0,0)\&quot;}],\&quot;isLocked\&quot;:false,\&quot;parent\&quot;:{\&quot;type\&quot;:\&quot;CHILD\&quot;,\&quot;parentId\&quot;:\&quot;bab9a8a2-7f60-426a-a04e-e90a1c773e3f\&quot;,\&quot;order\&quot;:\&quot;8\&quot;},\&quot;isPremium\&quot;:true},\&quot;1bc77f4c-3297-4ebf-a9b2-b71ac67c8155\&quot;:{\&quot;type\&quot;:\&quot;FIGURE_OBJECT\&quot;,\&quot;id\&quot;:\&quot;1bc77f4c-3297-4ebf-a9b2-b71ac67c8155\&quot;,\&quot;name\&quot;:\&quot;C. Elegans\&quot;,\&quot;relativeTransform\&quot;:{\&quot;translate\&quot;:{\&quot;x\&quot;:1.0412073083375692,\&quot;y\&quot;:9.617689761674626e-14},\&quot;rotate\&quot;:0,\&quot;skewX\&quot;:0,\&quot;scale\&quot;:{\&quot;x\&quot;:1.5237180122013207,\&quot;y\&quot;:1.519599855411588}},\&quot;opacity\&quot;:1,\&quot;image\&quot;:{\&quot;url\&quot;:\&quot;https://icons.biorender.com/biorender/5db064dbebe9af00044f1118/20191023143459/image/c-elegans.png\&quot;,\&quot;fallbackUrl\&quot;:\&quot;https://res.cloudinary.com/dlcjuc3ej/image/upload/v1571841299/rchraxoxddpf2cxf55yb.svg#/keystone/api/icons/5db064dbebe9af00044f1118/20191023143459/image/c-elegans.svg\&quot;,\&quot;size\&quot;:{\&quot;x\&quot;:369,\&quot;y\&quot;:83},\&quot;isPremium\&quot;:false},\&quot;source\&quot;:{\&quot;id\&quot;:\&quot;5db064dbebe9af00044f1118\&quot;,\&quot;type\&quot;:\&quot;ASSETS\&quot;},\&quot;pathStyles\&quot;:[{\&quot;type\&quot;:\&quot;FILL\&quot;,\&quot;fillStyle\&quot;:\&quot;rgb(0,0,0)\&quot;}],\&quot;isLocked\&quot;:false,\&quot;parent\&quot;:{\&quot;type\&quot;:\&quot;CHILD\&quot;,\&quot;parentId\&quot;:\&quot;8c485c23-75b0-4775-a93f-740e7a51080e\&quot;,\&quot;order\&quot;:\&quot;1\&quot;}},\&quot;72950866-9cfc-4453-b169-ada5abb92ad2\&quot;:{\&quot;type\&quot;:\&quot;FIGURE_OBJECT\&quot;,\&quot;id\&quot;:\&quot;72950866-9cfc-4453-b169-ada5abb92ad2\&quot;,\&quot;name\&quot;:\&quot;C. Elegans (pharynx)\&quot;,\&quot;relativeTransform\&quot;:{\&quot;translate\&quot;:{\&quot;x\&quot;:-240.74433735961918,\&quot;y\&quot;:-10.065942005198533},\&quot;rotate\&quot;:0,\&quot;skewX\&quot;:0,\&quot;scale\&quot;:{\&quot;x\&quot;:0.3123621925012708,\&quot;y\&quot;:0.3123621925012708}},\&quot;opacity\&quot;:1,\&quot;image\&quot;:{\&quot;url\&quot;:\&quot;https://icons.biorender.com/biorender/5db06564ebe9af00044f112a/20191023143723/image/c-elegans-pharynx.png\&quot;,\&quot;fallbackUrl\&quot;:\&quot;https://res.cloudinary.com/dlcjuc3ej/image/upload/v1571841443/yesg6j23d5wh0ghrkygd.svg#/keystone/api/icons/5db06564ebe9af00044f112a/20191023143723/image/c-elegans-pharynx.svg\&quot;,\&quot;size\&quot;:{\&quot;x\&quot;:200,\&quot;y\&quot;:126},\&quot;isPremium\&quot;:false},\&quot;source\&quot;:{\&quot;id\&quot;:\&quot;5db06564ebe9af00044f112a\&quot;,\&quot;type\&quot;:\&quot;ASSETS\&quot;},\&quot;pathStyles\&quot;:[{\&quot;type\&quot;:\&quot;FILL\&quot;,\&quot;fillStyle\&quot;:\&quot;rgb(0,0,0)\&quot;}],\&quot;isLocked\&quot;:false,\&quot;parent\&quot;:{\&quot;type\&quot;:\&quot;CHILD\&quot;,\&quot;parentId\&quot;:\&quot;8c485c23-75b0-4775-a93f-740e7a51080e\&quot;,\&quot;order\&quot;:\&quot;2\&quot;}},\&quot;1914c7ff-5023-4a39-a321-f4d3034c0b74\&quot;:{\&quot;type\&quot;:\&quot;FIGURE_OBJECT\&quot;,\&quot;id\&quot;:\&quot;1914c7ff-5023-4a39-a321-f4d3034c0b74\&quot;,\&quot;name\&quot;:\&quot;C. Elegans intestines (straight)\&quot;,\&quot;relativeTransform\&quot;:{\&quot;translate\&quot;:{\&quot;x\&quot;:0,\&quot;y\&quot;:-3.306536722423282},\&quot;rotate\&quot;:0,\&quot;skewX\&quot;:0,\&quot;scale\&quot;:{\&quot;x\&quot;:1.551935012427271,\&quot;y\&quot;:1.5477405934747652}},\&quot;opacity\&quot;:1,\&quot;image\&quot;:{\&quot;url\&quot;:\&quot;https://icons.biorender.com/biorender/5db0620eebe9af00044f110c/c-elegans-2-intestines.png\&quot;,\&quot;fallbackUrl\&quot;:\&quot;https://res.cloudinary.com/dlcjuc3ej/image/upload/v1571840522/in6uhaczvljswynya0z6.svg#/keystone/api/icons/5db0620eebe9af00044f110c/c-elegans-2-intestines.svg\&quot;,\&quot;size\&quot;:{\&quot;x\&quot;:369,\&quot;y\&quot;:53},\&quot;isPremium\&quot;:false},\&quot;source\&quot;:{\&quot;id\&quot;:\&quot;5db060edebe9af00044f1107\&quot;,\&quot;type\&quot;:\&quot;ASSETS\&quot;},\&quot;pathStyles\&quot;:[{\&quot;type\&quot;:\&quot;FILL\&quot;,\&quot;fillStyle\&quot;:\&quot;rgb(0,0,0)\&quot;}],\&quot;isLocked\&quot;:false,\&quot;parent\&quot;:{\&quot;type\&quot;:\&quot;CHILD\&quot;,\&quot;parentId\&quot;:\&quot;8c485c23-75b0-4775-a93f-740e7a51080e\&quot;,\&quot;order\&quot;:\&quot;3\&quot;},\&quot;styles\&quot;:{\&quot;editable\&quot;:[{\&quot;styleName\&quot;:\&quot;GLOW\&quot;,\&quot;index\&quot;:0,\&quot;value\&quot;:0}]}},\&quot;229f54d4-6be0-4490-8f45-75fbb3e3960e\&quot;:{\&quot;type\&quot;:\&quot;FIGURE_OBJECT\&quot;,\&quot;id\&quot;:\&quot;229f54d4-6be0-4490-8f45-75fbb3e3960e\&quot;,\&quot;name\&quot;:\&quot;C. Elegans (gonad arm, with gonads)\&quot;,\&quot;relativeTransform\&quot;:{\&quot;translate\&quot;:{\&quot;x\&quot;:-35.44751874140232,\&quot;y\&quot;:5.112449567567499},\&quot;rotate\&quot;:0},\&quot;opacity\&quot;:1,\&quot;source\&quot;:{\&quot;type\&quot;:\&quot;ASSETS\&quot;},\&quot;pathStyles\&quot;:[{\&quot;type\&quot;:\&quot;FILL\&quot;,\&quot;fillStyle\&quot;:\&quot;rgb(0,0,0)\&quot;}],\&quot;isLocked\&quot;:false,\&quot;parent\&quot;:{\&quot;type\&quot;:\&quot;CHILD\&quot;,\&quot;parentId\&quot;:\&quot;8c485c23-75b0-4775-a93f-740e7a51080e\&quot;,\&quot;order\&quot;:\&quot;5\&quot;}},\&quot;e2e3b947-3827-437b-8f06-c968368f025a\&quot;:{\&quot;type\&quot;:\&quot;FIGURE_OBJECT\&quot;,\&quot;id\&quot;:\&quot;e2e3b947-3827-437b-8f06-c968368f025a\&quot;,\&quot;name\&quot;:\&quot;C. Elegans gonad arm\&quot;,\&quot;relativeTransform\&quot;:{\&quot;translate\&quot;:{\&quot;x\&quot;:-4.458126102842563e-14,\&quot;y\&quot;:3.343594577131922e-14},\&quot;rotate\&quot;:0,\&quot;skewX\&quot;:0,\&quot;scale\&quot;:{\&quot;x\&quot;:1.4227456022750877,\&quot;y\&quot;:1.4227456022750877}},\&quot;opacity\&quot;:1,\&quot;image\&quot;:{\&quot;url\&quot;:\&quot;https://icons.biorender.com/biorender/5db06603ebe9af00044f113b/20191023143958/image/c-elegans-gonad-arm.png\&quot;,\&quot;fallbackUrl\&quot;:\&quot;https://res.cloudinary.com/dlcjuc3ej/image/upload/v1571841598/rykqclhru1vu8txvbirp.svg#/keystone/api/icons/5db06603ebe9af00044f113b/20191023143958/image/c-elegans-gonad-arm.svg\&quot;,\&quot;size\&quot;:{\&quot;x\&quot;:192,\&quot;y\&quot;:61},\&quot;isPremium\&quot;:false},\&quot;source\&quot;:{\&quot;id\&quot;:\&quot;5db06603ebe9af00044f113b\&quot;,\&quot;type\&quot;:\&quot;ASSETS\&quot;},\&quot;pathStyles\&quot;:[{\&quot;type\&quot;:\&quot;FILL\&quot;,\&quot;fillStyle\&quot;:\&quot;rgb(0,0,0)\&quot;}],\&quot;isLocked\&quot;:false,\&quot;parent\&quot;:{\&quot;type\&quot;:\&quot;CHILD\&quot;,\&quot;parentId\&quot;:\&quot;229f54d4-6be0-4490-8f45-75fbb3e3960e\&quot;,\&quot;order\&quot;:\&quot;1\&quot;},\&quot;styles\&quot;:{\&quot;editable\&quot;:[{\&quot;styleName\&quot;:\&quot;GLOW\&quot;,\&quot;index\&quot;:0,\&quot;value\&quot;:0}]}},\&quot;69acc0ba-2004-4594-bde0-63d116dee898\&quot;:{\&quot;type\&quot;:\&quot;FIGURE_OBJECT\&quot;,\&quot;id\&quot;:\&quot;69acc0ba-2004-4594-bde0-63d116dee898\&quot;,\&quot;name\&quot;:\&quot;C. Elegans (sperm)\&quot;,\&quot;relativeTransform\&quot;:{\&quot;translate\&quot;:{\&quot;x\&quot;:-57.57999233502321,\&quot;y\&quot;:0.7275652277775645},\&quot;rotate\&quot;:0,\&quot;skewX\&quot;:0,\&quot;scale\&quot;:{\&quot;x\&quot;:0.036900116809222346,\&quot;y\&quot;:0.03690011680922234}},\&quot;opacity\&quot;:1,\&quot;image\&quot;:{\&quot;url\&quot;:\&quot;https://icons.biorender.com/biorender/5cf6cb4db796ef04000eeefa/20190604195046/image/c-elegans-sperm.png\&quot;,\&quot;fallbackUrl\&quot;:\&quot;https://res.cloudinary.com/dlcjuc3ej/image/upload/v1559677846/t4jm2jpawvx207xhuklx.svg#/keystone/api/icons/5cf6cb4db796ef04000eeefa/20190604195046/image/c-elegans-sperm.svg\&quot;,\&quot;size\&quot;:{\&quot;x\&quot;:215,\&quot;y\&quot;:193},\&quot;isPremium\&quot;:false},\&quot;source\&quot;:{\&quot;id\&quot;:\&quot;5cf6cb4db796ef04000eeefa\&quot;,\&quot;type\&quot;:\&quot;ASSETS\&quot;},\&quot;pathStyles\&quot;:[{\&quot;type\&quot;:\&quot;FILL\&quot;,\&quot;fillStyle\&quot;:\&quot;rgb(0,0,0)\&quot;}],\&quot;isLocked\&quot;:false,\&quot;parent\&quot;:{\&quot;type\&quot;:\&quot;CHILD\&quot;,\&quot;parentId\&quot;:\&quot;229f54d4-6be0-4490-8f45-75fbb3e3960e\&quot;,\&quot;order\&quot;:\&quot;2\&quot;},\&quot;styles\&quot;:{\&quot;editable\&quot;:[{\&quot;styleName\&quot;:\&quot;GLOW\&quot;,\&quot;index\&quot;:0,\&quot;value\&quot;:0}]}},\&quot;a683196a-b4d3-4aba-af1e-513ce4697152\&quot;:{\&quot;type\&quot;:\&quot;FIGURE_OBJECT\&quot;,\&quot;id\&quot;:\&quot;a683196a-b4d3-4aba-af1e-513ce4697152\&quot;,\&quot;relativeTransform\&quot;:{\&quot;translate\&quot;:{\&quot;x\&quot;:4.195012121750674,\&quot;y\&quot;:-0.5193579943979381},\&quot;rotate\&quot;:0},\&quot;opacity\&quot;:1,\&quot;source\&quot;:{\&quot;type\&quot;:\&quot;ASSETS\&quot;},\&quot;pathStyles\&quot;:[{\&quot;type\&quot;:\&quot;FILL\&quot;,\&quot;fillStyle\&quot;:\&quot;rgb(0,0,0)\&quot;}],\&quot;isLocked\&quot;:false,\&quot;parent\&quot;:{\&quot;type\&quot;:\&quot;CHILD\&quot;,\&quot;parentId\&quot;:\&quot;229f54d4-6be0-4490-8f45-75fbb3e3960e\&quot;,\&quot;order\&quot;:\&quot;5\&quot;}},\&quot;3ebeaa7f-b8b5-4772-a89e-97a1d9be5c20\&quot;:{\&quot;type\&quot;:\&quot;FIGURE_OBJECT\&quot;,\&quot;id\&quot;:\&quot;3ebeaa7f-b8b5-4772-a89e-97a1d9be5c20\&quot;,\&quot;name\&quot;:\&quot;C. Elegans (sperm)\&quot;,\&quot;relativeTransform\&quot;:{\&quot;translate\&quot;:{\&quot;x\&quot;:53.67795254385371,\&quot;y\&quot;:10.82747293576589},\&quot;rotate\&quot;:6.283185307179586,\&quot;skewX\&quot;:-5.304155791155654e-32,\&quot;scale\&quot;:{\&quot;x\&quot;:-0.036900116809222346,\&quot;y\&quot;:0.03690011680922234}},\&quot;opacity\&quot;:1,\&quot;image\&quot;:{\&quot;url\&quot;:\&quot;https://icons.biorender.com/biorender/5cf6cb4db796ef04000eeefa/20190604195046/image/c-elegans-sperm.png\&quot;,\&quot;fallbackUrl\&quot;:\&quot;https://res.cloudinary.com/dlcjuc3ej/image/upload/v1559677846/t4jm2jpawvx207xhuklx.svg#/keystone/api/icons/5cf6cb4db796ef04000eeefa/20190604195046/image/c-elegans-sperm.svg\&quot;,\&quot;size\&quot;:{\&quot;x\&quot;:215,\&quot;y\&quot;:193},\&quot;isPremium\&quot;:false},\&quot;source\&quot;:{\&quot;id\&quot;:\&quot;5cf6cb4db796ef04000eeefa\&quot;,\&quot;type\&quot;:\&quot;ASSETS\&quot;},\&quot;pathStyles\&quot;:[{\&quot;type\&quot;:\&quot;FILL\&quot;,\&quot;fillStyle\&quot;:\&quot;rgb(0,0,0)\&quot;}],\&quot;isLocked\&quot;:false,\&quot;parent\&quot;:{\&quot;type\&quot;:\&quot;CHILD\&quot;,\&quot;parentId\&quot;:\&quot;a683196a-b4d3-4aba-af1e-513ce4697152\&quot;,\&quot;order\&quot;:\&quot;005\&quot;},\&quot;styles\&quot;:{\&quot;\&quot;:[{\&quot;styleName\&quot;:\&quot;GLOW\&quot;,\&quot;index\&quot;:0,\&quot;value\&quot;:0}]}},\&quot;7d765aa5-8289-4f9c-963b-2bb3b90ff9cd\&quot;:{\&quot;type\&quot;:\&quot;FIGURE_OBJECT\&quot;,\&quot;id\&quot;:\&quot;7d765aa5-8289-4f9c-963b-2bb3b90ff9cd\&quot;,\&quot;name\&quot;:\&quot;C. Elegans (oocyte)\&quot;,\&quot;relativeTransform\&quot;:{\&quot;translate\&quot;:{\&quot;x\&quot;:-80.1948219601798,\&quot;y\&quot;:9.312305673490714},\&quot;rotate\&quot;:0,\&quot;skewX\&quot;:0,\&quot;scale\&quot;:{\&quot;x\&quot;:0.025908224225521283,\&quot;y\&quot;:0.0259082242255212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01\&quot;},\&quot;styles\&quot;:{\&quot;editable\&quot;:[{\&quot;styleName\&quot;:\&quot;GLOW\&quot;,\&quot;index\&quot;:0,\&quot;value\&quot;:0}]}},\&quot;c1d534c2-0a1b-46b6-afee-2d9c44214a26\&quot;:{\&quot;type\&quot;:\&quot;FIGURE_OBJECT\&quot;,\&quot;id\&quot;:\&quot;c1d534c2-0a1b-46b6-afee-2d9c44214a26\&quot;,\&quot;name\&quot;:\&quot;C. Elegans (oocyte)\&quot;,\&quot;relativeTransform\&quot;:{\&quot;translate\&quot;:{\&quot;x\&quot;:80.74088165412387,\&quot;y\&quot;:22.85799340253104},\&quot;rotate\&quot;:6.283185307179586,\&quot;skewX\&quot;:-3.586536083469136e-32,\&quot;scale\&quot;:{\&quot;x\&quot;:-0.025908224225521283,\&quot;y\&quot;:0.0259082242255212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02\&quot;},\&quot;styles\&quot;:{\&quot;\&quot;:[{\&quot;styleName\&quot;:\&quot;GLOW\&quot;,\&quot;index\&quot;:0,\&quot;value\&quot;:0}]}},\&quot;0fffd640-558d-4d53-8a87-dfce562c0f74\&quot;:{\&quot;type\&quot;:\&quot;FIGURE_OBJECT\&quot;,\&quot;id\&quot;:\&quot;0fffd640-558d-4d53-8a87-dfce562c0f74\&quot;,\&quot;name\&quot;:\&quot;C. Elegans (oocyte)\&quot;,\&quot;relativeTransform\&quot;:{\&quot;translate\&quot;:{\&quot;x\&quot;:72.11378143494977,\&quot;y\&quot;:19.720866050104096},\&quot;rotate\&quot;:6.283185307179586,\&quot;skewX\&quot;:-3.586536083469136e-32,\&quot;scale\&quot;:{\&quot;x\&quot;:-0.025908224225521283,\&quot;y\&quot;:0.0259082242255212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025\&quot;},\&quot;styles\&quot;:{\&quot;\&quot;:[{\&quot;styleName\&quot;:\&quot;GLOW\&quot;,\&quot;index\&quot;:0,\&quot;value\&quot;:0}]}},\&quot;f7bf2080-e110-4fd4-98d8-cecd5e9fda05\&quot;:{\&quot;type\&quot;:\&quot;FIGURE_OBJECT\&quot;,\&quot;id\&quot;:\&quot;f7bf2080-e110-4fd4-98d8-cecd5e9fda05\&quot;,\&quot;name\&quot;:\&quot;C. Elegans (oocyte)\&quot;,\&quot;relativeTransform\&quot;:{\&quot;translate\&quot;:{\&quot;x\&quot;:-88.58370003519123,\&quot;y\&quot;:12.172643915921924},\&quot;rotate\&quot;:0,\&quot;skewX\&quot;:0,\&quot;scale\&quot;:{\&quot;x\&quot;:0.025908224225521283,\&quot;y\&quot;:0.0259082242255212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03\&quot;},\&quot;styles\&quot;:{\&quot;\&quot;:[{\&quot;styleName\&quot;:\&quot;GLOW\&quot;,\&quot;index\&quot;:0,\&quot;value\&quot;:0}]}},\&quot;737a0051-2bd9-4ffe-851a-8f058b3836c7\&quot;:{\&quot;type\&quot;:\&quot;FIGURE_OBJECT\&quot;,\&quot;id\&quot;:\&quot;737a0051-2bd9-4ffe-851a-8f058b3836c7\&quot;,\&quot;name\&quot;:\&quot;C. Elegans (oocyte)\&quot;,\&quot;relativeTransform\&quot;:{\&quot;translate\&quot;:{\&quot;x\&quot;:88.58370003519123,\&quot;y\&quot;:25.210838916851245},\&quot;rotate\&quot;:6.283185307179586,\&quot;skewX\&quot;:-3.586536083469136e-32,\&quot;scale\&quot;:{\&quot;x\&quot;:-0.025908224225521283,\&quot;y\&quot;:0.0259082242255212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05\&quot;},\&quot;styles\&quot;:{\&quot;\&quot;:[{\&quot;styleName\&quot;:\&quot;GLOW\&quot;,\&quot;index\&quot;:0,\&quot;value\&quot;:0}]}},\&quot;98385ad7-306a-4475-bd56-6cfc2c04a1a7\&quot;:{\&quot;type\&quot;:\&quot;FIGURE_OBJECT\&quot;,\&quot;id\&quot;:\&quot;98385ad7-306a-4475-bd56-6cfc2c04a1a7\&quot;,\&quot;name\&quot;:\&quot;C. Elegans (oocyte)\&quot;,\&quot;relativeTransform\&quot;:{\&quot;translate\&quot;:{\&quot;x\&quot;:-97.21080025436532,\&quot;y\&quot;:15.309771268348868},\&quot;rotate\&quot;:0,\&quot;skewX\&quot;:0,\&quot;scale\&quot;:{\&quot;x\&quot;:0.025908224225521283,\&quot;y\&quot;:0.0259082242255212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055\&quot;},\&quot;styles\&quot;:{\&quot;\&quot;:[{\&quot;styleName\&quot;:\&quot;GLOW\&quot;,\&quot;index\&quot;:0,\&quot;value\&quot;:0}]}},\&quot;c0957061-067d-4f97-a040-540f47e06bd0\&quot;:{\&quot;type\&quot;:\&quot;FIGURE_OBJECT\&quot;,\&quot;id\&quot;:\&quot;c0957061-067d-4f97-a040-540f47e06bd0\&quot;,\&quot;name\&quot;:\&quot;C. Elegans (oocyte)\&quot;,\&quot;relativeTransform\&quot;:{\&quot;translate\&quot;:{\&quot;x\&quot;:97.21080025436532,\&quot;y\&quot;:26.779402593064717},\&quot;rotate\&quot;:6.283185307179586,\&quot;skewX\&quot;:-3.586536083469136e-32,\&quot;scale\&quot;:{\&quot;x\&quot;:-0.025908224225521283,\&quot;y\&quot;:0.0259082242255212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06\&quot;},\&quot;styles\&quot;:{\&quot;\&quot;:[{\&quot;styleName\&quot;:\&quot;GLOW\&quot;,\&quot;index\&quot;:0,\&quot;value\&quot;:0}]}},\&quot;2f2756f2-23f4-49a3-9808-580e3e2a5335\&quot;:{\&quot;type\&quot;:\&quot;FIGURE_OBJECT\&quot;,\&quot;id\&quot;:\&quot;2f2756f2-23f4-49a3-9808-580e3e2a5335\&quot;,\&quot;name\&quot;:\&quot;C. Elegans (oocyte)\&quot;,\&quot;relativeTransform\&quot;:{\&quot;translate\&quot;:{\&quot;x\&quot;:-106.62218231164627,\&quot;y\&quot;:17.662616782669076},\&quot;rotate\&quot;:0,\&quot;skewX\&quot;:0,\&quot;scale\&quot;:{\&quot;x\&quot;:0.025908224225521283,\&quot;y\&quot;:0.0259082242255212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07\&quot;},\&quot;styles\&quot;:{\&quot;\&quot;:[{\&quot;styleName\&quot;:\&quot;GLOW\&quot;,\&quot;index\&quot;:0,\&quot;value\&quot;:0}]}},\&quot;82df0625-b3e9-4d55-ba56-29cbc61af749\&quot;:{\&quot;type\&quot;:\&quot;FIGURE_OBJECT\&quot;,\&quot;id\&quot;:\&quot;82df0625-b3e9-4d55-ba56-29cbc61af749\&quot;,\&quot;name\&quot;:\&quot;C. Elegans (oocyte)\&quot;,\&quot;relativeTransform\&quot;:{\&quot;translate\&quot;:{\&quot;x\&quot;:105.83790047353943,\&quot;y\&quot;:26.779402593064717},\&quot;rotate\&quot;:6.283185307179586,\&quot;skewX\&quot;:-3.586536083469136e-32,\&quot;scale\&quot;:{\&quot;x\&quot;:-0.025908224225521283,\&quot;y\&quot;:0.0259082242255212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075\&quot;},\&quot;styles\&quot;:{\&quot;\&quot;:[{\&quot;styleName\&quot;:\&quot;GLOW\&quot;,\&quot;index\&quot;:0,\&quot;value\&quot;:0}]}},\&quot;c166fec5-69a1-4bb6-b8ab-9c56a2c2bc0b\&quot;:{\&quot;type\&quot;:\&quot;FIGURE_OBJECT\&quot;,\&quot;id\&quot;:\&quot;c166fec5-69a1-4bb6-b8ab-9c56a2c2bc0b\&quot;,\&quot;name\&quot;:\&quot;C. Elegans (oocyte)\&quot;,\&quot;relativeTransform\&quot;:{\&quot;translate\&quot;:{\&quot;x\&quot;:-115.24928253082037,\&quot;y\&quot;:19.231180458882548},\&quot;rotate\&quot;:0,\&quot;skewX\&quot;:0,\&quot;scale\&quot;:{\&quot;x\&quot;:0.025908224225521283,\&quot;y\&quot;:0.0259082242255212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08\&quot;},\&quot;styles\&quot;:{\&quot;\&quot;:[{\&quot;styleName\&quot;:\&quot;GLOW\&quot;,\&quot;index\&quot;:0,\&quot;value\&quot;:0}]}},\&quot;80db70cf-3068-49d5-9631-0bf04caabdb0\&quot;:{\&quot;type\&quot;:\&quot;FIGURE_OBJECT\&quot;,\&quot;id\&quot;:\&quot;80db70cf-3068-49d5-9631-0bf04caabdb0\&quot;,\&quot;name\&quot;:\&quot;C. Elegans (oocyte)\&quot;,\&quot;relativeTransform\&quot;:{\&quot;translate\&quot;:{\&quot;x\&quot;:113.6807188546068,\&quot;y\&quot;:24.426557078744512},\&quot;rotate\&quot;:6.283185307179586,\&quot;skewX\&quot;:-3.586536083469136e-32,\&quot;scale\&quot;:{\&quot;x\&quot;:-0.025908224225521283,\&quot;y\&quot;:0.0259082242255212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1\&quot;},\&quot;styles\&quot;:{\&quot;\&quot;:[{\&quot;styleName\&quot;:\&quot;GLOW\&quot;,\&quot;index\&quot;:0,\&quot;value\&quot;:0}]}},\&quot;42216ad5-922d-4759-8eb7-4c5eae16bfce\&quot;:{\&quot;type\&quot;:\&quot;FIGURE_OBJECT\&quot;,\&quot;id\&quot;:\&quot;42216ad5-922d-4759-8eb7-4c5eae16bfce\&quot;,\&quot;name\&quot;:\&quot;C. Elegans (oocyte)\&quot;,\&quot;relativeTransform\&quot;:{\&quot;translate\&quot;:{\&quot;x\&quot;:-121.24276334548667,\&quot;y\&quot;:15.642066902044382},\&quot;rotate\&quot;:0,\&quot;skewX\&quot;:0,\&quot;scale\&quot;:{\&quot;x\&quot;:0.021224429361156292,\&quot;y\&quot;:0.02122442936115629}},\&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105\&quot;},\&quot;styles\&quot;:{\&quot;\&quot;:[{\&quot;styleName\&quot;:\&quot;GLOW\&quot;,\&quot;index\&quot;:0,\&quot;value\&quot;:0}]}},\&quot;1f43d0f2-5e38-4fcd-bfcc-352c4d6d41ef\&quot;:{\&quot;type\&quot;:\&quot;FIGURE_OBJECT\&quot;,\&quot;id\&quot;:\&quot;1f43d0f2-5e38-4fcd-bfcc-352c4d6d41ef\&quot;,\&quot;name\&quot;:\&quot;C. Elegans (oocyte)\&quot;,\&quot;relativeTransform\&quot;:{\&quot;translate\&quot;:{\&quot;x\&quot;:121.24276334548667,\&quot;y\&quot;:20.957134092622052},\&quot;rotate\&quot;:6.283185307179586,\&quot;skewX\&quot;:-2.6720738548824277e-32,\&quot;scale\&quot;:{\&quot;x\&quot;:-0.021224429361156292,\&quot;y\&quot;:0.02122442936115629}},\&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11\&quot;},\&quot;styles\&quot;:{\&quot;\&quot;:[{\&quot;styleName\&quot;:\&quot;GLOW\&quot;,\&quot;index\&quot;:0,\&quot;value\&quot;:0}]}},\&quot;413cd1e9-2360-4f1d-900b-c95a9f2997cc\&quot;:{\&quot;type\&quot;:\&quot;FIGURE_OBJECT\&quot;,\&quot;id\&quot;:\&quot;413cd1e9-2360-4f1d-900b-c95a9f2997cc\&quot;,\&quot;name\&quot;:\&quot;C. Elegans (oocyte)\&quot;,\&quot;relativeTransform\&quot;:{\&quot;translate\&quot;:{\&quot;x\&quot;:-121.24276334548667,\&quot;y\&quot;:10.15209403529723},\&quot;rotate\&quot;:0,\&quot;skewX\&quot;:0,\&quot;scale\&quot;:{\&quot;x\&quot;:0.021224429361156292,\&quot;y\&quot;:0.02122442936115629}},\&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12\&quot;},\&quot;styles\&quot;:{\&quot;\&quot;:[{\&quot;styleName\&quot;:\&quot;GLOW\&quot;,\&quot;index\&quot;:0,\&quot;value\&quot;:0}]}},\&quot;f01d0e7d-4949-4ae3-b909-cb46ae44f76b\&quot;:{\&quot;type\&quot;:\&quot;FIGURE_OBJECT\&quot;,\&quot;id\&quot;:\&quot;f01d0e7d-4949-4ae3-b909-cb46ae44f76b\&quot;,\&quot;name\&quot;:\&quot;C. Elegans (oocyte)\&quot;,\&quot;relativeTransform\&quot;:{\&quot;translate\&quot;:{\&quot;x\&quot;:120.63729578361793,\&quot;y\&quot;:10.936375873404032},\&quot;rotate\&quot;:6.283185307179586,\&quot;skewX\&quot;:-2.6720738548824277e-32,\&quot;scale\&quot;:{\&quot;x\&quot;:-0.021224429361156292,\&quot;y\&quot;:0.02122442936115629}},\&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125\&quot;},\&quot;styles\&quot;:{\&quot;\&quot;:[{\&quot;styleName\&quot;:\&quot;GLOW\&quot;,\&quot;index\&quot;:0,\&quot;value\&quot;:0}]}},\&quot;9f26d345-171c-4e6d-af82-ba061776af7e\&quot;:{\&quot;type\&quot;:\&quot;FIGURE_OBJECT\&quot;,\&quot;id\&quot;:\&quot;9f26d345-171c-4e6d-af82-ba061776af7e\&quot;,\&quot;name\&quot;:\&quot;C. Elegans (oocyte)\&quot;,\&quot;relativeTransform\&quot;:{\&quot;translate\&quot;:{\&quot;x\&quot;:-117.83586695099847,\&quot;y\&quot;:5.768819869708759},\&quot;rotate\&quot;:0,\&quot;skewX\&quot;:0,\&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13\&quot;},\&quot;styles\&quot;:{\&quot;\&quot;:[{\&quot;styleName\&quot;:\&quot;GLOW\&quot;,\&quot;index\&quot;:0,\&quot;value\&quot;:0}]}},\&quot;0846239b-a10a-44c5-948f-384e0dfc3351\&quot;:{\&quot;type\&quot;:\&quot;FIGURE_OBJECT\&quot;,\&quot;id\&quot;:\&quot;0846239b-a10a-44c5-948f-384e0dfc3351\&quot;,\&quot;name\&quot;:\&quot;C. Elegans (oocyte)\&quot;,\&quot;relativeTransform\&quot;:{\&quot;translate\&quot;:{\&quot;x\&quot;:117.23039938912974,\&quot;y\&quot;:6.553101707815509},\&quot;rotate\&quot;:6.283185307179586,\&quot;skewX\&quot;:0,\&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15\&quot;},\&quot;styles\&quot;:{\&quot;\&quot;:[{\&quot;styleName\&quot;:\&quot;GLOW\&quot;,\&quot;index\&quot;:0,\&quot;value\&quot;:0}]}},\&quot;c17385e8-5778-4c75-9a0b-892c498b15e1\&quot;:{\&quot;type\&quot;:\&quot;FIGURE_OBJECT\&quot;,\&quot;id\&quot;:\&quot;c17385e8-5778-4c75-9a0b-892c498b15e1\&quot;,\&quot;name\&quot;:\&quot;C. Elegans (oocyte)\&quot;,\&quot;relativeTransform\&quot;:{\&quot;translate\&quot;:{\&quot;x\&quot;:-112.1467491481499,\&quot;y\&quot;:3.8892801694273222},\&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155\&quot;},\&quot;styles\&quot;:{\&quot;\&quot;:[{\&quot;styleName\&quot;:\&quot;GLOW\&quot;,\&quot;index\&quot;:0,\&quot;value\&quot;:0}]}},\&quot;72996401-0ec8-482f-84d7-66e35b25c663\&quot;:{\&quot;type\&quot;:\&quot;FIGURE_OBJECT\&quot;,\&quot;id\&quot;:\&quot;72996401-0ec8-482f-84d7-66e35b25c663\&quot;,\&quot;name\&quot;:\&quot;C. Elegans (oocyte)\&quot;,\&quot;relativeTransform\&quot;:{\&quot;translate\&quot;:{\&quot;x\&quot;:103.26275465812328,\&quot;y\&quot;:5.797660976175314},\&quot;rotate\&quot;:5.7796273634947966,\&quot;skewX\&quot;:-1.5046297640904877e-16,\&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16\&quot;},\&quot;styles\&quot;:{\&quot;\&quot;:[{\&quot;styleName\&quot;:\&quot;GLOW\&quot;,\&quot;index\&quot;:0,\&quot;value\&quot;:0}]}},\&quot;10bd708d-1c74-4603-b4db-64ecf3bee929\&quot;:{\&quot;type\&quot;:\&quot;FIGURE_OBJECT\&quot;,\&quot;id\&quot;:\&quot;10bd708d-1c74-4603-b4db-64ecf3bee929\&quot;,\&quot;name\&quot;:\&quot;C. Elegans (oocyte)\&quot;,\&quot;relativeTransform\&quot;:{\&quot;translate\&quot;:{\&quot;x\&quot;:-107.23256162624641,\&quot;y\&quot;:2.320716493214028},\&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17\&quot;},\&quot;styles\&quot;:{\&quot;\&quot;:[{\&quot;styleName\&quot;:\&quot;GLOW\&quot;,\&quot;index\&quot;:0,\&quot;value\&quot;:0}]}},\&quot;aae44a08-2100-4866-8d7a-138c9a8ad490\&quot;:{\&quot;type\&quot;:\&quot;FIGURE_OBJECT\&quot;,\&quot;id\&quot;:\&quot;aae44a08-2100-4866-8d7a-138c9a8ad490\&quot;,\&quot;name\&quot;:\&quot;C. Elegans (oocyte)\&quot;,\&quot;relativeTransform\&quot;:{\&quot;translate\&quot;:{\&quot;x\&quot;:98.14370643274445,\&quot;y\&quot;:5.161283515061262},\&quot;rotate\&quot;:5.7796273634947966,\&quot;skewX\&quot;:-1.5046297640904877e-16,\&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18\&quot;},\&quot;styles\&quot;:{\&quot;\&quot;:[{\&quot;styleName\&quot;:\&quot;GLOW\&quot;,\&quot;index\&quot;:0,\&quot;value\&quot;:0}]}},\&quot;6d1f5219-7eb3-4b06-a297-10ecd6e49b6c\&quot;:{\&quot;type\&quot;:\&quot;FIGURE_OBJECT\&quot;,\&quot;id\&quot;:\&quot;6d1f5219-7eb3-4b06-a297-10ecd6e49b6c\&quot;,\&quot;name\&quot;:\&quot;C. Elegans (oocyte)\&quot;,\&quot;relativeTransform\&quot;:{\&quot;translate\&quot;:{\&quot;x\&quot;:-102.52687059760599,\&quot;y\&quot;:0.7521528170005558},\&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2\&quot;},\&quot;styles\&quot;:{\&quot;\&quot;:[{\&quot;styleName\&quot;:\&quot;GLOW\&quot;,\&quot;index\&quot;:0,\&quot;value\&quot;:0}]}},\&quot;44b49949-a3db-4ac1-8a73-a4d02be56137\&quot;:{\&quot;type\&quot;:\&quot;FIGURE_OBJECT\&quot;,\&quot;id\&quot;:\&quot;44b49949-a3db-4ac1-8a73-a4d02be56137\&quot;,\&quot;name\&quot;:\&quot;C. Elegans (oocyte)\&quot;,\&quot;relativeTransform\&quot;:{\&quot;translate\&quot;:{\&quot;x\&quot;:93.22958592515555,\&quot;y\&quot;:4.486494881296579},\&quot;rotate\&quot;:5.7796273634947966,\&quot;skewX\&quot;:-1.5046297640904877e-16,\&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205\&quot;},\&quot;styles\&quot;:{\&quot;\&quot;:[{\&quot;styleName\&quot;:\&quot;GLOW\&quot;,\&quot;index\&quot;:0,\&quot;value\&quot;:0}]}},\&quot;58cf0bf2-376b-4059-8487-c60064f1956d\&quot;:{\&quot;type\&quot;:\&quot;FIGURE_OBJECT\&quot;,\&quot;id\&quot;:\&quot;58cf0bf2-376b-4059-8487-c60064f1956d\&quot;,\&quot;name\&quot;:\&quot;C. Elegans (oocyte)\&quot;,\&quot;relativeTransform\&quot;:{\&quot;translate\&quot;:{\&quot;x\&quot;:-97.03689773085884,\&quot;y\&quot;:-0.8164108592129165},\&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21\&quot;},\&quot;styles\&quot;:{\&quot;\&quot;:[{\&quot;styleName\&quot;:\&quot;GLOW\&quot;,\&quot;index\&quot;:0,\&quot;value\&quot;:0}]}},\&quot;3cf786d6-5f6c-4065-adfd-162dbc3af0cc\&quot;:{\&quot;type\&quot;:\&quot;FIGURE_OBJECT\&quot;,\&quot;id\&quot;:\&quot;3cf786d6-5f6c-4065-adfd-162dbc3af0cc\&quot;,\&quot;name\&quot;:\&quot;C. Elegans (oocyte)\&quot;,\&quot;relativeTransform\&quot;:{\&quot;translate\&quot;:{\&quot;x\&quot;:87.54460790974022,\&quot;y\&quot;:3.956193977846634},\&quot;rotate\&quot;:5.7796273634947966,\&quot;skewX\&quot;:-1.5046297640904877e-16,\&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22\&quot;},\&quot;styles\&quot;:{\&quot;\&quot;:[{\&quot;styleName\&quot;:\&quot;GLOW\&quot;,\&quot;index\&quot;:0,\&quot;value\&quot;:0}]}},\&quot;13dd5015-f4e3-4131-a8df-52b2b7429dad\&quot;:{\&quot;type\&quot;:\&quot;FIGURE_OBJECT\&quot;,\&quot;id\&quot;:\&quot;13dd5015-f4e3-4131-a8df-52b2b7429dad\&quot;,\&quot;name\&quot;:\&quot;C. Elegans (oocyte)\&quot;,\&quot;relativeTransform\&quot;:{\&quot;translate\&quot;:{\&quot;x\&quot;:-92.33120670221842,\&quot;y\&quot;:-2.3849745354263887},\&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225\&quot;},\&quot;styles\&quot;:{\&quot;\&quot;:[{\&quot;styleName\&quot;:\&quot;GLOW\&quot;,\&quot;index\&quot;:0,\&quot;value\&quot;:0}]}},\&quot;2359f570-f517-431b-9640-a27e4cc112a4\&quot;:{\&quot;type\&quot;:\&quot;FIGURE_OBJECT\&quot;,\&quot;id\&quot;:\&quot;2359f570-f517-431b-9640-a27e4cc112a4\&quot;,\&quot;name\&quot;:\&quot;C. Elegans (oocyte)\&quot;,\&quot;relativeTransform\&quot;:{\&quot;translate\&quot;:{\&quot;x\&quot;:82.75810651204853,\&quot;y\&quot;:2.842952934970998},\&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23\&quot;},\&quot;styles\&quot;:{\&quot;\&quot;:[{\&quot;styleName\&quot;:\&quot;GLOW\&quot;,\&quot;index\&quot;:0,\&quot;value\&quot;:0}]}},\&quot;13f4cfa7-14d8-40d7-9944-e5c311d32b91\&quot;:{\&quot;type\&quot;:\&quot;FIGURE_OBJECT\&quot;,\&quot;id\&quot;:\&quot;13f4cfa7-14d8-40d7-9944-e5c311d32b91\&quot;,\&quot;name\&quot;:\&quot;C. Elegans (oocyte)\&quot;,\&quot;relativeTransform\&quot;:{\&quot;translate\&quot;:{\&quot;x\&quot;:-86.84123383547127,\&quot;y\&quot;:-4.737820049746597},\&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25\&quot;},\&quot;styles\&quot;:{\&quot;\&quot;:[{\&quot;styleName\&quot;:\&quot;GLOW\&quot;,\&quot;index\&quot;:0,\&quot;value\&quot;:0}]}},\&quot;209012b4-3c25-498b-a43a-f9fbfba74901\&quot;:{\&quot;type\&quot;:\&quot;FIGURE_OBJECT\&quot;,\&quot;id\&quot;:\&quot;209012b4-3c25-498b-a43a-f9fbfba74901\&quot;,\&quot;name\&quot;:\&quot;C. Elegans (oocyte)\&quot;,\&quot;relativeTransform\&quot;:{\&quot;translate\&quot;:{\&quot;x\&quot;:77.26813364530138,\&quot;y\&quot;:0.49010742065078916},\&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255\&quot;},\&quot;styles\&quot;:{\&quot;\&quot;:[{\&quot;styleName\&quot;:\&quot;GLOW\&quot;,\&quot;index\&quot;:0,\&quot;value\&quot;:0}]}},\&quot;58bc1941-d03f-45bb-817d-8deba64415c8\&quot;:{\&quot;type\&quot;:\&quot;FIGURE_OBJECT\&quot;,\&quot;id\&quot;:\&quot;58bc1941-d03f-45bb-817d-8deba64415c8\&quot;,\&quot;name\&quot;:\&quot;C. Elegans (oocyte)\&quot;,\&quot;relativeTransform\&quot;:{\&quot;translate\&quot;:{\&quot;x\&quot;:-82.13554280683086,\&quot;y\&quot;:-7.090665564066805},\&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26\&quot;},\&quot;styles\&quot;:{\&quot;\&quot;:[{\&quot;styleName\&quot;:\&quot;GLOW\&quot;,\&quot;index\&quot;:0,\&quot;value\&quot;:0}]}},\&quot;6d8a8cc1-8ecc-4917-8d18-4508f8f3f7b2\&quot;:{\&quot;type\&quot;:\&quot;FIGURE_OBJECT\&quot;,\&quot;id\&quot;:\&quot;6d8a8cc1-8ecc-4917-8d18-4508f8f3f7b2\&quot;,\&quot;name\&quot;:\&quot;C. Elegans (oocyte)\&quot;,\&quot;relativeTransform\&quot;:{\&quot;translate\&quot;:{\&quot;x\&quot;:72.56244261666096,\&quot;y\&quot;:-1.8627380936694191},\&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27\&quot;},\&quot;styles\&quot;:{\&quot;\&quot;:[{\&quot;styleName\&quot;:\&quot;GLOW\&quot;,\&quot;index\&quot;:0,\&quot;value\&quot;:0}]}},\&quot;a6241623-95af-481e-a79b-1f50cc7cdd43\&quot;:{\&quot;type\&quot;:\&quot;FIGURE_OBJECT\&quot;,\&quot;id\&quot;:\&quot;a6241623-95af-481e-a79b-1f50cc7cdd43\&quot;,\&quot;name\&quot;:\&quot;C. Elegans (oocyte)\&quot;,\&quot;relativeTransform\&quot;:{\&quot;translate\&quot;:{\&quot;x\&quot;:-78.21413361629718,\&quot;y\&quot;:-9.443511078387013},\&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28\&quot;},\&quot;styles\&quot;:{\&quot;\&quot;:[{\&quot;styleName\&quot;:\&quot;GLOW\&quot;,\&quot;index\&quot;:0,\&quot;value\&quot;:0}]}},\&quot;0b4f74cb-8137-43b1-9548-928b8e9f5687\&quot;:{\&quot;type\&quot;:\&quot;FIGURE_OBJECT\&quot;,\&quot;id\&quot;:\&quot;0b4f74cb-8137-43b1-9548-928b8e9f5687\&quot;,\&quot;name\&quot;:\&quot;C. Elegans (oocyte)\&quot;,\&quot;relativeTransform\&quot;:{\&quot;translate\&quot;:{\&quot;x\&quot;:68.64103342612728,\&quot;y\&quot;:-4.215583607989627},\&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3\&quot;},\&quot;styles\&quot;:{\&quot;\&quot;:[{\&quot;styleName\&quot;:\&quot;GLOW\&quot;,\&quot;index\&quot;:0,\&quot;value\&quot;:0}]}},\&quot;b5ffc3dd-b7a1-4c5a-92ab-ae01398bdb85\&quot;:{\&quot;type\&quot;:\&quot;FIGURE_OBJECT\&quot;,\&quot;id\&quot;:\&quot;b5ffc3dd-b7a1-4c5a-92ab-ae01398bdb85\&quot;,\&quot;name\&quot;:\&quot;C. Elegans (oocyte)\&quot;,\&quot;relativeTransform\&quot;:{\&quot;translate\&quot;:{\&quot;x\&quot;:-73.50844258765676,\&quot;y\&quot;:-11.796356592707044},\&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31\&quot;},\&quot;styles\&quot;:{\&quot;\&quot;:[{\&quot;styleName\&quot;:\&quot;GLOW\&quot;,\&quot;index\&quot;:0,\&quot;value\&quot;:0}]}},\&quot;5bb33fd1-200c-42cf-b4b8-930bfa71adbd\&quot;:{\&quot;type\&quot;:\&quot;FIGURE_OBJECT\&quot;,\&quot;id\&quot;:\&quot;5bb33fd1-200c-42cf-b4b8-930bfa71adbd\&quot;,\&quot;name\&quot;:\&quot;C. Elegans (oocyte)\&quot;,\&quot;relativeTransform\&quot;:{\&quot;translate\&quot;:{\&quot;x\&quot;:63.93534239748686,\&quot;y\&quot;:-6.568429122309658},\&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32\&quot;},\&quot;styles\&quot;:{\&quot;\&quot;:[{\&quot;styleName\&quot;:\&quot;GLOW\&quot;,\&quot;index\&quot;:0,\&quot;value\&quot;:0}]}},\&quot;6248fa29-d163-405c-ae6b-b3cabbdac155\&quot;:{\&quot;type\&quot;:\&quot;FIGURE_OBJECT\&quot;,\&quot;id\&quot;:\&quot;6248fa29-d163-405c-ae6b-b3cabbdac155\&quot;,\&quot;name\&quot;:\&quot;C. Elegans (oocyte)\&quot;,\&quot;relativeTransform\&quot;:{\&quot;translate\&quot;:{\&quot;x\&quot;:-68.80275155901634,\&quot;y\&quot;:-14.149202107027076},\&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35\&quot;},\&quot;styles\&quot;:{\&quot;\&quot;:[{\&quot;styleName\&quot;:\&quot;GLOW\&quot;,\&quot;index\&quot;:0,\&quot;value\&quot;:0}]}},\&quot;8993a87f-66f6-4a2f-8776-d70ebdccb1c7\&quot;:{\&quot;type\&quot;:\&quot;FIGURE_OBJECT\&quot;,\&quot;id\&quot;:\&quot;8993a87f-66f6-4a2f-8776-d70ebdccb1c7\&quot;,\&quot;name\&quot;:\&quot;C. Elegans (oocyte)\&quot;,\&quot;relativeTransform\&quot;:{\&quot;translate\&quot;:{\&quot;x\&quot;:59.22965136884645,\&quot;y\&quot;:-8.921274636629777},\&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36\&quot;},\&quot;styles\&quot;:{\&quot;\&quot;:[{\&quot;styleName\&quot;:\&quot;GLOW\&quot;,\&quot;index\&quot;:0,\&quot;value\&quot;:0}]}},\&quot;5687acb3-2b61-4de6-be5d-eee14a4a06d8\&quot;:{\&quot;type\&quot;:\&quot;FIGURE_OBJECT\&quot;,\&quot;id\&quot;:\&quot;5687acb3-2b61-4de6-be5d-eee14a4a06d8\&quot;,\&quot;name\&quot;:\&quot;C. Elegans (oocyte)\&quot;,\&quot;relativeTransform\&quot;:{\&quot;translate\&quot;:{\&quot;x\&quot;:-63.312778692269184,\&quot;y\&quot;:-16.502047621347106},\&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37\&quot;},\&quot;styles\&quot;:{\&quot;\&quot;:[{\&quot;styleName\&quot;:\&quot;GLOW\&quot;,\&quot;index\&quot;:0,\&quot;value\&quot;:0}]}},\&quot;83d6832c-6fc6-497d-8f8b-789d2eb1b70a\&quot;:{\&quot;type\&quot;:\&quot;FIGURE_OBJECT\&quot;,\&quot;id\&quot;:\&quot;83d6832c-6fc6-497d-8f8b-789d2eb1b70a\&quot;,\&quot;name\&quot;:\&quot;C. Elegans (oocyte)\&quot;,\&quot;relativeTransform\&quot;:{\&quot;translate\&quot;:{\&quot;x\&quot;:53.739678502099295,\&quot;y\&quot;:-11.274120150949718},\&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4\&quot;},\&quot;styles\&quot;:{\&quot;\&quot;:[{\&quot;styleName\&quot;:\&quot;GLOW\&quot;,\&quot;index\&quot;:0,\&quot;value\&quot;:0}]}},\&quot;8b259838-581d-4def-ad10-1a498b34b918\&quot;:{\&quot;type\&quot;:\&quot;FIGURE_OBJECT\&quot;,\&quot;id\&quot;:\&quot;8b259838-581d-4def-ad10-1a498b34b918\&quot;,\&quot;name\&quot;:\&quot;C. Elegans (oocyte)\&quot;,\&quot;relativeTransform\&quot;:{\&quot;translate\&quot;:{\&quot;x\&quot;:-58.60708766362877,\&quot;y\&quot;:-18.854893135667314},\&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41\&quot;},\&quot;styles\&quot;:{\&quot;\&quot;:[{\&quot;styleName\&quot;:\&quot;GLOW\&quot;,\&quot;index\&quot;:0,\&quot;value\&quot;:0}]}},\&quot;ad0ef887-ff22-4bb7-bce3-e7a1dcdc382a\&quot;:{\&quot;type\&quot;:\&quot;FIGURE_OBJECT\&quot;,\&quot;id\&quot;:\&quot;ad0ef887-ff22-4bb7-bce3-e7a1dcdc382a\&quot;,\&quot;name\&quot;:\&quot;C. Elegans (oocyte)\&quot;,\&quot;relativeTransform\&quot;:{\&quot;translate\&quot;:{\&quot;x\&quot;:49.03398747345887,\&quot;y\&quot;:-13.626965665269928},\&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42\&quot;},\&quot;styles\&quot;:{\&quot;\&quot;:[{\&quot;styleName\&quot;:\&quot;GLOW\&quot;,\&quot;index\&quot;:0,\&quot;value\&quot;:0}]}},\&quot;335d9b6f-2608-4fed-bc98-daf762af962f\&quot;:{\&quot;type\&quot;:\&quot;FIGURE_OBJECT\&quot;,\&quot;id\&quot;:\&quot;335d9b6f-2608-4fed-bc98-daf762af962f\&quot;,\&quot;name\&quot;:\&quot;C. Elegans (oocyte)\&quot;,\&quot;relativeTransform\&quot;:{\&quot;translate\&quot;:{\&quot;x\&quot;:-53.90139663498835,\&quot;y\&quot;:-21.207738649987522},\&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45\&quot;},\&quot;styles\&quot;:{\&quot;\&quot;:[{\&quot;styleName\&quot;:\&quot;GLOW\&quot;,\&quot;index\&quot;:0,\&quot;value\&quot;:0}]}},\&quot;f57b1e79-37d9-4c80-9cfd-a4ef2b1100c4\&quot;:{\&quot;type\&quot;:\&quot;FIGURE_OBJECT\&quot;,\&quot;id\&quot;:\&quot;f57b1e79-37d9-4c80-9cfd-a4ef2b1100c4\&quot;,\&quot;name\&quot;:\&quot;C. Elegans (oocyte)\&quot;,\&quot;relativeTransform\&quot;:{\&quot;translate\&quot;:{\&quot;x\&quot;:44.328296444818456,\&quot;y\&quot;:-15.979811179590136},\&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47\&quot;},\&quot;styles\&quot;:{\&quot;\&quot;:[{\&quot;styleName\&quot;:\&quot;GLOW\&quot;,\&quot;index\&quot;:0,\&quot;value\&quot;:0}]}},\&quot;a7378531-134f-4feb-8652-2a5d6aa352a3\&quot;:{\&quot;type\&quot;:\&quot;FIGURE_OBJECT\&quot;,\&quot;id\&quot;:\&quot;a7378531-134f-4feb-8652-2a5d6aa352a3\&quot;,\&quot;name\&quot;:\&quot;C. Elegans (oocyte)\&quot;,\&quot;relativeTransform\&quot;:{\&quot;translate\&quot;:{\&quot;x\&quot;:-49.1095714456619,\&quot;y\&quot;:-23.450493322737238},\&quot;rotate\&quot;:0.4207289157484406,\&quot;skewX\&quot;:-1.5046297640904877e-16,\&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5\&quot;},\&quot;styles\&quot;:{\&quot;\&quot;:[{\&quot;styleName\&quot;:\&quot;GLOW\&quot;,\&quot;index\&quot;:0,\&quot;value\&quot;:0}]}},\&quot;b9083c11-bbdb-476d-9e33-144942991cc9\&quot;:{\&quot;type\&quot;:\&quot;FIGURE_OBJECT\&quot;,\&quot;id\&quot;:\&quot;b9083c11-bbdb-476d-9e33-144942991cc9\&quot;,\&quot;name\&quot;:\&quot;C. Elegans (oocyte)\&quot;,\&quot;relativeTransform\&quot;:{\&quot;translate\&quot;:{\&quot;x\&quot;:39.53647125549194,\&quot;y\&quot;:-18.614706771393397},\&quot;rotate\&quot;:5.862456391431146,\&quot;skewX\&quot;:6.018519056361951e-16,\&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505\&quot;},\&quot;styles\&quot;:{\&quot;\&quot;:[{\&quot;styleName\&quot;:\&quot;GLOW\&quot;,\&quot;index\&quot;:0,\&quot;value\&quot;:0}]}},\&quot;3b652e15-69a5-4fc0-b015-75cbca9bfb80\&quot;:{\&quot;type\&quot;:\&quot;FIGURE_OBJECT\&quot;,\&quot;id\&quot;:\&quot;3b652e15-69a5-4fc0-b015-75cbca9bfb80\&quot;,\&quot;name\&quot;:\&quot;C. Elegans (oocyte)\&quot;,\&quot;relativeTransform\&quot;:{\&quot;translate\&quot;:{\&quot;x\&quot;:-43.61959857891474,\&quot;y\&quot;:-25.01905699895071},\&quot;rotate\&quot;:0.4207289157484406,\&quot;skewX\&quot;:-1.5046297640904877e-16,\&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51\&quot;},\&quot;styles\&quot;:{\&quot;\&quot;:[{\&quot;styleName\&quot;:\&quot;GLOW\&quot;,\&quot;index\&quot;:0,\&quot;value\&quot;:0}]}},\&quot;b902ae19-528c-4222-9517-959376557638\&quot;:{\&quot;type\&quot;:\&quot;FIGURE_OBJECT\&quot;,\&quot;id\&quot;:\&quot;b902ae19-528c-4222-9517-959376557638\&quot;,\&quot;name\&quot;:\&quot;C. Elegans (oocyte)\&quot;,\&quot;relativeTransform\&quot;:{\&quot;translate\&quot;:{\&quot;x\&quot;:34.18298207827422,\&quot;y\&quot;:-21.103489080711487},\&quot;rotate\&quot;:6.101705235133609,\&quot;skewX\&quot;:1.7554013914389015e-16,\&quot;scale\&quot;:{\&quot;x\&quot;:-0.01643826381654707,\&quot;y\&quot;:0.01643826381654707}},\&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52\&quot;},\&quot;styles\&quot;:{\&quot;\&quot;:[{\&quot;styleName\&quot;:\&quot;GLOW\&quot;,\&quot;index\&quot;:0,\&quot;value\&quot;:0}]}},\&quot;3a36128c-b011-4609-b037-dd3cefcfe549\&quot;:{\&quot;type\&quot;:\&quot;FIGURE_OBJECT\&quot;,\&quot;id\&quot;:\&quot;3a36128c-b011-4609-b037-dd3cefcfe549\&quot;,\&quot;name\&quot;:\&quot;C. Elegans (oocyte)\&quot;,\&quot;relativeTransform\&quot;:{\&quot;translate\&quot;:{\&quot;x\&quot;:-37.8308398826769,\&quot;y\&quot;:-26.959509211908593},\&quot;rotate\&quot;:0.6243654496885764,\&quot;skewX\&quot;:-1.0030865093936585e-16,\&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525\&quot;},\&quot;styles\&quot;:{\&quot;\&quot;:[{\&quot;styleName\&quot;:\&quot;GLOW\&quot;,\&quot;index\&quot;:0,\&quot;value\&quot;:0}]}},\&quot;a9ecc84d-0026-442b-8f1f-202dd49d2fa7\&quot;:{\&quot;type\&quot;:\&quot;FIGURE_OBJECT\&quot;,\&quot;id\&quot;:\&quot;a9ecc84d-0026-442b-8f1f-202dd49d2fa7\&quot;,\&quot;name\&quot;:\&quot;C. Elegans (oocyte)\&quot;,\&quot;relativeTransform\&quot;:{\&quot;translate\&quot;:{\&quot;x\&quot;:29.018943574197007,\&quot;y\&quot;:-24.16437860903359},\&quot;rotate\&quot;:5.898068701193474,\&quot;skewX\&quot;:5.0154325469682905e-17,\&quot;scale\&quot;:{\&quot;x\&quot;:-0.01643826381654707,\&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53\&quot;},\&quot;styles\&quot;:{\&quot;\&quot;:[{\&quot;styleName\&quot;:\&quot;GLOW\&quot;,\&quot;index\&quot;:0,\&quot;value\&quot;:0}]}},\&quot;e6eff0bc-8c85-4266-afd7-323470f64890\&quot;:{\&quot;type\&quot;:\&quot;FIGURE_OBJECT\&quot;,\&quot;id\&quot;:\&quot;e6eff0bc-8c85-4266-afd7-323470f64890\&quot;,\&quot;name\&quot;:\&quot;C. Elegans (oocyte)\&quot;,\&quot;relativeTransform\&quot;:{\&quot;translate\&quot;:{\&quot;x\&quot;:-31.604323763435787,\&quot;y\&quot;:-26.927326888752326},\&quot;rotate\&quot;:0.6427388343845266,\&quot;skewX\&quot;:0,\&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55\&quot;},\&quot;styles\&quot;:{\&quot;\&quot;:[{\&quot;styleName\&quot;:\&quot;GLOW\&quot;,\&quot;index\&quot;:0,\&quot;value\&quot;:0}]}},\&quot;c3ed10d7-eb55-4039-abbc-1560a6fe08cb\&quot;:{\&quot;type\&quot;:\&quot;FIGURE_OBJECT\&quot;,\&quot;id\&quot;:\&quot;c3ed10d7-eb55-4039-abbc-1560a6fe08cb\&quot;,\&quot;name\&quot;:\&quot;C. Elegans (oocyte)\&quot;,\&quot;relativeTransform\&quot;:{\&quot;translate\&quot;:{\&quot;x\&quot;:22.962155627600215,\&quot;y\&quot;:-25.80469920446176},\&quot;rotate\&quot;:5.879695316497524,\&quot;skewX\&quot;:-1.5046297640904872e-16,\&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555\&quot;},\&quot;styles\&quot;:{\&quot;\&quot;:[{\&quot;styleName\&quot;:\&quot;GLOW\&quot;,\&quot;index\&quot;:0,\&quot;value\&quot;:0}]}},\&quot;d0c0e775-63aa-47b9-864a-a5a47e5663b0\&quot;:{\&quot;type\&quot;:\&quot;FIGURE_OBJECT\&quot;,\&quot;id\&quot;:\&quot;d0c0e775-63aa-47b9-864a-a5a47e5663b0\&quot;,\&quot;name\&quot;:\&quot;C. Elegans (oocyte)\&quot;,\&quot;relativeTransform\&quot;:{\&quot;translate\&quot;:{\&quot;x\&quot;:-115.40617020072065,\&quot;y\&quot;:8.261113496031685},\&quot;rotate\&quot;:0,\&quot;skewX\&quot;:0,\&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56\&quot;},\&quot;styles\&quot;:{\&quot;\&quot;:[{\&quot;styleName\&quot;:\&quot;GLOW\&quot;,\&quot;index\&quot;:0,\&quot;value\&quot;:0}]}},\&quot;f1d4f038-47d6-4dbe-b628-dafb6c3a33b7\&quot;:{\&quot;type\&quot;:\&quot;FIGURE_OBJECT\&quot;,\&quot;id\&quot;:\&quot;f1d4f038-47d6-4dbe-b628-dafb6c3a33b7\&quot;,\&quot;name\&quot;:\&quot;C. Elegans (oocyte)\&quot;,\&quot;relativeTransform\&quot;:{\&quot;translate\&quot;:{\&quot;x\&quot;:114.80070263885193,\&quot;y\&quot;:9.045395334138435},\&quot;rotate\&quot;:6.283185307179586,\&quot;skewX\&quot;:0,\&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57\&quot;},\&quot;styles\&quot;:{\&quot;\&quot;:[{\&quot;styleName\&quot;:\&quot;GLOW\&quot;,\&quot;index\&quot;:0,\&quot;value\&quot;:0}]}},\&quot;7a18e83f-d7a5-4b5b-b165-29affe5d974f\&quot;:{\&quot;type\&quot;:\&quot;FIGURE_OBJECT\&quot;,\&quot;id\&quot;:\&quot;7a18e83f-d7a5-4b5b-b165-29affe5d974f\&quot;,\&quot;name\&quot;:\&quot;C. Elegans (oocyte)\&quot;,\&quot;relativeTransform\&quot;:{\&quot;translate\&quot;:{\&quot;x\&quot;:112.34589408425131,\&quot;y\&quot;:5.73336230554212},\&quot;rotate\&quot;:6.283185307179586,\&quot;skewX\&quot;:0,\&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58\&quot;},\&quot;styles\&quot;:{\&quot;\&quot;:[{\&quot;styleName\&quot;:\&quot;GLOW\&quot;,\&quot;index\&quot;:0,\&quot;value\&quot;:0}]}},\&quot;60379c8a-64fe-4e51-87bd-7fe7daca7425\&quot;:{\&quot;type\&quot;:\&quot;FIGURE_OBJECT\&quot;,\&quot;id\&quot;:\&quot;60379c8a-64fe-4e51-87bd-7fe7daca7425\&quot;,\&quot;name\&quot;:\&quot;C. Elegans (oocyte)\&quot;,\&quot;relativeTransform\&quot;:{\&quot;translate\&quot;:{\&quot;x\&quot;:-110.61897509118808,\&quot;y\&quot;:7.016716859273281},\&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6\&quot;},\&quot;styles\&quot;:{\&quot;\&quot;:[{\&quot;styleName\&quot;:\&quot;GLOW\&quot;,\&quot;index\&quot;:0,\&quot;value\&quot;:0}]}},\&quot;d11d4472-98c9-4f6f-8f7d-38b8ee772a05\&quot;:{\&quot;type\&quot;:\&quot;FIGURE_OBJECT\&quot;,\&quot;id\&quot;:\&quot;d11d4472-98c9-4f6f-8f7d-38b8ee772a05\&quot;,\&quot;name\&quot;:\&quot;C. Elegans (oocyte)\&quot;,\&quot;relativeTransform\&quot;:{\&quot;translate\&quot;:{\&quot;x\&quot;:109.58540714056659,\&quot;y\&quot;:8.718846779110049},\&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605\&quot;},\&quot;styles\&quot;:{\&quot;\&quot;:[{\&quot;styleName\&quot;:\&quot;GLOW\&quot;,\&quot;index\&quot;:0,\&quot;value\&quot;:0}]}},\&quot;155cf8cf-17b6-4d25-b41f-0e254d6f1819\&quot;:{\&quot;type\&quot;:\&quot;FIGURE_OBJECT\&quot;,\&quot;id\&quot;:\&quot;155cf8cf-17b6-4d25-b41f-0e254d6f1819\&quot;,\&quot;name\&quot;:\&quot;C. Elegans (oocyte)\&quot;,\&quot;relativeTransform\&quot;:{\&quot;translate\&quot;:{\&quot;x\&quot;:104.09543427381944,\&quot;y\&quot;:8.718846779110049},\&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61\&quot;},\&quot;styles\&quot;:{\&quot;\&quot;:[{\&quot;styleName\&quot;:\&quot;GLOW\&quot;,\&quot;index\&quot;:0,\&quot;value\&quot;:0}]}},\&quot;d53c2fe2-2ed0-48dc-a1cf-cf342b1ec0c3\&quot;:{\&quot;type\&quot;:\&quot;FIGURE_OBJECT\&quot;,\&quot;id\&quot;:\&quot;d53c2fe2-2ed0-48dc-a1cf-cf342b1ec0c3\&quot;,\&quot;name\&quot;:\&quot;C. Elegans (oocyte)\&quot;,\&quot;relativeTransform\&quot;:{\&quot;translate\&quot;:{\&quot;x\&quot;:-105.70478756928459,\&quot;y\&quot;:5.448153183059987},\&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62\&quot;},\&quot;styles\&quot;:{\&quot;\&quot;:[{\&quot;styleName\&quot;:\&quot;GLOW\&quot;,\&quot;index\&quot;:0,\&quot;value\&quot;:0}]}},\&quot;62475141-a649-4deb-804e-e6bfffc36972\&quot;:{\&quot;type\&quot;:\&quot;FIGURE_OBJECT\&quot;,\&quot;id\&quot;:\&quot;62475141-a649-4deb-804e-e6bfffc36972\&quot;,\&quot;name\&quot;:\&quot;C. Elegans (oocyte)\&quot;,\&quot;relativeTransform\&quot;:{\&quot;translate\&quot;:{\&quot;x\&quot;:97.21824846880016,\&quot;y\&quot;:8.516649571856282},\&quot;rotate\&quot;:5.7796273634947966,\&quot;skewX\&quot;:-1.5046297640904877e-16,\&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625\&quot;},\&quot;styles\&quot;:{\&quot;\&quot;:[{\&quot;styleName\&quot;:\&quot;GLOW\&quot;,\&quot;index\&quot;:0,\&quot;value\&quot;:0}]}},\&quot;a27b6323-b417-46bd-98d4-55282228cb33\&quot;:{\&quot;type\&quot;:\&quot;FIGURE_OBJECT\&quot;,\&quot;id\&quot;:\&quot;a27b6323-b417-46bd-98d4-55282228cb33\&quot;,\&quot;name\&quot;:\&quot;C. Elegans (oocyte)\&quot;,\&quot;relativeTransform\&quot;:{\&quot;translate\&quot;:{\&quot;x\&quot;:-100.99909654064417,\&quot;y\&quot;:3.8795895068465147},\&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63\&quot;},\&quot;styles\&quot;:{\&quot;\&quot;:[{\&quot;styleName\&quot;:\&quot;GLOW\&quot;,\&quot;index\&quot;:0,\&quot;value\&quot;:0}]}},\&quot;88f07090-7eea-4ee6-a967-5e5538aea411\&quot;:{\&quot;type\&quot;:\&quot;FIGURE_OBJECT\&quot;,\&quot;id\&quot;:\&quot;88f07090-7eea-4ee6-a967-5e5538aea411\&quot;,\&quot;name\&quot;:\&quot;C. Elegans (oocyte)\&quot;,\&quot;relativeTransform\&quot;:{\&quot;translate\&quot;:{\&quot;x\&quot;:92.30412796121125,\&quot;y\&quot;:7.8418609380916},\&quot;rotate\&quot;:5.7796273634947966,\&quot;skewX\&quot;:-1.5046297640904877e-16,\&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65\&quot;},\&quot;styles\&quot;:{\&quot;\&quot;:[{\&quot;styleName\&quot;:\&quot;GLOW\&quot;,\&quot;index\&quot;:0,\&quot;value\&quot;:0}]}},\&quot;a23c6c02-f127-4523-8840-d2b52f691c91\&quot;:{\&quot;type\&quot;:\&quot;FIGURE_OBJECT\&quot;,\&quot;id\&quot;:\&quot;a23c6c02-f127-4523-8840-d2b52f691c91\&quot;,\&quot;name\&quot;:\&quot;C. Elegans (oocyte)\&quot;,\&quot;relativeTransform\&quot;:{\&quot;translate\&quot;:{\&quot;x\&quot;:-95.50912367389704,\&quot;y\&quot;:2.311025830633042},\&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655\&quot;},\&quot;styles\&quot;:{\&quot;\&quot;:[{\&quot;styleName\&quot;:\&quot;GLOW\&quot;,\&quot;index\&quot;:0,\&quot;value\&quot;:0}]}},\&quot;0819a546-3132-44e8-a72b-993ea3bf18cd\&quot;:{\&quot;type\&quot;:\&quot;FIGURE_OBJECT\&quot;,\&quot;id\&quot;:\&quot;0819a546-3132-44e8-a72b-993ea3bf18cd\&quot;,\&quot;name\&quot;:\&quot;C. Elegans (oocyte)\&quot;,\&quot;relativeTransform\&quot;:{\&quot;translate\&quot;:{\&quot;x\&quot;:86.61914994579593,\&quot;y\&quot;:7.311560034641655},\&quot;rotate\&quot;:5.7796273634947966,\&quot;skewX\&quot;:-1.5046297640904877e-16,\&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66\&quot;},\&quot;styles\&quot;:{\&quot;\&quot;:[{\&quot;styleName\&quot;:\&quot;GLOW\&quot;,\&quot;index\&quot;:0,\&quot;value\&quot;:0}]}},\&quot;234f6f9f-b97e-4fd5-8955-ce6ac6a2bfaf\&quot;:{\&quot;type\&quot;:\&quot;FIGURE_OBJECT\&quot;,\&quot;id\&quot;:\&quot;234f6f9f-b97e-4fd5-8955-ce6ac6a2bfaf\&quot;,\&quot;name\&quot;:\&quot;C. Elegans (oocyte)\&quot;,\&quot;relativeTransform\&quot;:{\&quot;translate\&quot;:{\&quot;x\&quot;:-90.80343264525662,\&quot;y\&quot;:0.7424621544195696},\&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67\&quot;},\&quot;styles\&quot;:{\&quot;\&quot;:[{\&quot;styleName\&quot;:\&quot;GLOW\&quot;,\&quot;index\&quot;:0,\&quot;value\&quot;:0}]}},\&quot;c5d92c5f-5f22-4708-b177-c4c1da9d3fe9\&quot;:{\&quot;type\&quot;:\&quot;FIGURE_OBJECT\&quot;,\&quot;id\&quot;:\&quot;c5d92c5f-5f22-4708-b177-c4c1da9d3fe9\&quot;,\&quot;name\&quot;:\&quot;C. Elegans (oocyte)\&quot;,\&quot;relativeTransform\&quot;:{\&quot;translate\&quot;:{\&quot;x\&quot;:81.23033245508672,\&quot;y\&quot;:5.970389624816956},\&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68\&quot;},\&quot;styles\&quot;:{\&quot;\&quot;:[{\&quot;styleName\&quot;:\&quot;GLOW\&quot;,\&quot;index\&quot;:0,\&quot;value\&quot;:0}]}},\&quot;bdfdc824-63f4-4940-bc34-85836dbfec2a\&quot;:{\&quot;type\&quot;:\&quot;FIGURE_OBJECT\&quot;,\&quot;id\&quot;:\&quot;bdfdc824-63f4-4940-bc34-85836dbfec2a\&quot;,\&quot;name\&quot;:\&quot;C. Elegans (oocyte)\&quot;,\&quot;relativeTransform\&quot;:{\&quot;translate\&quot;:{\&quot;x\&quot;:-85.31345977850947,\&quot;y\&quot;:-1.6103833599006387},\&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7\&quot;},\&quot;styles\&quot;:{\&quot;\&quot;:[{\&quot;styleName\&quot;:\&quot;GLOW\&quot;,\&quot;index\&quot;:0,\&quot;value\&quot;:0}]}},\&quot;1c0fdf9a-4d08-4a52-ad55-03dce1468056\&quot;:{\&quot;type\&quot;:\&quot;FIGURE_OBJECT\&quot;,\&quot;id\&quot;:\&quot;1c0fdf9a-4d08-4a52-ad55-03dce1468056\&quot;,\&quot;name\&quot;:\&quot;C. Elegans (oocyte)\&quot;,\&quot;relativeTransform\&quot;:{\&quot;translate\&quot;:{\&quot;x\&quot;:75.74035958833957,\&quot;y\&quot;:3.617544110496748},\&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705\&quot;},\&quot;styles\&quot;:{\&quot;\&quot;:[{\&quot;styleName\&quot;:\&quot;GLOW\&quot;,\&quot;index\&quot;:0,\&quot;value\&quot;:0}]}},\&quot;568b4758-7638-418f-b514-8d8ba3c2d6e8\&quot;:{\&quot;type\&quot;:\&quot;FIGURE_OBJECT\&quot;,\&quot;id\&quot;:\&quot;568b4758-7638-418f-b514-8d8ba3c2d6e8\&quot;,\&quot;name\&quot;:\&quot;C. Elegans (oocyte)\&quot;,\&quot;relativeTransform\&quot;:{\&quot;translate\&quot;:{\&quot;x\&quot;:-80.60776874986905,\&quot;y\&quot;:-3.963228874220847},\&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71\&quot;},\&quot;styles\&quot;:{\&quot;\&quot;:[{\&quot;styleName\&quot;:\&quot;GLOW\&quot;,\&quot;index\&quot;:0,\&quot;value\&quot;:0}]}},\&quot;62f78df0-799b-424a-8d3b-6aeb55c27a37\&quot;:{\&quot;type\&quot;:\&quot;FIGURE_OBJECT\&quot;,\&quot;id\&quot;:\&quot;62f78df0-799b-424a-8d3b-6aeb55c27a37\&quot;,\&quot;name\&quot;:\&quot;C. Elegans (oocyte)\&quot;,\&quot;relativeTransform\&quot;:{\&quot;translate\&quot;:{\&quot;x\&quot;:71.03466855969916,\&quot;y\&quot;:1.2646985961765391},\&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72\&quot;},\&quot;styles\&quot;:{\&quot;\&quot;:[{\&quot;styleName\&quot;:\&quot;GLOW\&quot;,\&quot;index\&quot;:0,\&quot;value\&quot;:0}]}},\&quot;5984862c-18e4-49db-88a8-e078a7d7b5a4\&quot;:{\&quot;type\&quot;:\&quot;FIGURE_OBJECT\&quot;,\&quot;id\&quot;:\&quot;5984862c-18e4-49db-88a8-e078a7d7b5a4\&quot;,\&quot;name\&quot;:\&quot;C. Elegans (oocyte)\&quot;,\&quot;relativeTransform\&quot;:{\&quot;translate\&quot;:{\&quot;x\&quot;:-76.68635955933537,\&quot;y\&quot;:-6.316074388541055},\&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725\&quot;},\&quot;styles\&quot;:{\&quot;\&quot;:[{\&quot;styleName\&quot;:\&quot;GLOW\&quot;,\&quot;index\&quot;:0,\&quot;value\&quot;:0}]}},\&quot;65ef2ddc-ca81-4a22-81b5-146b3e7718ee\&quot;:{\&quot;type\&quot;:\&quot;FIGURE_OBJECT\&quot;,\&quot;id\&quot;:\&quot;65ef2ddc-ca81-4a22-81b5-146b3e7718ee\&quot;,\&quot;name\&quot;:\&quot;C. Elegans (oocyte)\&quot;,\&quot;relativeTransform\&quot;:{\&quot;translate\&quot;:{\&quot;x\&quot;:67.11325936916548,\&quot;y\&quot;:-1.0881469181436692},\&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73\&quot;},\&quot;styles\&quot;:{\&quot;\&quot;:[{\&quot;styleName\&quot;:\&quot;GLOW\&quot;,\&quot;index\&quot;:0,\&quot;value\&quot;:0}]}},\&quot;81e766fc-96b1-4ed2-8efc-b5cb61a35d27\&quot;:{\&quot;type\&quot;:\&quot;FIGURE_OBJECT\&quot;,\&quot;id\&quot;:\&quot;81e766fc-96b1-4ed2-8efc-b5cb61a35d27\&quot;,\&quot;name\&quot;:\&quot;C. Elegans (oocyte)\&quot;,\&quot;relativeTransform\&quot;:{\&quot;translate\&quot;:{\&quot;x\&quot;:-71.98066853069494,\&quot;y\&quot;:-8.668919902861084},\&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75\&quot;},\&quot;styles\&quot;:{\&quot;\&quot;:[{\&quot;styleName\&quot;:\&quot;GLOW\&quot;,\&quot;index\&quot;:0,\&quot;value\&quot;:0}]}},\&quot;fee689f5-6227-4746-ad4a-5c5e668eb316\&quot;:{\&quot;type\&quot;:\&quot;FIGURE_OBJECT\&quot;,\&quot;id\&quot;:\&quot;fee689f5-6227-4746-ad4a-5c5e668eb316\&quot;,\&quot;name\&quot;:\&quot;C. Elegans (oocyte)\&quot;,\&quot;relativeTransform\&quot;:{\&quot;translate\&quot;:{\&quot;x\&quot;:62.40756834052506,\&quot;y\&quot;:-3.4409924324637884},\&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755\&quot;},\&quot;styles\&quot;:{\&quot;\&quot;:[{\&quot;styleName\&quot;:\&quot;GLOW\&quot;,\&quot;index\&quot;:0,\&quot;value\&quot;:0}]}},\&quot;bbafb1ab-d66a-47fc-8d78-bd1feda98271\&quot;:{\&quot;type\&quot;:\&quot;FIGURE_OBJECT\&quot;,\&quot;id\&quot;:\&quot;bbafb1ab-d66a-47fc-8d78-bd1feda98271\&quot;,\&quot;name\&quot;:\&quot;C. Elegans (oocyte)\&quot;,\&quot;relativeTransform\&quot;:{\&quot;translate\&quot;:{\&quot;x\&quot;:-67.27497750205453,\&quot;y\&quot;:-11.021765417181115},\&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76\&quot;},\&quot;styles\&quot;:{\&quot;\&quot;:[{\&quot;styleName\&quot;:\&quot;GLOW\&quot;,\&quot;index\&quot;:0,\&quot;value\&quot;:0}]}},\&quot;62dd83f3-74e6-4eb6-9caa-3e08d9c29225\&quot;:{\&quot;type\&quot;:\&quot;FIGURE_OBJECT\&quot;,\&quot;id\&quot;:\&quot;62dd83f3-74e6-4eb6-9caa-3e08d9c29225\&quot;,\&quot;name\&quot;:\&quot;C. Elegans (oocyte)\&quot;,\&quot;relativeTransform\&quot;:{\&quot;translate\&quot;:{\&quot;x\&quot;:57.70187731188464,\&quot;y\&quot;:-5.7938379467837295},\&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77\&quot;},\&quot;styles\&quot;:{\&quot;\&quot;:[{\&quot;styleName\&quot;:\&quot;GLOW\&quot;,\&quot;index\&quot;:0,\&quot;value\&quot;:0}]}},\&quot;7fd359c8-3697-4f7c-a504-76aaff62756b\&quot;:{\&quot;type\&quot;:\&quot;FIGURE_OBJECT\&quot;,\&quot;id\&quot;:\&quot;7fd359c8-3697-4f7c-a504-76aaff62756b\&quot;,\&quot;name\&quot;:\&quot;C. Elegans (oocyte)\&quot;,\&quot;relativeTransform\&quot;:{\&quot;translate\&quot;:{\&quot;x\&quot;:-61.785004635307374,\&quot;y\&quot;:-13.374610931501147},\&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78\&quot;},\&quot;styles\&quot;:{\&quot;\&quot;:[{\&quot;styleName\&quot;:\&quot;GLOW\&quot;,\&quot;index\&quot;:0,\&quot;value\&quot;:0}]}},\&quot;6fa36cbb-face-425d-9cb2-54c60341b8bc\&quot;:{\&quot;type\&quot;:\&quot;FIGURE_OBJECT\&quot;,\&quot;id\&quot;:\&quot;6fa36cbb-face-425d-9cb2-54c60341b8bc\&quot;,\&quot;name\&quot;:\&quot;C. Elegans (oocyte)\&quot;,\&quot;relativeTransform\&quot;:{\&quot;translate\&quot;:{\&quot;x\&quot;:52.211904445137485,\&quot;y\&quot;:-8.146683461103848},\&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8\&quot;},\&quot;styles\&quot;:{\&quot;\&quot;:[{\&quot;styleName\&quot;:\&quot;GLOW\&quot;,\&quot;index\&quot;:0,\&quot;value\&quot;:0}]}},\&quot;c9020808-3abe-4888-b9ae-7ab86dce435c\&quot;:{\&quot;type\&quot;:\&quot;FIGURE_OBJECT\&quot;,\&quot;id\&quot;:\&quot;c9020808-3abe-4888-b9ae-7ab86dce435c\&quot;,\&quot;name\&quot;:\&quot;C. Elegans (oocyte)\&quot;,\&quot;relativeTransform\&quot;:{\&quot;translate\&quot;:{\&quot;x\&quot;:-57.07931360666696,\&quot;y\&quot;:-15.727456445821355},\&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81\&quot;},\&quot;styles\&quot;:{\&quot;\&quot;:[{\&quot;styleName\&quot;:\&quot;GLOW\&quot;,\&quot;index\&quot;:0,\&quot;value\&quot;:0}]}},\&quot;79b49852-824a-401b-a168-a00713ef86af\&quot;:{\&quot;type\&quot;:\&quot;FIGURE_OBJECT\&quot;,\&quot;id\&quot;:\&quot;79b49852-824a-401b-a168-a00713ef86af\&quot;,\&quot;name\&quot;:\&quot;C. Elegans (oocyte)\&quot;,\&quot;relativeTransform\&quot;:{\&quot;translate\&quot;:{\&quot;x\&quot;:47.50621341649706,\&quot;y\&quot;:-10.499528975423967},\&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82\&quot;},\&quot;styles\&quot;:{\&quot;\&quot;:[{\&quot;styleName\&quot;:\&quot;GLOW\&quot;,\&quot;index\&quot;:0,\&quot;value\&quot;:0}]}},\&quot;3dae8b37-0901-4e4e-ab87-25c973b15fec\&quot;:{\&quot;type\&quot;:\&quot;FIGURE_OBJECT\&quot;,\&quot;id\&quot;:\&quot;3dae8b37-0901-4e4e-ab87-25c973b15fec\&quot;,\&quot;name\&quot;:\&quot;C. Elegans (oocyte)\&quot;,\&quot;relativeTransform\&quot;:{\&quot;translate\&quot;:{\&quot;x\&quot;:-52.37362257802654,\&quot;y\&quot;:-18.080301960141565},\&quot;rotate\&quot;:0.31827021358442276,\&quot;skewX\&quot;:-1.0030865093936585e-16,\&quot;scale\&quot;:{\&quot;x\&quot;:0.016438263816547068,\&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85\&quot;},\&quot;styles\&quot;:{\&quot;\&quot;:[{\&quot;styleName\&quot;:\&quot;GLOW\&quot;,\&quot;index\&quot;:0,\&quot;value\&quot;:0}]}},\&quot;6f333428-778a-4421-b79c-7ebefeca961c\&quot;:{\&quot;type\&quot;:\&quot;FIGURE_OBJECT\&quot;,\&quot;id\&quot;:\&quot;6f333428-778a-4421-b79c-7ebefeca961c\&quot;,\&quot;name\&quot;:\&quot;C. Elegans (oocyte)\&quot;,\&quot;relativeTransform\&quot;:{\&quot;translate\&quot;:{\&quot;x\&quot;:-47.909682257055316,\&quot;y\&quot;:-20.183197842805047},\&quot;rotate\&quot;:0.4207289157484406,\&quot;skewX\&quot;:-1.5046297640904877e-16,\&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86\&quot;},\&quot;styles\&quot;:{\&quot;\&quot;:[{\&quot;styleName\&quot;:\&quot;GLOW\&quot;,\&quot;index\&quot;:0,\&quot;value\&quot;:0}]}},\&quot;4b22a381-3099-4604-bed2-d491aea9e889\&quot;:{\&quot;type\&quot;:\&quot;FIGURE_OBJECT\&quot;,\&quot;id\&quot;:\&quot;4b22a381-3099-4604-bed2-d491aea9e889\&quot;,\&quot;name\&quot;:\&quot;C. Elegans (oocyte)\&quot;,\&quot;relativeTransform\&quot;:{\&quot;translate\&quot;:{\&quot;x\&quot;:-42.419709390308164,\&quot;y\&quot;:-21.75176151901852},\&quot;rotate\&quot;:0.4207289157484406,\&quot;skewX\&quot;:-1.5046297640904877e-16,\&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87\&quot;},\&quot;styles\&quot;:{\&quot;\&quot;:[{\&quot;styleName\&quot;:\&quot;GLOW\&quot;,\&quot;index\&quot;:0,\&quot;value\&quot;:0}]}},\&quot;b609d036-9bc5-4a3a-bb81-b65be50c2f4e\&quot;:{\&quot;type\&quot;:\&quot;FIGURE_OBJECT\&quot;,\&quot;id\&quot;:\&quot;b609d036-9bc5-4a3a-bb81-b65be50c2f4e\&quot;,\&quot;name\&quot;:\&quot;C. Elegans (oocyte)\&quot;,\&quot;relativeTransform\&quot;:{\&quot;translate\&quot;:{\&quot;x\&quot;:32.24300963799043,\&quot;y\&quot;:-18.213599679876317},\&quot;rotate\&quot;:6.101705235133609,\&quot;skewX\&quot;:1.7554013914389015e-16,\&quot;scale\&quot;:{\&quot;x\&quot;:-0.01643826381654707,\&quot;y\&quot;:0.01643826381654707}},\&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9\&quot;},\&quot;styles\&quot;:{\&quot;\&quot;:[{\&quot;styleName\&quot;:\&quot;GLOW\&quot;,\&quot;index\&quot;:0,\&quot;value\&quot;:0}]}},\&quot;96587800-45e7-4443-8b28-76ff518791bd\&quot;:{\&quot;type\&quot;:\&quot;FIGURE_OBJECT\&quot;,\&quot;id\&quot;:\&quot;96587800-45e7-4443-8b28-76ff518791bd\&quot;,\&quot;name\&quot;:\&quot;C. Elegans (oocyte)\&quot;,\&quot;relativeTransform\&quot;:{\&quot;translate\&quot;:{\&quot;x\&quot;:-37.31649512503541,\&quot;y\&quot;:-23.517067739870704},\&quot;rotate\&quot;:0.6243654496885764,\&quot;skewX\&quot;:-1.0030865093936585e-16,\&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91\&quot;},\&quot;styles\&quot;:{\&quot;\&quot;:[{\&quot;styleName\&quot;:\&quot;GLOW\&quot;,\&quot;index\&quot;:0,\&quot;value\&quot;:0}]}},\&quot;fcec90b8-4d80-444d-a1be-7d883ad762d2\&quot;:{\&quot;type\&quot;:\&quot;FIGURE_OBJECT\&quot;,\&quot;id\&quot;:\&quot;fcec90b8-4d80-444d-a1be-7d883ad762d2\&quot;,\&quot;name\&quot;:\&quot;C. Elegans (oocyte)\&quot;,\&quot;relativeTransform\&quot;:{\&quot;translate\&quot;:{\&quot;x\&quot;:27.703483831077342,\&quot;y\&quot;:-21.137947015442013},\&quot;rotate\&quot;:5.898068701193474,\&quot;skewX\&quot;:5.0154325469682905e-17,\&quot;scale\&quot;:{\&quot;x\&quot;:-0.01643826381654707,\&quot;y\&quot;:0.016438263816547064}},\&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92\&quot;},\&quot;styles\&quot;:{\&quot;\&quot;:[{\&quot;styleName\&quot;:\&quot;GLOW\&quot;,\&quot;index\&quot;:0,\&quot;value\&quot;:0}]}},\&quot;328eef54-1d23-4177-a42f-2b2b32baefed\&quot;:{\&quot;type\&quot;:\&quot;FIGURE_OBJECT\&quot;,\&quot;id\&quot;:\&quot;328eef54-1d23-4177-a42f-2b2b32baefed\&quot;,\&quot;name\&quot;:\&quot;C. Elegans (oocyte)\&quot;,\&quot;relativeTransform\&quot;:{\&quot;translate\&quot;:{\&quot;x\&quot;:-31.153311562818395,\&quot;y\&quot;:-23.476016729839674},\&quot;rotate\&quot;:0.6427388343845266,\&quot;skewX\&quot;:0,\&quot;scale\&quot;:{\&quot;x\&quot;:0.016438263816547068,\&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95\&quot;},\&quot;styles\&quot;:{\&quot;\&quot;:[{\&quot;styleName\&quot;:\&quot;GLOW\&quot;,\&quot;index\&quot;:0,\&quot;value\&quot;:0}]}},\&quot;7cb67dbe-886c-4563-ba4a-43d729798a0d\&quot;:{\&quot;type\&quot;:\&quot;FIGURE_OBJECT\&quot;,\&quot;id\&quot;:\&quot;7cb67dbe-886c-4563-ba4a-43d729798a0d\&quot;,\&quot;name\&quot;:\&quot;C. Elegans (oocyte)\&quot;,\&quot;relativeTransform\&quot;:{\&quot;translate\&quot;:{\&quot;x\&quot;:21.70612285421106,\&quot;y\&quot;:-22.558572976125525},\&quot;rotate\&quot;:5.879695316497524,\&quot;skewX\&quot;:-1.5046297640904872e-16,\&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a683196a-b4d3-4aba-af1e-513ce4697152\&quot;,\&quot;order\&quot;:\&quot;97\&quot;},\&quot;styles\&quot;:{\&quot;\&quot;:[{\&quot;styleName\&quot;:\&quot;GLOW\&quot;,\&quot;index\&quot;:0,\&quot;value\&quot;:0}]}},\&quot;dd84f253-7819-4b4c-aaf3-a18ce0360a5c\&quot;:{\&quot;type\&quot;:\&quot;FIGURE_OBJECT\&quot;,\&quot;id\&quot;:\&quot;dd84f253-7819-4b4c-aaf3-a18ce0360a5c\&quot;,\&quot;relativeTransform\&quot;:{\&quot;translate\&quot;:{\&quot;x\&quot;:1.3895614315584182,\&quot;y\&quot;:-6.747918959277529},\&quot;rotate\&quot;:0},\&quot;opacity\&quot;:1,\&quot;source\&quot;:{\&quot;type\&quot;:\&quot;ASSETS\&quot;},\&quot;pathStyles\&quot;:[{\&quot;type\&quot;:\&quot;FILL\&quot;,\&quot;fillStyle\&quot;:\&quot;rgb(0,0,0)\&quot;}],\&quot;isLocked\&quot;:false,\&quot;parent\&quot;:{\&quot;type\&quot;:\&quot;CHILD\&quot;,\&quot;parentId\&quot;:\&quot;229f54d4-6be0-4490-8f45-75fbb3e3960e\&quot;,\&quot;order\&quot;:\&quot;7\&quot;}},\&quot;485df14d-0440-4c3b-80b0-c603fb4e01d4\&quot;:{\&quot;type\&quot;:\&quot;FIGURE_OBJECT\&quot;,\&quot;id\&quot;:\&quot;485df14d-0440-4c3b-80b0-c603fb4e01d4\&quot;,\&quot;name\&quot;:\&quot;C. Elegans (oocyte)\&quot;,\&quot;relativeTransform\&quot;:{\&quot;translate\&quot;:{\&quot;x\&quot;:45.605973078048905,\&quot;y\&quot;:-6.623813524864586},\&quot;rotate\&quot;:5.964915093595163,\&quot;skewX\&quot;:-5.0154325469682905e-17,\&quot;scale\&quot;:{\&quot;x\&quot;:-0.01643826381654707,\&quot;y\&quot;:0.01643826381654706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dd84f253-7819-4b4c-aaf3-a18ce0360a5c\&quot;,\&quot;order\&quot;:\&quot;05\&quot;},\&quot;styles\&quot;:{\&quot;\&quot;:[{\&quot;styleName\&quot;:\&quot;GLOW\&quot;,\&quot;index\&quot;:0,\&quot;value\&quot;:0}]}},\&quot;473107cc-f51a-4d63-b7eb-254db0cbde5a\&quot;:{\&quot;type\&quot;:\&quot;FIGURE_OBJECT\&quot;,\&quot;id\&quot;:\&quot;473107cc-f51a-4d63-b7eb-254db0cbde5a\&quot;,\&quot;name\&quot;:\&quot;C. Elegans (oocyte)\&quot;,\&quot;relativeTransform\&quot;:{\&quot;translate\&quot;:{\&quot;x\&quot;:41.06379566186766,\&quot;y\&quot;:-9.299015434296656},\&quot;rotate\&quot;:5.862456391431146,\&quot;skewX\&quot;:2.0012550788523779e-16,\&quot;scale\&quot;:{\&quot;x\&quot;:-0.01645844934656338,\&quot;y\&quot;:0.01847357191130838}},\&quot;opacity\&quot;:1,\&quot;image\&quot;:{\&quot;url\&quot;:\&quot;https://icons.biorender.com/biorender/5cf6cba6b796ef04000eef0b/20190604195332/image/c-elegans-oocyte.png\&quot;,\&quot;fallbackUrl\&quot;:\&quot;https://res.cloudinary.com/dlcjuc3ej/image/upload/v1559678012/xvez7yy0lvcouobf5vxs.svg#/keystone/api/icons/5cf6cba6b796ef04000eef0b/20190604195332/image/c-elegans-oocyte.svg\&quot;,\&quot;size\&quot;:{\&quot;x\&quot;:215,\&quot;y\&quot;:193},\&quot;isPremium\&quot;:false},\&quot;source\&quot;:{\&quot;id\&quot;:\&quot;5cf6cba6b796ef04000eef0b\&quot;,\&quot;type\&quot;:\&quot;ASSETS\&quot;},\&quot;pathStyles\&quot;:[{\&quot;type\&quot;:\&quot;FILL\&quot;,\&quot;fillStyle\&quot;:\&quot;rgb(0,0,0)\&quot;}],\&quot;isLocked\&quot;:false,\&quot;parent\&quot;:{\&quot;type\&quot;:\&quot;CHILD\&quot;,\&quot;parentId\&quot;:\&quot;dd84f253-7819-4b4c-aaf3-a18ce0360a5c\&quot;,\&quot;order\&quot;:\&quot;1\&quot;},\&quot;styles\&quot;:{\&quot;\&quot;:[{\&quot;styleName\&quot;:\&quot;GLOW\&quot;,\&quot;index\&quot;:0,\&quot;value\&quot;:0}]}},\&quot;966b7975-da4a-4dd4-b1f2-bccdd968f002\&quot;:{\&quot;type\&quot;:\&quot;FIGURE_OBJECT\&quot;,\&quot;id\&quot;:\&quot;966b7975-da4a-4dd4-b1f2-bccdd968f002\&quot;,\&quot;name\&quot;:\&quot;C. Elegans (egg)\&quot;,\&quot;relativeTransform\&quot;:{\&quot;translate\&quot;:{\&quot;x\&quot;:-44.90708550736965,\&quot;y\&quot;:0.24610374213736674},\&quot;rotate\&quot;:0,\&quot;skewX\&quot;:0,\&quot;scale\&quot;:{\&quot;x\&quot;:0.026731556840210065,\&quot;y\&quot;:0.026731556840210065}},\&quot;opacity\&quot;:1,\&quot;image\&quot;:{\&quot;url\&quot;:\&quot;https://icons.biorender.com/biorender/5cf6cbe4b796ef04000eef1c/20190604200107/image/c-elegans-egg.png\&quot;,\&quot;fallbackUrl\&quot;:\&quot;https://res.cloudinary.com/dlcjuc3ej/image/upload/v1559678467/tivot0dfstdphb9xm5gy.svg#/keystone/api/icons/5cf6cbe4b796ef04000eef1c/20190604200107/image/c-elegans-egg.svg\&quot;,\&quot;size\&quot;:{\&quot;x\&quot;:215,\&quot;y\&quot;:193},\&quot;isPremium\&quot;:false},\&quot;source\&quot;:{\&quot;id\&quot;:\&quot;5cf6cbe4b796ef04000eef1c\&quot;,\&quot;type\&quot;:\&quot;ASSETS\&quot;},\&quot;pathStyles\&quot;:[{\&quot;type\&quot;:\&quot;FILL\&quot;,\&quot;fillStyle\&quot;:\&quot;rgb(0,0,0)\&quot;}],\&quot;isLocked\&quot;:false,\&quot;parent\&quot;:{\&quot;type\&quot;:\&quot;CHILD\&quot;,\&quot;parentId\&quot;:\&quot;dd84f253-7819-4b4c-aaf3-a18ce0360a5c\&quot;,\&quot;order\&quot;:\&quot;15\&quot;},\&quot;styles\&quot;:{\&quot;editable\&quot;:[{\&quot;styleName\&quot;:\&quot;GLOW\&quot;,\&quot;index\&quot;:0,\&quot;value\&quot;:0}]}},\&quot;ae51c709-9ef0-46a1-a73b-bfd62ab1cc52\&quot;:{\&quot;type\&quot;:\&quot;FIGURE_OBJECT\&quot;,\&quot;id\&quot;:\&quot;ae51c709-9ef0-46a1-a73b-bfd62ab1cc52\&quot;,\&quot;name\&quot;:\&quot;C. Elegans (egg)\&quot;,\&quot;relativeTransform\&quot;:{\&quot;translate\&quot;:{\&quot;x\&quot;:-37.06426712630228,\&quot;y\&quot;:-2.6949531507628937},\&quot;rotate\&quot;:0,\&quot;skewX\&quot;:0,\&quot;scale\&quot;:{\&quot;x\&quot;:0.026731556840210065,\&quot;y\&quot;:0.026731556840210065}},\&quot;opacity\&quot;:1,\&quot;image\&quot;:{\&quot;url\&quot;:\&quot;https://icons.biorender.com/biorender/5cf6cbe4b796ef04000eef1c/20190604200107/image/c-elegans-egg.png\&quot;,\&quot;fallbackUrl\&quot;:\&quot;https://res.cloudinary.com/dlcjuc3ej/image/upload/v1559678467/tivot0dfstdphb9xm5gy.svg#/keystone/api/icons/5cf6cbe4b796ef04000eef1c/20190604200107/image/c-elegans-egg.svg\&quot;,\&quot;size\&quot;:{\&quot;x\&quot;:215,\&quot;y\&quot;:193},\&quot;isPremium\&quot;:false},\&quot;source\&quot;:{\&quot;id\&quot;:\&quot;5cf6cbe4b796ef04000eef1c\&quot;,\&quot;type\&quot;:\&quot;ASSETS\&quot;},\&quot;pathStyles\&quot;:[{\&quot;type\&quot;:\&quot;FILL\&quot;,\&quot;fillStyle\&quot;:\&quot;rgb(0,0,0)\&quot;}],\&quot;isLocked\&quot;:false,\&quot;parent\&quot;:{\&quot;type\&quot;:\&quot;CHILD\&quot;,\&quot;parentId\&quot;:\&quot;dd84f253-7819-4b4c-aaf3-a18ce0360a5c\&quot;,\&quot;order\&quot;:\&quot;2\&quot;},\&quot;styles\&quot;:{\&quot;\&quot;:[{\&quot;styleName\&quot;:\&quot;GLOW\&quot;,\&quot;index\&quot;:0,\&quot;value\&quot;:0}]}},\&quot;d68ab27f-6436-4d8b-8af5-1726b1ad4893\&quot;:{\&quot;type\&quot;:\&quot;FIGURE_OBJECT\&quot;,\&quot;id\&quot;:\&quot;d68ab27f-6436-4d8b-8af5-1726b1ad4893\&quot;,\&quot;name\&quot;:\&quot;C. Elegans (egg)\&quot;,\&quot;relativeTransform\&quot;:{\&quot;translate\&quot;:{\&quot;x\&quot;:-29.221448745234923,\&quot;y\&quot;:-5.832080503189839},\&quot;rotate\&quot;:0,\&quot;skewX\&quot;:0,\&quot;scale\&quot;:{\&quot;x\&quot;:0.026731556840210065,\&quot;y\&quot;:0.026731556840210065}},\&quot;opacity\&quot;:1,\&quot;image\&quot;:{\&quot;url\&quot;:\&quot;https://icons.biorender.com/biorender/5cf6cbe4b796ef04000eef1c/20190604200107/image/c-elegans-egg.png\&quot;,\&quot;fallbackUrl\&quot;:\&quot;https://res.cloudinary.com/dlcjuc3ej/image/upload/v1559678467/tivot0dfstdphb9xm5gy.svg#/keystone/api/icons/5cf6cbe4b796ef04000eef1c/20190604200107/image/c-elegans-egg.svg\&quot;,\&quot;size\&quot;:{\&quot;x\&quot;:215,\&quot;y\&quot;:193},\&quot;isPremium\&quot;:false},\&quot;source\&quot;:{\&quot;id\&quot;:\&quot;5cf6cbe4b796ef04000eef1c\&quot;,\&quot;type\&quot;:\&quot;ASSETS\&quot;},\&quot;pathStyles\&quot;:[{\&quot;type\&quot;:\&quot;FILL\&quot;,\&quot;fillStyle\&quot;:\&quot;rgb(0,0,0)\&quot;}],\&quot;isLocked\&quot;:false,\&quot;parent\&quot;:{\&quot;type\&quot;:\&quot;CHILD\&quot;,\&quot;parentId\&quot;:\&quot;dd84f253-7819-4b4c-aaf3-a18ce0360a5c\&quot;,\&quot;order\&quot;:\&quot;25\&quot;},\&quot;styles\&quot;:{\&quot;\&quot;:[{\&quot;styleName\&quot;:\&quot;GLOW\&quot;,\&quot;index\&quot;:0,\&quot;value\&quot;:0}]}},\&quot;562ddd07-6ea6-4cc2-88bc-19690c6864fd\&quot;:{\&quot;type\&quot;:\&quot;FIGURE_OBJECT\&quot;,\&quot;id\&quot;:\&quot;562ddd07-6ea6-4cc2-88bc-19690c6864fd\&quot;,\&quot;name\&quot;:\&quot;C. Elegans (egg)\&quot;,\&quot;relativeTransform\&quot;:{\&quot;translate\&quot;:{\&quot;x\&quot;:-21.378630364167563,\&quot;y\&quot;:-7.400644179403311},\&quot;rotate\&quot;:0,\&quot;skewX\&quot;:0,\&quot;scale\&quot;:{\&quot;x\&quot;:0.026731556840210065,\&quot;y\&quot;:0.026731556840210065}},\&quot;opacity\&quot;:1,\&quot;image\&quot;:{\&quot;url\&quot;:\&quot;https://icons.biorender.com/biorender/5cf6cbe4b796ef04000eef1c/20190604200107/image/c-elegans-egg.png\&quot;,\&quot;fallbackUrl\&quot;:\&quot;https://res.cloudinary.com/dlcjuc3ej/image/upload/v1559678467/tivot0dfstdphb9xm5gy.svg#/keystone/api/icons/5cf6cbe4b796ef04000eef1c/20190604200107/image/c-elegans-egg.svg\&quot;,\&quot;size\&quot;:{\&quot;x\&quot;:215,\&quot;y\&quot;:193},\&quot;isPremium\&quot;:false},\&quot;source\&quot;:{\&quot;id\&quot;:\&quot;5cf6cbe4b796ef04000eef1c\&quot;,\&quot;type\&quot;:\&quot;ASSETS\&quot;},\&quot;pathStyles\&quot;:[{\&quot;type\&quot;:\&quot;FILL\&quot;,\&quot;fillStyle\&quot;:\&quot;rgb(0,0,0)\&quot;}],\&quot;isLocked\&quot;:false,\&quot;parent\&quot;:{\&quot;type\&quot;:\&quot;CHILD\&quot;,\&quot;parentId\&quot;:\&quot;dd84f253-7819-4b4c-aaf3-a18ce0360a5c\&quot;,\&quot;order\&quot;:\&quot;3\&quot;},\&quot;styles\&quot;:{\&quot;\&quot;:[{\&quot;styleName\&quot;:\&quot;GLOW\&quot;,\&quot;index\&quot;:0,\&quot;value\&quot;:0}]}},\&quot;e4c751f7-367a-4fa1-a54b-ebceafdfc58e\&quot;:{\&quot;type\&quot;:\&quot;FIGURE_OBJECT\&quot;,\&quot;id\&quot;:\&quot;e4c751f7-367a-4fa1-a54b-ebceafdfc58e\&quot;,\&quot;name\&quot;:\&quot;C. Elegans (egg)\&quot;,\&quot;relativeTransform\&quot;:{\&quot;translate\&quot;:{\&quot;x\&quot;:-12.751530144993374,\&quot;y\&quot;:-8.184926017510048},\&quot;rotate\&quot;:0,\&quot;skewX\&quot;:0,\&quot;scale\&quot;:{\&quot;x\&quot;:0.026731556840210065,\&quot;y\&quot;:0.026731556840210065}},\&quot;opacity\&quot;:1,\&quot;image\&quot;:{\&quot;url\&quot;:\&quot;https://icons.biorender.com/biorender/5cf6cbe4b796ef04000eef1c/20190604200107/image/c-elegans-egg.png\&quot;,\&quot;fallbackUrl\&quot;:\&quot;https://res.cloudinary.com/dlcjuc3ej/image/upload/v1559678467/tivot0dfstdphb9xm5gy.svg#/keystone/api/icons/5cf6cbe4b796ef04000eef1c/20190604200107/image/c-elegans-egg.svg\&quot;,\&quot;size\&quot;:{\&quot;x\&quot;:215,\&quot;y\&quot;:193},\&quot;isPremium\&quot;:false},\&quot;source\&quot;:{\&quot;id\&quot;:\&quot;5cf6cbe4b796ef04000eef1c\&quot;,\&quot;type\&quot;:\&quot;ASSETS\&quot;},\&quot;pathStyles\&quot;:[{\&quot;type\&quot;:\&quot;FILL\&quot;,\&quot;fillStyle\&quot;:\&quot;rgb(0,0,0)\&quot;}],\&quot;isLocked\&quot;:false,\&quot;parent\&quot;:{\&quot;type\&quot;:\&quot;CHILD\&quot;,\&quot;parentId\&quot;:\&quot;dd84f253-7819-4b4c-aaf3-a18ce0360a5c\&quot;,\&quot;order\&quot;:\&quot;5\&quot;},\&quot;styles\&quot;:{\&quot;\&quot;:[{\&quot;styleName\&quot;:\&quot;GLOW\&quot;,\&quot;index\&quot;:0,\&quot;value\&quot;:0}]}},\&quot;cfca36a7-0361-4dc8-ad9a-c4b7949f8017\&quot;:{\&quot;type\&quot;:\&quot;FIGURE_OBJECT\&quot;,\&quot;id\&quot;:\&quot;cfca36a7-0361-4dc8-ad9a-c4b7949f8017\&quot;,\&quot;name\&quot;:\&quot;C. Elegans (egg)\&quot;,\&quot;relativeTransform\&quot;:{\&quot;translate\&quot;:{\&quot;x\&quot;:-4.124429925819365,\&quot;y\&quot;:-8.184926017510048},\&quot;rotate\&quot;:0,\&quot;skewX\&quot;:0,\&quot;scale\&quot;:{\&quot;x\&quot;:0.026731556840210065,\&quot;y\&quot;:0.026731556840210065}},\&quot;opacity\&quot;:1,\&quot;image\&quot;:{\&quot;url\&quot;:\&quot;https://icons.biorender.com/biorender/5cf6cbe4b796ef04000eef1c/20190604200107/image/c-elegans-egg.png\&quot;,\&quot;fallbackUrl\&quot;:\&quot;https://res.cloudinary.com/dlcjuc3ej/image/upload/v1559678467/tivot0dfstdphb9xm5gy.svg#/keystone/api/icons/5cf6cbe4b796ef04000eef1c/20190604200107/image/c-elegans-egg.svg\&quot;,\&quot;size\&quot;:{\&quot;x\&quot;:215,\&quot;y\&quot;:193},\&quot;isPremium\&quot;:false},\&quot;source\&quot;:{\&quot;id\&quot;:\&quot;5cf6cbe4b796ef04000eef1c\&quot;,\&quot;type\&quot;:\&quot;ASSETS\&quot;},\&quot;pathStyles\&quot;:[{\&quot;type\&quot;:\&quot;FILL\&quot;,\&quot;fillStyle\&quot;:\&quot;rgb(0,0,0)\&quot;}],\&quot;isLocked\&quot;:false,\&quot;parent\&quot;:{\&quot;type\&quot;:\&quot;CHILD\&quot;,\&quot;parentId\&quot;:\&quot;dd84f253-7819-4b4c-aaf3-a18ce0360a5c\&quot;,\&quot;order\&quot;:\&quot;55\&quot;},\&quot;styles\&quot;:{\&quot;\&quot;:[{\&quot;styleName\&quot;:\&quot;GLOW\&quot;,\&quot;index\&quot;:0,\&quot;value\&quot;:0}]}},\&quot;acdf1e71-e681-4d25-8e14-a9c01f21b7da\&quot;:{\&quot;type\&quot;:\&quot;FIGURE_OBJECT\&quot;,\&quot;id\&quot;:\&quot;acdf1e71-e681-4d25-8e14-a9c01f21b7da\&quot;,\&quot;name\&quot;:\&quot;C. Elegans (egg)\&quot;,\&quot;relativeTransform\&quot;:{\&quot;translate\&quot;:{\&quot;x\&quot;:4.502670293354733,\&quot;y\&quot;:-6.616362341296575},\&quot;rotate\&quot;:0,\&quot;skewX\&quot;:0,\&quot;scale\&quot;:{\&quot;x\&quot;:0.026731556840210065,\&quot;y\&quot;:0.026731556840210065}},\&quot;opacity\&quot;:1,\&quot;image\&quot;:{\&quot;url\&quot;:\&quot;https://icons.biorender.com/biorender/5cf6cbe4b796ef04000eef1c/20190604200107/image/c-elegans-egg.png\&quot;,\&quot;fallbackUrl\&quot;:\&quot;https://res.cloudinary.com/dlcjuc3ej/image/upload/v1559678467/tivot0dfstdphb9xm5gy.svg#/keystone/api/icons/5cf6cbe4b796ef04000eef1c/20190604200107/image/c-elegans-egg.svg\&quot;,\&quot;size\&quot;:{\&quot;x\&quot;:215,\&quot;y\&quot;:193},\&quot;isPremium\&quot;:false},\&quot;source\&quot;:{\&quot;id\&quot;:\&quot;5cf6cbe4b796ef04000eef1c\&quot;,\&quot;type\&quot;:\&quot;ASSETS\&quot;},\&quot;pathStyles\&quot;:[{\&quot;type\&quot;:\&quot;FILL\&quot;,\&quot;fillStyle\&quot;:\&quot;rgb(0,0,0)\&quot;}],\&quot;isLocked\&quot;:false,\&quot;parent\&quot;:{\&quot;type\&quot;:\&quot;CHILD\&quot;,\&quot;parentId\&quot;:\&quot;dd84f253-7819-4b4c-aaf3-a18ce0360a5c\&quot;,\&quot;order\&quot;:\&quot;6\&quot;},\&quot;styles\&quot;:{\&quot;\&quot;:[{\&quot;styleName\&quot;:\&quot;GLOW\&quot;,\&quot;index\&quot;:0,\&quot;value\&quot;:0}]}},\&quot;a126ece9-b2a3-433b-867d-73e9645d7bc6\&quot;:{\&quot;type\&quot;:\&quot;FIGURE_OBJECT\&quot;,\&quot;id\&quot;:\&quot;a126ece9-b2a3-433b-867d-73e9645d7bc6\&quot;,\&quot;name\&quot;:\&quot;C. Elegans (egg)\&quot;,\&quot;relativeTransform\&quot;:{\&quot;translate\&quot;:{\&quot;x\&quot;:13.914052350635568,\&quot;y\&quot;:-4.263516826976367},\&quot;rotate\&quot;:0,\&quot;skewX\&quot;:0,\&quot;scale\&quot;:{\&quot;x\&quot;:0.026731556840210065,\&quot;y\&quot;:0.026731556840210065}},\&quot;opacity\&quot;:1,\&quot;image\&quot;:{\&quot;url\&quot;:\&quot;https://icons.biorender.com/biorender/5cf6cbe4b796ef04000eef1c/20190604200107/image/c-elegans-egg.png\&quot;,\&quot;fallbackUrl\&quot;:\&quot;https://res.cloudinary.com/dlcjuc3ej/image/upload/v1559678467/tivot0dfstdphb9xm5gy.svg#/keystone/api/icons/5cf6cbe4b796ef04000eef1c/20190604200107/image/c-elegans-egg.svg\&quot;,\&quot;size\&quot;:{\&quot;x\&quot;:215,\&quot;y\&quot;:193},\&quot;isPremium\&quot;:false},\&quot;source\&quot;:{\&quot;id\&quot;:\&quot;5cf6cbe4b796ef04000eef1c\&quot;,\&quot;type\&quot;:\&quot;ASSETS\&quot;},\&quot;pathStyles\&quot;:[{\&quot;type\&quot;:\&quot;FILL\&quot;,\&quot;fillStyle\&quot;:\&quot;rgb(0,0,0)\&quot;}],\&quot;isLocked\&quot;:false,\&quot;parent\&quot;:{\&quot;type\&quot;:\&quot;CHILD\&quot;,\&quot;parentId\&quot;:\&quot;dd84f253-7819-4b4c-aaf3-a18ce0360a5c\&quot;,\&quot;order\&quot;:\&quot;65\&quot;},\&quot;styles\&quot;:{\&quot;\&quot;:[{\&quot;styleName\&quot;:\&quot;GLOW\&quot;,\&quot;index\&quot;:0,\&quot;value\&quot;:0}]}},\&quot;e8ce6eba-700c-4943-a425-7fcf0ba48d3f\&quot;:{\&quot;type\&quot;:\&quot;FIGURE_OBJECT\&quot;,\&quot;id\&quot;:\&quot;e8ce6eba-700c-4943-a425-7fcf0ba48d3f\&quot;,\&quot;name\&quot;:\&quot;C. Elegans (egg)\&quot;,\&quot;relativeTransform\&quot;:{\&quot;translate\&quot;:{\&quot;x\&quot;:22.541152569809668,\&quot;y\&quot;:-1.1263894745494214},\&quot;rotate\&quot;:0,\&quot;skewX\&quot;:0,\&quot;scale\&quot;:{\&quot;x\&quot;:0.026731556840210065,\&quot;y\&quot;:0.026731556840210065}},\&quot;opacity\&quot;:1,\&quot;image\&quot;:{\&quot;url\&quot;:\&quot;https://icons.biorender.com/biorender/5cf6cbe4b796ef04000eef1c/20190604200107/image/c-elegans-egg.png\&quot;,\&quot;fallbackUrl\&quot;:\&quot;https://res.cloudinary.com/dlcjuc3ej/image/upload/v1559678467/tivot0dfstdphb9xm5gy.svg#/keystone/api/icons/5cf6cbe4b796ef04000eef1c/20190604200107/image/c-elegans-egg.svg\&quot;,\&quot;size\&quot;:{\&quot;x\&quot;:215,\&quot;y\&quot;:193},\&quot;isPremium\&quot;:false},\&quot;source\&quot;:{\&quot;id\&quot;:\&quot;5cf6cbe4b796ef04000eef1c\&quot;,\&quot;type\&quot;:\&quot;ASSETS\&quot;},\&quot;pathStyles\&quot;:[{\&quot;type\&quot;:\&quot;FILL\&quot;,\&quot;fillStyle\&quot;:\&quot;rgb(0,0,0)\&quot;}],\&quot;isLocked\&quot;:false,\&quot;parent\&quot;:{\&quot;type\&quot;:\&quot;CHILD\&quot;,\&quot;parentId\&quot;:\&quot;dd84f253-7819-4b4c-aaf3-a18ce0360a5c\&quot;,\&quot;order\&quot;:\&quot;7\&quot;},\&quot;styles\&quot;:{\&quot;\&quot;:[{\&quot;styleName\&quot;:\&quot;GLOW\&quot;,\&quot;index\&quot;:0,\&quot;value\&quot;:0}]}},\&quot;e5814d1a-a665-43fc-8768-e10432bf2ae7\&quot;:{\&quot;type\&quot;:\&quot;FIGURE_OBJECT\&quot;,\&quot;id\&quot;:\&quot;e5814d1a-a665-43fc-8768-e10432bf2ae7\&quot;,\&quot;name\&quot;:\&quot;C. Elegans (egg)\&quot;,\&quot;relativeTransform\&quot;:{\&quot;translate\&quot;:{\&quot;x\&quot;:32.736816465197236,\&quot;y\&quot;:3.579301554090995},\&quot;rotate\&quot;:0,\&quot;skewX\&quot;:0,\&quot;scale\&quot;:{\&quot;x\&quot;:0.026731556840210065,\&quot;y\&quot;:0.026731556840210065}},\&quot;opacity\&quot;:1,\&quot;image\&quot;:{\&quot;url\&quot;:\&quot;https://icons.biorender.com/biorender/5cf6cbe4b796ef04000eef1c/20190604200107/image/c-elegans-egg.png\&quot;,\&quot;fallbackUrl\&quot;:\&quot;https://res.cloudinary.com/dlcjuc3ej/image/upload/v1559678467/tivot0dfstdphb9xm5gy.svg#/keystone/api/icons/5cf6cbe4b796ef04000eef1c/20190604200107/image/c-elegans-egg.svg\&quot;,\&quot;size\&quot;:{\&quot;x\&quot;:215,\&quot;y\&quot;:193},\&quot;isPremium\&quot;:false},\&quot;source\&quot;:{\&quot;id\&quot;:\&quot;5cf6cbe4b796ef04000eef1c\&quot;,\&quot;type\&quot;:\&quot;ASSETS\&quot;},\&quot;pathStyles\&quot;:[{\&quot;type\&quot;:\&quot;FILL\&quot;,\&quot;fillStyle\&quot;:\&quot;rgb(0,0,0)\&quot;}],\&quot;isLocked\&quot;:false,\&quot;parent\&quot;:{\&quot;type\&quot;:\&quot;CHILD\&quot;,\&quot;parentId\&quot;:\&quot;dd84f253-7819-4b4c-aaf3-a18ce0360a5c\&quot;,\&quot;order\&quot;:\&quot;75\&quot;},\&quot;styles\&quot;:{\&quot;\&quot;:[{\&quot;styleName\&quot;:\&quot;GLOW\&quot;,\&quot;index\&quot;:0,\&quot;value\&quot;:0}]}},\&quot;aa39221a-8f3b-465f-ade4-7141abd12c37\&quot;:{\&quot;type\&quot;:\&quot;FIGURE_OBJECT\&quot;,\&quot;id\&quot;:\&quot;aa39221a-8f3b-465f-ade4-7141abd12c37\&quot;,\&quot;name\&quot;:\&quot;C. Elegans (egg)\&quot;,\&quot;relativeTransform\&quot;:{\&quot;translate\&quot;:{\&quot;x\&quot;:42.148198522478076,\&quot;y\&quot;:9.069274420838148},\&quot;rotate\&quot;:0,\&quot;skewX\&quot;:0,\&quot;scale\&quot;:{\&quot;x\&quot;:0.026731556840210065,\&quot;y\&quot;:0.026731556840210065}},\&quot;opacity\&quot;:1,\&quot;image\&quot;:{\&quot;url\&quot;:\&quot;https://icons.biorender.com/biorender/5cf6cbe4b796ef04000eef1c/20190604200107/image/c-elegans-egg.png\&quot;,\&quot;fallbackUrl\&quot;:\&quot;https://res.cloudinary.com/dlcjuc3ej/image/upload/v1559678467/tivot0dfstdphb9xm5gy.svg#/keystone/api/icons/5cf6cbe4b796ef04000eef1c/20190604200107/image/c-elegans-egg.svg\&quot;,\&quot;size\&quot;:{\&quot;x\&quot;:215,\&quot;y\&quot;:193},\&quot;isPremium\&quot;:false},\&quot;source\&quot;:{\&quot;id\&quot;:\&quot;5cf6cbe4b796ef04000eef1c\&quot;,\&quot;type\&quot;:\&quot;ASSETS\&quot;},\&quot;pathStyles\&quot;:[{\&quot;type\&quot;:\&quot;FILL\&quot;,\&quot;fillStyle\&quot;:\&quot;rgb(0,0,0)\&quot;}],\&quot;isLocked\&quot;:false,\&quot;parent\&quot;:{\&quot;type\&quot;:\&quot;CHILD\&quot;,\&quot;parentId\&quot;:\&quot;dd84f253-7819-4b4c-aaf3-a18ce0360a5c\&quot;,\&quot;order\&quot;:\&quot;8\&quot;},\&quot;styles\&quot;:{\&quot;\&quot;:[{\&quot;styleName\&quot;:\&quot;GLOW\&quot;,\&quot;index\&quot;:0,\&quot;value\&quot;:0}]}}}},\&quot;migrationVersion\&quot;:30}&quot;,&quot;title&quot;:&quot;Untitled&quot;,&quot;changeId&quot;:&quot;e042d103-3081-4f87-8ee1-dc13dd506d29&quot;}},&quot;source&quot;:{&quot;id&quot;:&quot;65de380af9bb4487add6a929&quot;,&quot;type&quot;:&quot;ILLUSTRATIONS&quot;,&quot;dateAdded&quot;:&quot;2024-03-03T01:13:10.583Z&quot;},&quot;isPremium&quot;:false,&quot;parent&quot;:{&quot;parentId&quot;:&quot;8446a482-c3bb-4439-b281-c48f3ea28981&quot;,&quot;type&quot;:&quot;CHILD&quot;,&quot;order&quot;:&quot;5&quot;}},&quot;ad1438cc-df02-461f-ab5b-bfa2b83d6504&quot;:{&quot;boxContainer&quot;:{&quot;boxSize&quot;:0.2508513053348468,&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658.5648205920477,&quot;y&quot;:0},&quot;scale&quot;:{&quot;x&quot;:1,&quot;y&quot;:1},&quot;rotate&quot;:0,&quot;skewX&quot;:0},&quot;id&quot;:&quot;ad1438cc-df02-461f-ab5b-bfa2b83d6504&quot;,&quot;type&quot;:&quot;FIGURE_OBJECT&quot;,&quot;parent&quot;:{&quot;type&quot;:&quot;CHILD&quot;,&quot;parentId&quot;:&quot;c3b631f0-bbdb-432e-aee6-43d1ef8b0ef7&quot;,&quot;order&quot;:&quot;7&quot;}},&quot;e7fcb799-bce0-431a-83ba-bf2df8e63cf3&quot;:{&quot;boxContainer&quot;:{&quot;boxSize&quot;:1,&quot;sectionType&quot;:&quot;TEXT&quot;,&quot;boxType&quot;:&quot;CONTENT&quot;,&quot;content&quot;:&quot;FILL&quot;,&quot;alignmentHorizontal&quot;:&quot;NONE&quot;,&quot;alignmentVertical&quot;:&quot;NONE&quot;,&quot;boxPadding&quot;:{&quot;left&quot;:0,&quot;top&quot;:0,&quot;right&quot;:0,&quot;bottom&quot;:0},&quot;userOffset&quot;:{&quot;x&quot;:0,&quot;y&quot;:0},&quot;margin&quot;:{&quot;left&quot;:12,&quot;top&quot;:12,&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userDefinedProperties&quot;:{&quot;color&quot;:true,&quot;fontSize&quot;:true,&quot;fontFamily&quot;:true,&quot;fontWeight&quot;:true}},&quot;relativeTransform&quot;:{&quot;translate&quot;:{&quot;x&quot;:0,&quot;y&quot;:0},&quot;scale&quot;:{&quot;x&quot;:1,&quot;y&quot;:1},&quot;rotate&quot;:0,&quot;skewX&quot;:0},&quot;id&quot;:&quot;e7fcb799-bce0-431a-83ba-bf2df8e63cf3&quot;,&quot;type&quot;:&quot;FIGURE_OBJECT&quot;,&quot;parent&quot;:{&quot;type&quot;:&quot;CHILD&quot;,&quot;parentId&quot;:&quot;ad1438cc-df02-461f-ab5b-bfa2b83d6504&quot;,&quot;order&quot;:&quot;5&quot;}},&quot;fac14f82-e3c9-42ee-8c15-1f3939096697&quot;:{&quot;id&quot;:&quot;fac14f82-e3c9-42ee-8c15-1f3939096697&quot;,&quot;type&quot;:&quot;FIGURE_OBJECT&quot;,&quot;parent&quot;:{&quot;parentId&quot;:&quot;e7fcb799-bce0-431a-83ba-bf2df8e63cf3&quot;,&quot;type&quot;:&quot;CHILD&quot;,&quot;order&quot;:&quot;5&quot;},&quot;text&quot;:{&quot;textData&quot;:{&quot;lineSpacing&quot;:&quot;normal&quot;,&quot;alignment&quot;:&quot;justify-left&quot;,&quot;verticalAlign&quot;:&quot;TOP&quot;,&quot;lines&quot;:[{&quot;runs&quot;:[{&quot;style&quot;:{&quot;fontFamily&quot;:&quot;Roboto&quot;,&quot;fontSize&quot;:32,&quot;color&quot;:&quot;black&quot;,&quot;fontWeight&quot;:&quot;bold&quot;,&quot;fontStyle&quot;:&quot;normal&quot;,&quot;decoration&quot;:&quot;none&quot;,&quot;script&quot;:&quot;none&quot;},&quot;range&quot;:[0,10]},{&quot;style&quot;:{&quot;fontFamily&quot;:&quot;Roboto&quot;,&quot;fontSize&quot;:32,&quot;color&quot;:&quot;black&quot;,&quot;fontWeight&quot;:&quot;bold&quot;,&quot;fontStyle&quot;:&quot;normal&quot;,&quot;decoration&quot;:&quot;none&quot;,&quot;script&quot;:&quot;none&quot;},&quot;range&quot;:[11,48]},{&quot;style&quot;:{&quot;fontFamily&quot;:&quot;Roboto&quot;,&quot;fontSize&quot;:32,&quot;color&quot;:&quot;black&quot;,&quot;fontWeight&quot;:&quot;normal&quot;,&quot;fontStyle&quot;:&quot;normal&quot;,&quot;decoration&quot;:&quot;none&quot;,&quot;script&quot;:&quot;none&quot;},&quot;range&quot;:[49,81]},{&quot;style&quot;:{&quot;fontFamily&quot;:&quot;Roboto&quot;,&quot;fontSize&quot;:32,&quot;color&quot;:&quot;black&quot;,&quot;fontWeight&quot;:&quot;bold&quot;,&quot;fontStyle&quot;:&quot;normal&quot;,&quot;decoration&quot;:&quot;none&quot;,&quot;script&quot;:&quot;none&quot;},&quot;range&quot;:[82,82]}],&quot;text&quot;:&quot;Figure 3.  Cartoon showing worm intestine in red. Images are cropped to that area. &quot;}],&quot;_lastCaretLocation&quot;:{&quot;lineIndex&quot;:0,&quot;runIndex&quot;:0,&quot;charIndex&quot;:8}},&quot;format&quot;:&quot;BETTER_TEXT&quot;,&quot;size&quot;:{&quot;x&quot;:417.0388646995229,&quot;y&quot;:158.03189856853277},&quot;targetSize&quot;:{&quot;x&quot;:417.0388646995229,&quot;y&quot;:158.03189856853277}},&quot;relativeTransform&quot;:{&quot;scale&quot;:{&quot;x&quot;:1,&quot;y&quot;:1},&quot;translate&quot;:{&quot;x&quot;:0,&quot;y&quot;:0}}},&quot;fa7614ab-3647-45f0-a44b-344f703021f9&quot;:{&quot;boxContainer&quot;:{&quot;boxSize&quot;:0.327471798274718,&quot;sectionType&quot;:&quot;UNSET&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1013.6776329674583},&quot;scale&quot;:{&quot;x&quot;:1,&quot;y&quot;:1},&quot;rotate&quot;:0,&quot;skewX&quot;:0},&quot;id&quot;:&quot;fa7614ab-3647-45f0-a44b-344f703021f9&quot;,&quot;type&quot;:&quot;FIGURE_OBJECT&quot;,&quot;parent&quot;:{&quot;type&quot;:&quot;CHILD&quot;,&quot;parentId&quot;:&quot;0fc23fb9-56d1-4f59-8d0d-1d2c1980815c&quot;,&quot;order&quot;:&quot;8&quot;}},&quot;edf28606-7591-45d8-98b0-d32d751c652f&quot;:{&quot;boxContainer&quot;:{&quot;boxSize&quot;:1,&quot;sectionType&quot;:&quot;UNSET&quot;,&quot;boxType&quot;:&quot;COLUMN&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relativeTransform&quot;:{&quot;translate&quot;:{&quot;x&quot;:0,&quot;y&quot;:0},&quot;scale&quot;:{&quot;x&quot;:1,&quot;y&quot;:1},&quot;rotate&quot;:0,&quot;skewX&quot;:0},&quot;id&quot;:&quot;edf28606-7591-45d8-98b0-d32d751c652f&quot;,&quot;type&quot;:&quot;FIGURE_OBJECT&quot;,&quot;parent&quot;:{&quot;type&quot;:&quot;CHILD&quot;,&quot;parentId&quot;:&quot;fa7614ab-3647-45f0-a44b-344f703021f9&quot;,&quot;order&quot;:&quot;5&quot;}},&quot;4c3b53a5-d061-4b2e-b8dd-f8d6ea0a3ec2&quot;:{&quot;boxContainer&quot;:{&quot;boxSize&quot;:1,&quot;sectionType&quot;:&quot;UNSET&quot;,&quot;boxType&quot;:&quot;CONTENT&quot;,&quot;fill&quot;:&quot;transparent&quot;,&quot;userOffset&quot;:{&quot;x&quot;:0,&quot;y&quot;:0},&quot;boxPadding&quot;:{&quot;left&quot;:0,&quot;top&quot;:0,&quot;right&quot;:0,&quot;bottom&quot;:0},&quot;margin&quot;:{&quot;left&quot;:12,&quot;top&quot;:12,&quot;right&quot;:12,&quot;bottom&quot;:6},&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CONTAIN&quot;,&quot;alignmentVertical&quot;:&quot;START&quot;,&quot;alignmentHorizontal&quot;:&quot;START&quot;},&quot;relativeTransform&quot;:{&quot;translate&quot;:{&quot;x&quot;:0,&quot;y&quot;:0},&quot;scale&quot;:{&quot;x&quot;:1,&quot;y&quot;:1},&quot;rotate&quot;:0,&quot;skewX&quot;:0},&quot;id&quot;:&quot;4c3b53a5-d061-4b2e-b8dd-f8d6ea0a3ec2&quot;,&quot;type&quot;:&quot;FIGURE_OBJECT&quot;,&quot;parent&quot;:{&quot;type&quot;:&quot;CHILD&quot;,&quot;parentId&quot;:&quot;0b8c4cda-a7f8-42d9-b572-d2cee91f3a97&quot;,&quot;order&quot;:&quot;5&quot;}},&quot;0b8c4cda-a7f8-42d9-b572-d2cee91f3a97&quot;:{&quot;boxContainer&quot;:{&quot;boxSize&quot;:0.9027355623100304,&quot;sectionType&quot;:&quot;IMAGE&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48.00841280950959},&quot;scale&quot;:{&quot;x&quot;:1,&quot;y&quot;:1},&quot;rotate&quot;:0,&quot;skewX&quot;:0},&quot;id&quot;:&quot;0b8c4cda-a7f8-42d9-b572-d2cee91f3a97&quot;,&quot;type&quot;:&quot;FIGURE_OBJECT&quot;,&quot;parent&quot;:{&quot;type&quot;:&quot;CHILD&quot;,&quot;parentId&quot;:&quot;edf28606-7591-45d8-98b0-d32d751c652f&quot;,&quot;order&quot;:&quot;5&quot;}},&quot;2b17d6e2-a960-41cf-84c4-18209d1f017c&quot;:{&quot;boxContainer&quot;:{&quot;boxSize&quot;:1,&quot;sectionType&quot;:&quot;UNSET&quot;,&quot;boxType&quot;:&quot;CONTENT&quot;,&quot;content&quot;:&quot;FILL&quot;,&quot;userOffset&quot;:{&quot;x&quot;:0,&quot;y&quot;:0},&quot;boxPadding&quot;:{&quot;left&quot;:0,&quot;top&quot;:0,&quot;right&quot;:0,&quot;bottom&quot;:0},&quot;margin&quot;:{&quot;left&quot;:12,&quot;top&quot;:6,&quot;right&quot;:12,&quot;bottom&quot;:12},&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alignmentVertical&quot;:&quot;START&quot;,&quot;alignmentHorizontal&quot;:&quot;START&quot;,&quot;userDefinedProperties&quot;:{&quot;color&quot;:true,&quot;fontSize&quot;:true,&quot;fontFamily&quot;:true,&quot;fontWeight&quot;:true}},&quot;relativeTransform&quot;:{&quot;translate&quot;:{&quot;x&quot;:0,&quot;y&quot;:0},&quot;scale&quot;:{&quot;x&quot;:1,&quot;y&quot;:1},&quot;rotate&quot;:0,&quot;skewX&quot;:0},&quot;id&quot;:&quot;2b17d6e2-a960-41cf-84c4-18209d1f017c&quot;,&quot;type&quot;:&quot;FIGURE_OBJECT&quot;,&quot;parent&quot;:{&quot;type&quot;:&quot;CHILD&quot;,&quot;parentId&quot;:&quot;f3f12026-8428-4a77-80b5-c31a1a0005fb&quot;,&quot;order&quot;:&quot;5&quot;}},&quot;5c6d750d-6319-416b-ab69-03812bee18fa&quot;:{&quot;id&quot;:&quot;5c6d750d-6319-416b-ab69-03812bee18fa&quot;,&quot;type&quot;:&quot;FIGURE_OBJECT&quot;,&quot;parent&quot;:{&quot;parentId&quot;:&quot;2b17d6e2-a960-41cf-84c4-18209d1f017c&quot;,&quot;type&quot;:&quot;CHILD&quot;,&quot;order&quot;:&quot;5&quot;},&quot;text&quot;:{&quot;textData&quot;:{&quot;lineSpacing&quot;:&quot;half&quot;,&quot;alignment&quot;:&quot;left&quot;,&quot;verticalAlign&quot;:&quot;TOP&quot;,&quot;lines&quot;:[{&quot;runs&quot;:[{&quot;style&quot;:{&quot;fontFamily&quot;:&quot;Roboto&quot;,&quot;fontSize&quot;:24,&quot;color&quot;:&quot;black&quot;,&quot;fontWeight&quot;:&quot;bold&quot;,&quot;fontStyle&quot;:&quot;normal&quot;,&quot;decoration&quot;:&quot;none&quot;,&quot;script&quot;:&quot;none&quot;},&quot;range&quot;:[0,61]},{&quot;style&quot;:{&quot;fontFamily&quot;:&quot;Roboto&quot;,&quot;fontSize&quot;:24,&quot;color&quot;:&quot;black&quot;,&quot;fontWeight&quot;:&quot;normal&quot;,&quot;fontStyle&quot;:&quot;normal&quot;,&quot;decoration&quot;:&quot;none&quot;,&quot;script&quot;:&quot;none&quot;},&quot;range&quot;:[62,62]},{&quot;style&quot;:{&quot;fontFamily&quot;:&quot;Roboto&quot;,&quot;fontSize&quot;:24,&quot;color&quot;:&quot;black&quot;,&quot;fontWeight&quot;:&quot;bold&quot;,&quot;fontStyle&quot;:&quot;normal&quot;,&quot;decoration&quot;:&quot;none&quot;,&quot;script&quot;:&quot;none&quot;},&quot;range&quot;:[63,65]},{&quot;style&quot;:{&quot;fontFamily&quot;:&quot;Roboto&quot;,&quot;fontSize&quot;:24,&quot;color&quot;:&quot;black&quot;,&quot;fontWeight&quot;:&quot;normal&quot;,&quot;fontStyle&quot;:&quot;normal&quot;,&quot;decoration&quot;:&quot;none&quot;,&quot;script&quot;:&quot;none&quot;},&quot;range&quot;:[66,219]},{&quot;style&quot;:{&quot;fontFamily&quot;:&quot;Roboto&quot;,&quot;fontSize&quot;:24,&quot;color&quot;:&quot;black&quot;,&quot;fontWeight&quot;:&quot;bold&quot;,&quot;fontStyle&quot;:&quot;normal&quot;,&quot;decoration&quot;:&quot;none&quot;,&quot;script&quot;:&quot;none&quot;},&quot;range&quot;:[220,225]},{&quot;style&quot;:{&quot;fontFamily&quot;:&quot;Roboto&quot;,&quot;fontSize&quot;:24,&quot;color&quot;:&quot;black&quot;,&quot;fontWeight&quot;:&quot;normal&quot;,&quot;fontStyle&quot;:&quot;normal&quot;,&quot;decoration&quot;:&quot;none&quot;,&quot;script&quot;:&quot;none&quot;},&quot;range&quot;:[226,456]}],&quot;text&quot;:&quot;Figure 6. Random forest model of single channel image groups. (TOP) Feature importance showing contribution of each parameter and violin plot showing the data for each group of the top feature (average peak intensity). (BOTTOM) Confusion matrix showing groups that the model had trouble categorizing. Distance matrix showing correlation between parameters and permutation importance for model trained with top 25% of parameters from each parameter cluster. &quot;}],&quot;_lastCaretLocation&quot;:{&quot;lineIndex&quot;:0,&quot;runIndex&quot;:0,&quot;charIndex&quot;:8}},&quot;format&quot;:&quot;BETTER_TEXT&quot;,&quot;size&quot;:{&quot;x&quot;:1734.1685058836183,&quot;y&quot;:78.01682561856674},&quot;targetSize&quot;:{&quot;x&quot;:1734.1685058836183,&quot;y&quot;:78.01682561856674}},&quot;relativeTransform&quot;:{&quot;scale&quot;:{&quot;x&quot;:1,&quot;y&quot;:1},&quot;translate&quot;:{&quot;x&quot;:0,&quot;y&quot;:0}}},&quot;f3f12026-8428-4a77-80b5-c31a1a0005fb&quot;:{&quot;boxContainer&quot;:{&quot;boxSize&quot;:0.0972644376899696,&quot;sectionType&quot;:&quot;IMAGE_CAPTION&quot;,&quot;boxType&quot;:&quot;ROW&quot;,&quot;userOffset&quot;:{&quot;x&quot;:0,&quot;y&quot;:0},&quot;boxPadding&quot;:{&quot;left&quot;:0,&quot;top&quot;:0,&quot;right&quot;:0,&quot;bottom&quot;:0},&quot;margin&quot;:{&quot;left&quot;:0,&quot;top&quot;:0,&quot;right&quot;:0,&quot;bottom&quot;:0},&quot;border&quot;:{&quot;left&quot;:{&quot;thickness&quot;:0,&quot;color&quot;:&quot;transparent&quot;,&quot;length&quot;:0},&quot;top&quot;:{&quot;thickness&quot;:0,&quot;color&quot;:&quot;transparent&quot;,&quot;length&quot;:0},&quot;right&quot;:{&quot;thickness&quot;:0,&quot;color&quot;:&quot;transparent&quot;,&quot;length&quot;:0},&quot;bottom&quot;:{&quot;thickness&quot;:0,&quot;color&quot;:&quot;transparent&quot;,&quot;length&quot;:0}},&quot;content&quot;:&quot;FILL&quot;,&quot;alignmentVertical&quot;:&quot;START&quot;,&quot;alignmentHorizontal&quot;:&quot;START&quot;},&quot;relativeTransform&quot;:{&quot;translate&quot;:{&quot;x&quot;:0,&quot;y&quot;:445.5780813882611},&quot;scale&quot;:{&quot;x&quot;:1,&quot;y&quot;:1},&quot;rotate&quot;:0,&quot;skewX&quot;:0},&quot;id&quot;:&quot;f3f12026-8428-4a77-80b5-c31a1a0005fb&quot;,&quot;type&quot;:&quot;FIGURE_OBJECT&quot;,&quot;parent&quot;:{&quot;type&quot;:&quot;CHILD&quot;,&quot;parentId&quot;:&quot;edf28606-7591-45d8-98b0-d32d751c652f&quot;,&quot;order&quot;:&quot;7&quot;}},&quot;3df9c8eb-7eb5-4f5e-a86a-4f82289a9319&quot;:{&quot;id&quot;:&quot;3df9c8eb-7eb5-4f5e-a86a-4f82289a9319&quot;,&quot;name&quot;:&quot;FIG5@300x-100.jpg&quot;,&quot;type&quot;:&quot;FIGURE_OBJECT&quot;,&quot;relativeTransform&quot;:{&quot;translate&quot;:{&quot;x&quot;:0,&quot;y&quot;:0},&quot;scale&quot;:{&quot;x&quot;:5.598363164272489,&quot;y&quot;:5.598363164272489},&quot;rotate&quot;:0,&quot;skewX&quot;:0},&quot;image&quot;:{&quot;url&quot;:&quot;https://core.services.biorender.com/api/uploads/65e50bcf5e9f4158f20a6c44/1709509583846_22417b58-b115-469f-9619-11638557e4c8_icon.jpg&quot;,&quot;fallbackUrl&quot;:&quot;https://core.services.biorender.com/api/uploads/65e50bcf5e9f4158f20a6c44/1709509583846_22417b58-b115-469f-9619-11638557e4c8_icon.jpg&quot;,&quot;isPremium&quot;:false,&quot;isSignedURL&quot;:true,&quot;size&quot;:{&quot;x&quot;:300,&quot;y&quot;:155.96633107773562}},&quot;source&quot;:{&quot;id&quot;:&quot;65e50bcf5e9f4158f20a6c44&quot;,&quot;type&quot;:&quot;UPLOADS&quot;,&quot;dateAdded&quot;:&quot;2024-03-03T23:46:28.702Z&quot;},&quot;isPremium&quot;:false,&quot;parent&quot;:{&quot;parentId&quot;:&quot;4c3b53a5-d061-4b2e-b8dd-f8d6ea0a3ec2&quot;,&quot;type&quot;:&quot;CHILD&quot;,&quot;order&quot;:&quot;5&quot;}},&quot;0ffa8757-d6d3-4207-b8a6-31972be6883d&quot;:{&quot;id&quot;:&quot;0ffa8757-d6d3-4207-b8a6-31972be6883d&quot;,&quot;name&quot;:&quot;FRMS 2023 conceptual model&quot;,&quot;type&quot;:&quot;FIGURE_OBJECT&quot;,&quot;relativeTransform&quot;:{&quot;translate&quot;:{&quot;x&quot;:-15.675246218064634,&quot;y&quot;:1.440939767471744},&quot;rotate&quot;:0,&quot;skewX&quot;:0,&quot;scale&quot;:{&quot;x&quot;:0.8957655966020882,&quot;y&quot;:0.8957655966020882}},&quot;image&quot;:{&quot;url&quot;:&quot;&quot;,&quot;fallbackUrl&quot;:&quot;&quot;,&quot;isPremium&quot;:false,&quot;isSignedURL&quot;:false,&quot;size&quot;:{&quot;x&quot;:960,&quot;y&quot;:672}},&quot;embedded&quot;:{&quot;illustration&quot;:{&quot;json&quot;:&quot;{\&quot;bioData\&quot;:{\&quot;id\&quot;:\&quot;689bb198-15c3-4ed2-b4d8-3a2966ca7d84\&quot;,\&quot;objects\&quot;:{\&quot;689bb198-15c3-4ed2-b4d8-3a2966ca7d84\&quot;:{\&quot;id\&quot;:\&quot;689bb198-15c3-4ed2-b4d8-3a2966ca7d84\&quot;,\&quot;type\&quot;:\&quot;FIGURE_OBJECT\&quot;,\&quot;document\&quot;:{\&quot;type\&quot;:\&quot;DOCUMENT_GROUP\&quot;,\&quot;canvasType\&quot;:\&quot;FIGURE\&quot;,\&quot;units\&quot;:\&quot;in\&quot;}},\&quot;fad4f1ce-c4c1-45ab-9e69-514cd588bb5c\&quot;:{\&quot;id\&quot;:\&quot;fad4f1ce-c4c1-45ab-9e69-514cd588bb5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689bb198-15c3-4ed2-b4d8-3a2966ca7d84\&quot;,\&quot;type\&quot;:\&quot;FRAME\&quot;,\&quot;order\&quot;:\&quot;5\&quot;}},\&quot;9f7af6c0-dd4d-474c-95d7-bca872c4dff2\&quot;:{\&quot;id\&quot;:\&quot;9f7af6c0-dd4d-474c-95d7-bca872c4dff2\&quot;,\&quot;type\&quot;:\&quot;FIGURE_OBJECT\&quot;,\&quot;document\&quot;:{\&quot;type\&quot;:\&quot;FIGURE\&quot;,\&quot;canvasType\&quot;:\&quot;FIGURE\&quot;,\&quot;units\&quot;:\&quot;in\&quot;},\&quot;parent\&quot;:{\&quot;parentId\&quot;:\&quot;689bb198-15c3-4ed2-b4d8-3a2966ca7d84\&quot;,\&quot;type\&quot;:\&quot;DOCUMENT\&quot;,\&quot;order\&quot;:\&quot;5\&quot;},\&quot;layout\&quot;:{\&quot;sizeRatio\&quot;:{\&quot;x\&quot;:0.88,\&quot;y\&quot;:0.88},\&quot;keepAspectRatio\&quot;:false}},\&quot;04f3c65f-5b06-48e8-be34-21728761a842\&quot;:{\&quot;id\&quot;:\&quot;04f3c65f-5b06-48e8-be34-21728761a842\&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9f7af6c0-dd4d-474c-95d7-bca872c4dff2\&quot;,\&quot;order\&quot;:\&quot;5\&quot;}},\&quot;8b5b48a6-9757-497f-8659-22a8f2af3b7c\&quot;:{\&quot;id\&quot;:\&quot;8b5b48a6-9757-497f-8659-22a8f2af3b7c\&quot;,\&quot;type\&quot;:\&quot;FIGURE_OBJECT\&quot;,\&quot;guide\&quot;:{\&quot;type\&quot;:\&quot;GRID\&quot;,\&quot;distance\&quot;:0.5,\&quot;units\&quot;:\&quot;in\&quot;},\&quot;parent\&quot;:{\&quot;parentId\&quot;:\&quot;689bb198-15c3-4ed2-b4d8-3a2966ca7d84\&quot;,\&quot;type\&quot;:\&quot;GUIDE\&quot;,\&quot;order\&quot;:\&quot;5\&quot;}},\&quot;b26386bf-a770-40c7-b806-12158720ec10\&quot;:{\&quot;type\&quot;:\&quot;FIGURE_OBJECT\&quot;,\&quot;id\&quot;:\&quot;b26386bf-a770-40c7-b806-12158720ec10\&quot;,\&quot;parent\&quot;:{\&quot;type\&quot;:\&quot;CHILD\&quot;,\&quot;parentId\&quot;:\&quot;9f7af6c0-dd4d-474c-95d7-bca872c4dff2\&quot;,\&quot;order\&quot;:\&quot;999999999999998\&quot;},\&quot;relativeTransform\&quot;:{\&quot;translate\&quot;:{\&quot;x\&quot;:12.994351363723554,\&quot;y\&quot;:-491.2686158718719},\&quot;rotate\&quot;:0,\&quot;skewX\&quot;:0,\&quot;scale\&quot;:{\&quot;x\&quot;:1,\&quot;y\&quot;:1}}},\&quot;0ebb5c80-1e65-4a7d-901e-5f279a87dd52\&quot;:{\&quot;id\&quot;:\&quot;0ebb5c80-1e65-4a7d-901e-5f279a87dd52\&quot;,\&quot;name\&quot;:\&quot;C. Elegans\&quot;,\&quot;type\&quot;:\&quot;FIGURE_OBJECT\&quot;,\&quot;relativeTransform\&quot;:{\&quot;translate\&quot;:{\&quot;x\&quot;:5.725091524668081,\&quot;y\&quot;:269.82951286449196},\&quot;rotate\&quot;:0,\&quot;skewX\&quot;:0,\&quot;scale\&quot;:{\&quot;x\&quot;:2.8573718814405136,\&quot;y\&quot;:3.248701297893972}},\&quot;image\&quot;:{\&quot;url\&quot;:\&quot;https://icons.biorender.com/biorender/5db06518ebe9af00044f1127/c-elegans.png\&quot;,\&quot;fallbackUrl\&quot;:\&quot;https://res.cloudinary.com/dlcjuc3ej/image/upload/v1571841299/gbczpjuowgx2ibj63krq.svg#/keystone/api/icons/5db06518ebe9af00044f1127/c-elegans.svg\&quot;,\&quot;isPremium\&quot;:false,\&quot;isPacked\&quot;:true,\&quot;size\&quot;:{\&quot;x\&quot;:270,\&quot;y\&quot;:60.567567567567565}},\&quot;source\&quot;:{\&quot;id\&quot;:\&quot;5db064dbebe9af00044f1118\&quot;,\&quot;type\&quot;:\&quot;ASSETS\&quot;},\&quot;parent\&quot;:{\&quot;type\&quot;:\&quot;CHILD\&quot;,\&quot;parentId\&quot;:\&quot;b26386bf-a770-40c7-b806-12158720ec10\&quot;,\&quot;order\&quot;:\&quot;1\&quot;}},\&quot;2fcb9529-e802-49b3-8442-993ae98c6996\&quot;:{\&quot;id\&quot;:\&quot;2fcb9529-e802-49b3-8442-993ae98c6996\&quot;,\&quot;name\&quot;:\&quot;C. Elegans (pharynx)\&quot;,\&quot;type\&quot;:\&quot;FIGURE_OBJECT\&quot;,\&quot;relativeTransform\&quot;:{\&quot;translate\&quot;:{\&quot;x\&quot;:-328.7183866609003,\&quot;y\&quot;:249.26465791097257},\&quot;rotate\&quot;:0,\&quot;skewX\&quot;:0,\&quot;scale\&quot;:{\&quot;x\&quot;:2.805306384809403,\&quot;y\&quot;:2.711023432483331}},\&quot;image\&quot;:{\&quot;url\&quot;:\&quot;https://icons.biorender.com/biorender/5db065a8ebe9af00044f112b/c-elegans-pharynx.png\&quot;,\&quot;fallbackUrl\&quot;:\&quot;https://res.cloudinary.com/dlcjuc3ej/image/upload/v1571841443/b7ylw1nkkexg2sf8n2ir.svg#/keystone/api/icons/5db065a8ebe9af00044f112b/c-elegans-pharynx.svg\&quot;,\&quot;isPremium\&quot;:false,\&quot;isPacked\&quot;:true,\&quot;size\&quot;:{\&quot;x\&quot;:30,\&quot;y\&quot;:18.9}},\&quot;source\&quot;:{\&quot;id\&quot;:\&quot;5db06564ebe9af00044f112a\&quot;,\&quot;type\&quot;:\&quot;ASSETS\&quot;},\&quot;parent\&quot;:{\&quot;type\&quot;:\&quot;CHILD\&quot;,\&quot;parentId\&quot;:\&quot;b26386bf-a770-40c7-b806-12158720ec10\&quot;,\&quot;order\&quot;:\&quot;2\&quot;}},\&quot;895fa214-4e3e-481f-abca-5fcc1cca53d3\&quot;:{\&quot;type\&quot;:\&quot;FIGURE_OBJECT\&quot;,\&quot;id\&quot;:\&quot;895fa214-4e3e-481f-abca-5fcc1cca53d3\&quot;,\&quot;relativeTransform\&quot;:{\&quot;translate\&quot;:{\&quot;x\&quot;:275.92267573140106,\&quot;y\&quot;:236.1464122658147},\&quot;rotate\&quot;:0},\&quot;opacity\&quot;:1,\&quot;path\&quot;:{\&quot;type\&quot;:\&quot;POLY_LINE\&quot;,\&quot;points\&quot;:[{\&quot;x\&quot;:8.157042631027082,\&quot;y\&quot;:2.5490758093129307},{\&quot;x\&quot;:-8.157042631027082,\&quot;y\&quot;:-2.5490758093129307}],\&quot;closed\&quot;:false},\&quot;pathStyles\&quot;:[{\&quot;type\&quot;:\&quot;FILL\&quot;,\&quot;fillStyle\&quot;:\&quot;rgba(0,0,0,0)\&quot;},{\&quot;type\&quot;:\&quot;STROKE\&quot;,\&quot;strokeStyle\&quot;:\&quot;#232323\&quot;,\&quot;lineWidth\&quot;:3.571805627860754,\&quot;lineJoin\&quot;:\&quot;round\&quot;}],\&quot;isLocked\&quot;:false,\&quot;parent\&quot;:{\&quot;type\&quot;:\&quot;CHILD\&quot;,\&quot;parentId\&quot;:\&quot;b26386bf-a770-40c7-b806-12158720ec10\&quot;,\&quot;order\&quot;:\&quot;7\&quot;}},\&quot;be6d0e99-c797-4c94-9020-b0613e4dde28\&quot;:{\&quot;type\&quot;:\&quot;FIGURE_OBJECT\&quot;,\&quot;id\&quot;:\&quot;be6d0e99-c797-4c94-9020-b0613e4dde28\&quot;,\&quot;parent\&quot;:{\&quot;type\&quot;:\&quot;CHILD\&quot;,\&quot;parentId\&quot;:\&quot;b26386bf-a770-40c7-b806-12158720ec10\&quot;,\&quot;order\&quot;:\&quot;5\&quot;},\&quot;relativeTransform\&quot;:{\&quot;translate\&quot;:{\&quot;x\&quot;:13.52885885287879,\&quot;y\&quot;:-83.4104208242646},\&quot;rotate\&quot;:0}},\&quot;9a57e2eb-4fa5-4555-9a99-92559566624e\&quot;:{\&quot;id\&quot;:\&quot;9a57e2eb-4fa5-4555-9a99-92559566624e\&quot;,\&quot;name\&quot;:\&quot;C. Elegans 2 (intestines)\&quot;,\&quot;type\&quot;:\&quot;FIGURE_OBJECT\&quot;,\&quot;relativeTransform\&quot;:{\&quot;translate\&quot;:{\&quot;x\&quot;:-8.606408797790687,\&quot;y\&quot;:348.41682390340316},\&quot;rotate\&quot;:0,\&quot;skewX\&quot;:0,\&quot;scale\&quot;:{\&quot;x\&quot;:2.7995844289482292,\&quot;y\&quot;:3.115245223340816}},\&quot;image\&quot;:{\&quot;url\&quot;:\&quot;https://icons.biorender.com/biorender/5db060edebe9af00044f1107/20191023142202/image/c-elegans-2-intestines.png\&quot;,\&quot;fallbackUrl\&quot;:\&quot;https://res.cloudinary.com/dlcjuc3ej/image/upload/v1571840522/h9mlet6g2jiifrph7yzx.svg#/keystone/api/icons/5db060edebe9af00044f1107/20191023142202/image/c-elegans-2-intestines.svg\&quot;,\&quot;isPremium\&quot;:false,\&quot;isPacked\&quot;:true,\&quot;size\&quot;:{\&quot;x\&quot;:275,\&quot;y\&quot;:39.39189189189189}},\&quot;source\&quot;:{\&quot;id\&quot;:\&quot;5db060edebe9af00044f1107\&quot;,\&quot;type\&quot;:\&quot;ASSETS\&quot;},\&quot;parent\&quot;:{\&quot;type\&quot;:\&quot;CHILD\&quot;,\&quot;parentId\&quot;:\&quot;be6d0e99-c797-4c94-9020-b0613e4dde28\&quot;,\&quot;order\&quot;:\&quot;02\&quot;}},\&quot;4024c45c-5389-4580-959a-47784b68c233\&quot;:{\&quot;type\&quot;:\&quot;FIGURE_OBJECT\&quot;,\&quot;id\&quot;:\&quot;4024c45c-5389-4580-959a-47784b68c233\&quot;,\&quot;parent\&quot;:{\&quot;type\&quot;:\&quot;CROP\&quot;,\&quot;parentId\&quot;:\&quot;9a57e2eb-4fa5-4555-9a99-92559566624e\&quot;,\&quot;order\&quot;:\&quot;5\&quot;},\&quot;relativeTransform\&quot;:{\&quot;translate\&quot;:{\&quot;x\&quot;:-21.85246383780958,\&quot;y\&quot;:0},\&quot;rotate\&quot;:0,\&quot;skewX\&quot;:0,\&quot;scale\&quot;:{\&quot;x\&quot;:115.64753616219042,\&quot;y\&quot;:19.69594594594594}},\&quot;path\&quot;:{\&quot;type\&quot;:\&quot;RECT\&quot;,\&quot;size\&quot;:{\&quot;x\&quot;:2,\&quot;y\&quot;:2}},\&quot;pathStyles\&quot;:[{\&quot;type\&quot;:\&quot;FILL\&quot;,\&quot;fillStyle\&quot;:\&quot;#fff\&quot;}],\&quot;isFrozen\&quot;:true},\&quot;f481279b-8dcf-46b3-8bd1-983b64b67f25\&quot;:{\&quot;type\&quot;:\&quot;FIGURE_OBJECT\&quot;,\&quot;id\&quot;:\&quot;f481279b-8dcf-46b3-8bd1-983b64b67f25\&quot;,\&quot;relativeTransform\&quot;:{\&quot;translate\&quot;:{\&quot;x\&quot;:-299.23359487606325,\&quot;y\&quot;:352.69032274682417},\&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05\&quot;}},\&quot;cfb2e0e3-6aaa-4bde-839f-ed08b698e095\&quot;:{\&quot;type\&quot;:\&quot;FIGURE_OBJECT\&quot;,\&quot;id\&quot;:\&quot;cfb2e0e3-6aaa-4bde-839f-ed08b698e095\&quot;,\&quot;relativeTransform\&quot;:{\&quot;translate\&quot;:{\&quot;x\&quot;:-304.9118953809184,\&quot;y\&quot;:358.6976598202604},\&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1\&quot;}},\&quot;d868f445-9a4a-46fe-8c5a-e3af178c617a\&quot;:{\&quot;type\&quot;:\&quot;FIGURE_OBJECT\&quot;,\&quot;id\&quot;:\&quot;d868f445-9a4a-46fe-8c5a-e3af178c617a\&quot;,\&quot;relativeTransform\&quot;:{\&quot;translate\&quot;:{\&quot;x\&quot;:-298.91191112045465,\&quot;y\&quot;:362.77349019640246},\&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12\&quot;}},\&quot;ef996cf0-acd5-45a0-b5b6-046ed238b6d1\&quot;:{\&quot;type\&quot;:\&quot;FIGURE_OBJECT\&quot;,\&quot;id\&quot;:\&quot;ef996cf0-acd5-45a0-b5b6-046ed238b6d1\&quot;,\&quot;relativeTransform\&quot;:{\&quot;translate\&quot;:{\&quot;x\&quot;:-294.3717124556555,\&quot;y\&quot;:358.1575404347201},\&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15\&quot;}},\&quot;1fd6a330-741d-4d56-ab64-80a20bd4726a\&quot;:{\&quot;type\&quot;:\&quot;FIGURE_OBJECT\&quot;,\&quot;id\&quot;:\&quot;1fd6a330-741d-4d56-ab64-80a20bd4726a\&quot;,\&quot;relativeTransform\&quot;:{\&quot;translate\&quot;:{\&quot;x\&quot;:-255.52655229273114,\&quot;y\&quot;:377.68542438921634},\&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2\&quot;}},\&quot;824eebb3-64f3-4630-855d-1eb310085401\&quot;:{\&quot;type\&quot;:\&quot;FIGURE_OBJECT\&quot;,\&quot;id\&quot;:\&quot;824eebb3-64f3-4630-855d-1eb310085401\&quot;,\&quot;relativeTransform\&quot;:{\&quot;translate\&quot;:{\&quot;x\&quot;:-253.90592481926188,\&quot;y\&quot;:387.55577485724103},\&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22\&quot;}},\&quot;7d715297-7325-4c18-953f-eeba5f4748c6\&quot;:{\&quot;type\&quot;:\&quot;FIGURE_OBJECT\&quot;,\&quot;id\&quot;:\&quot;7d715297-7325-4c18-953f-eeba5f4748c6\&quot;,\&quot;relativeTransform\&quot;:{\&quot;translate\&quot;:{\&quot;x\&quot;:-193.32482259916893,\&quot;y\&quot;:371.6149469899216},\&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25\&quot;}},\&quot;734c717a-5d97-4e0c-a7bd-980cee96c0ce\&quot;:{\&quot;type\&quot;:\&quot;FIGURE_OBJECT\&quot;,\&quot;id\&quot;:\&quot;734c717a-5d97-4e0c-a7bd-980cee96c0ce\&quot;,\&quot;relativeTransform\&quot;:{\&quot;translate\&quot;:{\&quot;x\&quot;:-187.32483833870495,\&quot;y\&quot;:379.55379076065196},\&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3\&quot;}},\&quot;53bd8c57-584e-4b1c-a503-d21d3c09adf7\&quot;:{\&quot;type\&quot;:\&quot;FIGURE_OBJECT\&quot;,\&quot;id\&quot;:\&quot;53bd8c57-584e-4b1c-a503-d21d3c09adf7\&quot;,\&quot;relativeTransform\&quot;:{\&quot;translate\&quot;:{\&quot;x\&quot;:-134.61177449593237,\&quot;y\&quot;:342.8830755485606},\&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4\&quot;}},\&quot;9760aee1-f609-446c-9991-bfde6ddde35c\&quot;:{\&quot;type\&quot;:\&quot;FIGURE_OBJECT\&quot;,\&quot;id\&quot;:\&quot;9760aee1-f609-446c-9991-bfde6ddde35c\&quot;,\&quot;relativeTransform\&quot;:{\&quot;translate\&quot;:{\&quot;x\&quot;:-126.58289424080746,\&quot;y\&quot;:348.1373188564118},\&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5\&quot;}},\&quot;8b8ee282-30aa-4e53-ab8c-032ee8d7a67f\&quot;:{\&quot;type\&quot;:\&quot;FIGURE_OBJECT\&quot;,\&quot;id\&quot;:\&quot;8b8ee282-30aa-4e53-ab8c-032ee8d7a67f\&quot;,\&quot;relativeTransform\&quot;:{\&quot;translate\&quot;:{\&quot;x\&quot;:-68.76058081320778,\&quot;y\&quot;:321.87994143329985},\&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52\&quot;}},\&quot;93450ffd-856c-41d1-bc38-9b793885f3e7\&quot;:{\&quot;type\&quot;:\&quot;FIGURE_OBJECT\&quot;,\&quot;id\&quot;:\&quot;93450ffd-856c-41d1-bc38-9b793885f3e7\&quot;,\&quot;relativeTransform\&quot;:{\&quot;translate\&quot;:{\&quot;x\&quot;:-64.38116454724504,\&quot;y\&quot;:330.9971981357396},\&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55\&quot;}},\&quot;f868169b-8bb6-4362-b00c-bad96010e677\&quot;:{\&quot;type\&quot;:\&quot;FIGURE_OBJECT\&quot;,\&quot;id\&quot;:\&quot;f868169b-8bb6-4362-b00c-bad96010e677\&quot;,\&quot;relativeTransform\&quot;:{\&quot;translate\&quot;:{\&quot;x\&quot;:7.309112039171102,\&quot;y\&quot;:346.20033206083696},\&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6\&quot;}},\&quot;845c041a-5ceb-4039-9c1c-a393ad486241\&quot;:{\&quot;type\&quot;:\&quot;FIGURE_OBJECT\&quot;,\&quot;id\&quot;:\&quot;845c041a-5ceb-4039-9c1c-a393ad486241\&quot;,\&quot;relativeTransform\&quot;:{\&quot;translate\&quot;:{\&quot;x\&quot;:8.039064315971618,\&quot;y\&quot;:356.28334211192384},\&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62\&quot;}},\&quot;f3e8930e-0040-4905-a6d9-15fd55bd49e6\&quot;:{\&quot;type\&quot;:\&quot;FIGURE_OBJECT\&quot;,\&quot;id\&quot;:\&quot;f3e8930e-0040-4905-a6d9-15fd55bd49e6\&quot;,\&quot;relativeTransform\&quot;:{\&quot;translate\&quot;:{\&quot;x\&quot;:65.1314849457388,\&quot;y\&quot;:374.29932233923256},\&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65\&quot;}},\&quot;e50cc03d-c81a-43b7-9bb6-871732757018\&quot;:{\&quot;type\&quot;:\&quot;FIGURE_OBJECT\&quot;,\&quot;id\&quot;:\&quot;e50cc03d-c81a-43b7-9bb6-871732757018\&quot;,\&quot;relativeTransform\&quot;:{\&quot;translate\&quot;:{\&quot;x\&quot;:68.05111561603668,\&quot;y\&quot;:384.3823323903195},\&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7\&quot;}},\&quot;1e7c5abf-0992-4d04-a271-d6ae95f16344\&quot;:{\&quot;type\&quot;:\&quot;FIGURE_OBJECT\&quot;,\&quot;id\&quot;:\&quot;1e7c5abf-0992-4d04-a271-d6ae95f16344\&quot;,\&quot;relativeTransform\&quot;:{\&quot;translate\&quot;:{\&quot;x\&quot;:139.7413922024528,\&quot;y\&quot;:379.6170404447361},\&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72\&quot;}},\&quot;020fc437-d758-419c-babb-bf48c638218e\&quot;:{\&quot;type\&quot;:\&quot;FIGURE_OBJECT\&quot;,\&quot;id\&quot;:\&quot;020fc437-d758-419c-babb-bf48c638218e\&quot;,\&quot;relativeTransform\&quot;:{\&quot;translate\&quot;:{\&quot;x\&quot;:147.04037965974535,\&quot;y\&quot;:385.8370371012345},\&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75\&quot;}},\&quot;655c1fd5-71b6-4bdd-b048-fbe22410185e\&quot;:{\&quot;type\&quot;:\&quot;FIGURE_OBJECT\&quot;,\&quot;id\&quot;:\&quot;655c1fd5-71b6-4bdd-b048-fbe22410185e\&quot;,\&quot;relativeTransform\&quot;:{\&quot;translate\&quot;:{\&quot;x\&quot;:206.3224786830099,\&quot;y\&quot;:343.42272503215264},\&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8\&quot;}},\&quot;231e32c4-c409-4e11-a897-cc7179f31ff8\&quot;:{\&quot;type\&quot;:\&quot;FIGURE_OBJECT\&quot;,\&quot;id\&quot;:\&quot;231e32c4-c409-4e11-a897-cc7179f31ff8\&quot;,\&quot;relativeTransform\&quot;:{\&quot;translate\&quot;:{\&quot;x\&quot;:213.00480596020645,\&quot;y\&quot;:342.73601334925735},\&quot;rotate\&quot;:0},\&quot;opacity\&quot;:1,\&quot;path\&quot;:{\&quot;type\&quot;:\&quot;ELLIPSE\&quot;,\&quot;size\&quot;:{\&quot;x\&quot;:5.839142313972986,\&quot;y\&quot;:7.726026516529773}},\&quot;isLocked\&quot;:false,\&quot;pathStyles\&quot;:[{\&quot;type\&quot;:\&quot;FILL\&quot;,\&quot;fillStyle\&quot;:\&quot;rgba(90,170,70,1)\&quot;},{\&quot;type\&quot;:\&quot;STROKE\&quot;,\&quot;strokeStyle\&quot;:\&quot;rgba(23,23,23,1)\&quot;,\&quot;lineWidth\&quot;:0.8713871994770016,\&quot;lineJoin\&quot;:\&quot;round\&quot;}],\&quot;parent\&quot;:{\&quot;type\&quot;:\&quot;CHILD\&quot;,\&quot;parentId\&quot;:\&quot;be6d0e99-c797-4c94-9020-b0613e4dde28\&quot;,\&quot;order\&quot;:\&quot;9\&quot;}},\&quot;03a7e35c-ce5e-4f65-ae29-df96c38b19af\&quot;:{\&quot;type\&quot;:\&quot;FIGURE_OBJECT\&quot;,\&quot;id\&quot;:\&quot;03a7e35c-ce5e-4f65-ae29-df96c38b19af\&quot;,\&quot;name\&quot;:\&quot;Vibrio cholerae 1\&quot;,\&quot;relativeTransform\&quot;:{\&quot;translate\&quot;:{\&quot;x\&quot;:268.1354750357084,\&quot;y\&quot;:425.48658830615074},\&quot;rotate\&quot;:2.465199722095363,\&quot;skewX\&quot;:-6.598177068860934e-16,\&quot;scale\&quot;:{\&quot;x\&quot;:-0.10877006842739476,\&quot;y\&quot;:0.10877006842739438}},\&quot;opacity\&quot;:0.74,\&quot;image\&quot;:{\&quot;url\&quot;:\&quot;https://icons.biorender.com/biorender/5b0db3c3bfcd0a0014b5ffb3/vibrio-cholerae-1.png\&quot;,\&quot;fallbackUrl\&quot;:\&quot;https://res.cloudinary.com/dlcjuc3ej/image/upload/v1527624640/w7lmi6dk6bldapc2vqxq.svg#/keystone/api/icons/5b0db3c3bfcd0a0014b5ffb3/vibrio-cholerae-1.svg\&quot;,\&quot;size\&quot;:{\&quot;x\&quot;:518,\&quot;y\&quot;:179},\&quot;isPremium\&quot;:false,\&quot;isPacked\&quot;:true},\&quot;source\&quot;:{\&quot;id\&quot;:\&quot;5b0db3711531dd0014891498\&quot;,\&quot;type\&quot;:\&quot;ASSETS\&quot;},\&quot;pathStyles\&quot;:[{\&quot;type\&quot;:\&quot;FILL\&quot;,\&quot;fillStyle\&quot;:\&quot;rgb(0,0,0)\&quot;}],\&quot;isLocked\&quot;:false,\&quot;parent\&quot;:{\&quot;type\&quot;:\&quot;CHILD\&quot;,\&quot;parentId\&quot;:\&quot;e588c763-a812-4a40-b650-2b67ea96fdc8\&quot;,\&quot;order\&quot;:\&quot;01\&quot;}},\&quot;c67ef770-f954-4d01-81e3-409b396b6f6e\&quot;:{\&quot;type\&quot;:\&quot;FIGURE_OBJECT\&quot;,\&quot;id\&quot;:\&quot;c67ef770-f954-4d01-81e3-409b396b6f6e\&quot;,\&quot;name\&quot;:\&quot;Bacillus (amphilophotrichous flagella)\&quot;,\&quot;relativeTransform\&quot;:{\&quot;translate\&quot;:{\&quot;x\&quot;:433.22362255971245,\&quot;y\&quot;:463.5789271415708},\&quot;rotate\&quot;:0.1518550579851438,\&quot;skewX\&quot;:-5.708172375441512e-17,\&quot;scale\&quot;:{\&quot;x\&quot;:0.348655550819329,\&quot;y\&quot;:0.34865555081933025}},\&quot;opacity\&quot;:1,\&quot;image\&quot;:{\&quot;url\&quot;:\&quot;https://icons.biorender.com/biorender/5b070ea0b7dbf70014def7a3/bacillus-amphilophotrichous-flagella.png\&quot;,\&quot;fallbackUrl\&quot;:\&quot;https://res.cloudinary.com/dlcjuc3ej/image/upload/v1527189108/fo2siu6teo1hj6qptn1m.svg#/keystone/api/icons/5b070ea0b7dbf70014def7a3/bacillus-amphilophotrichous-flagella.svg\&quot;,\&quot;size\&quot;:{\&quot;x\&quot;:234,\&quot;y\&quot;:33},\&quot;isPremium\&quot;:false,\&quot;isPacked\&quot;:true},\&quot;source\&quot;:{\&quot;id\&quot;:\&quot;5b070e40b7dbf70014def790\&quot;,\&quot;type\&quot;:\&quot;ASSETS\&quot;},\&quot;pathStyles\&quot;:[{\&quot;type\&quot;:\&quot;FILL\&quot;,\&quot;fillStyle\&quot;:\&quot;rgb(0,0,0)\&quot;}],\&quot;isLocked\&quot;:false,\&quot;parent\&quot;:{\&quot;type\&quot;:\&quot;CHILD\&quot;,\&quot;parentId\&quot;:\&quot;e588c763-a812-4a40-b650-2b67ea96fdc8\&quot;,\&quot;order\&quot;:\&quot;02\&quot;}},\&quot;2b9dc3bf-093d-44e1-93df-cdd65dd1a884\&quot;:{\&quot;type\&quot;:\&quot;FIGURE_OBJECT\&quot;,\&quot;id\&quot;:\&quot;2b9dc3bf-093d-44e1-93df-cdd65dd1a884\&quot;,\&quot;name\&quot;:\&quot;Bifidobacterium\&quot;,\&quot;relativeTransform\&quot;:{\&quot;translate\&quot;:{\&quot;x\&quot;:414.0461068321492,\&quot;y\&quot;:436.45533167417244},\&quot;rotate\&quot;:1.0524335389525805,\&quot;skewX\&quot;:1.8746383985452354e-16,\&quot;scale\&quot;:{\&quot;x\&quot;:0.09619585823541459,\&quot;y\&quot;:0.09619585823541447}},\&quot;opacity\&quot;:0.74,\&quot;image\&quot;:{\&quot;url\&quot;:\&quot;https://icons.biorender.com/biorender/5c6c7b65cbfc2b330011c0f3/bifidobacterium.png\&quot;,\&quot;size\&quot;:{\&quot;x\&quot;:312,\&quot;y\&quot;:349},\&quot;isPremium\&quot;:false,\&quot;fallbackUrl\&quot;:\&quot;https://res.cloudinary.com/dlcjuc3ej/image/upload/v1550613342/dun941jezrr2imkubokc.svg#/keystone/api/icons/5c6c7b65cbfc2b330011c0f3/bifidobacterium.svg\&quot;},\&quot;source\&quot;:{\&quot;id\&quot;:\&quot;5c6c7b10cbfc2b330011c0d9\&quot;,\&quot;type\&quot;:\&quot;ASSETS\&quot;},\&quot;pathStyles\&quot;:[{\&quot;type\&quot;:\&quot;FILL\&quot;,\&quot;fillStyle\&quot;:\&quot;rgb(0,0,0)\&quot;}],\&quot;isLocked\&quot;:false,\&quot;parent\&quot;:{\&quot;type\&quot;:\&quot;CHILD\&quot;,\&quot;parentId\&quot;:\&quot;e588c763-a812-4a40-b650-2b67ea96fdc8\&quot;,\&quot;order\&quot;:\&quot;05\&quot;}},\&quot;9ed36a1b-483f-4c4a-9c34-0e7a725b4210\&quot;:{\&quot;type\&quot;:\&quot;FIGURE_OBJECT\&quot;,\&quot;id\&quot;:\&quot;9ed36a1b-483f-4c4a-9c34-0e7a725b4210\&quot;,\&quot;name\&quot;:\&quot;E. coli (without flagella)\&quot;,\&quot;relativeTransform\&quot;:{\&quot;translate\&quot;:{\&quot;x\&quot;:368.5998685743289,\&quot;y\&quot;:429.64518745748865},\&quot;rotate\&quot;:3.765154660654683,\&quot;skewX\&quot;:2.0439446822570094e-16,\&quot;scale\&quot;:{\&quot;x\&quot;:-0.11283041578718574,\&quot;y\&quot;:0.11283041578718596}},\&quot;opacity\&quot;:1,\&quot;image\&quot;:{\&quot;url\&quot;:\&quot;https://icons.biorender.com/biorender/5c9ea407297d0833006c3509/e-coli-without-flagella.png\&quot;,\&quot;fallbackUrl\&quot;:\&quot;https://res.cloudinary.com/dlcjuc3ej/image/upload/v1553900547/fzjtql5xspwfs830xfyn.svg#/keystone/api/icons/5c9ea407297d0833006c3509/e-coli-without-flagella.svg\&quot;,\&quot;size\&quot;:{\&quot;x\&quot;:280,\&quot;y\&quot;:134},\&quot;isPremium\&quot;:false,\&quot;isPacked\&quot;:true},\&quot;source\&quot;:{\&quot;id\&quot;:\&quot;5c9ea3d9297d0833006c34fb\&quot;,\&quot;type\&quot;:\&quot;ASSETS\&quot;},\&quot;pathStyles\&quot;:[{\&quot;type\&quot;:\&quot;FILL\&quot;,\&quot;fillStyle\&quot;:\&quot;rgb(0,0,0)\&quot;}],\&quot;isLocked\&quot;:false,\&quot;parent\&quot;:{\&quot;type\&quot;:\&quot;CHILD\&quot;,\&quot;parentId\&quot;:\&quot;e588c763-a812-4a40-b650-2b67ea96fdc8\&quot;,\&quot;order\&quot;:\&quot;06\&quot;}},\&quot;82f1339b-cdd3-45f1-9e15-40338dcd1624\&quot;:{\&quot;id\&quot;:\&quot;82f1339b-cdd3-45f1-9e15-40338dcd1624\&quot;,\&quot;name\&quot;:\&quot;Neisseria 2\&quot;,\&quot;type\&quot;:\&quot;FIGURE_OBJECT\&quot;,\&quot;relativeTransform\&quot;:{\&quot;translate\&quot;:{\&quot;x\&quot;:216.8800751943887,\&quot;y\&quot;:449.70789113448456},\&quot;rotate\&quot;:-3.0377183841311823,\&quot;skewX\&quot;:4.69463761511439e-17,\&quot;scale\&quot;:{\&quot;x\&quot;:0.3844537367928963,\&quot;y\&quot;:0.38445373679289674}},\&quot;image\&quot;:{\&quot;url\&quot;:\&quot;https://icons.biorender.com/biorender/5b0db693bfcd0a0014b5ffdd/neisseria-2.png\&quot;,\&quot;fallbackUrl\&quot;:\&quot;https://res.cloudinary.com/dlcjuc3ej/image/upload/v1527625359/dt4is22gqspluspbuxyg.svg#/keystone/api/icons/5b0db693bfcd0a0014b5ffdd/neisseria-2.svg\&quot;,\&quot;isPremium\&quot;:false,\&quot;isPacked\&quot;:true,\&quot;size\&quot;:{\&quot;x\&quot;:100,\&quot;y\&quot;:67.20779220779221}},\&quot;source\&quot;:{\&quot;id\&quot;:\&quot;5b0db672ed50f40014846dd0\&quot;,\&quot;type\&quot;:\&quot;ASSETS\&quot;},\&quot;parent\&quot;:{\&quot;type\&quot;:\&quot;CHILD\&quot;,\&quot;parentId\&quot;:\&quot;e588c763-a812-4a40-b650-2b67ea96fdc8\&quot;,\&quot;order\&quot;:\&quot;07\&quot;},\&quot;opacity\&quot;:0.89},\&quot;903a4bde-f702-4b7e-9eb9-9d8efd6d57ea\&quot;:{\&quot;type\&quot;:\&quot;FIGURE_OBJECT\&quot;,\&quot;id\&quot;:\&quot;903a4bde-f702-4b7e-9eb9-9d8efd6d57ea\&quot;,\&quot;name\&quot;:\&quot;Bacillus (amphilophotrichous flagella)\&quot;,\&quot;relativeTransform\&quot;:{\&quot;translate\&quot;:{\&quot;x\&quot;:157.54685283248585,\&quot;y\&quot;:447.489206642287},\&quot;rotate\&quot;:2.8071616180163357,\&quot;skewX\&quot;:-1.7124517126324542e-16,\&quot;scale\&quot;:{\&quot;x\&quot;:-0.3486555508193289,\&quot;y\&quot;:0.3486555508193301}},\&quot;opacity\&quot;:1,\&quot;image\&quot;:{\&quot;url\&quot;:\&quot;https://icons.biorender.com/biorender/5b070ea0b7dbf70014def7a3/bacillus-amphilophotrichous-flagella.png\&quot;,\&quot;fallbackUrl\&quot;:\&quot;https://res.cloudinary.com/dlcjuc3ej/image/upload/v1527189108/fo2siu6teo1hj6qptn1m.svg#/keystone/api/icons/5b070ea0b7dbf70014def7a3/bacillus-amphilophotrichous-flagella.svg\&quot;,\&quot;size\&quot;:{\&quot;x\&quot;:234,\&quot;y\&quot;:33},\&quot;isPremium\&quot;:false,\&quot;isPacked\&quot;:true},\&quot;source\&quot;:{\&quot;id\&quot;:\&quot;5b070e40b7dbf70014def790\&quot;,\&quot;type\&quot;:\&quot;ASSETS\&quot;},\&quot;pathStyles\&quot;:[{\&quot;type\&quot;:\&quot;FILL\&quot;,\&quot;fillStyle\&quot;:\&quot;rgb(0,0,0)\&quot;}],\&quot;isLocked\&quot;:false,\&quot;parent\&quot;:{\&quot;type\&quot;:\&quot;CHILD\&quot;,\&quot;parentId\&quot;:\&quot;e588c763-a812-4a40-b650-2b67ea96fdc8\&quot;,\&quot;order\&quot;:\&quot;1\&quot;}},\&quot;b38fce9b-9b97-4449-b253-f2202818e342\&quot;:{\&quot;relativeTransform\&quot;:{\&quot;translate\&quot;:{\&quot;x\&quot;:64.60180885203869,\&quot;y\&quot;:-110.13899871697409},\&quot;rotate\&quot;:3.141592653589793,\&quot;skewX\&quot;:0,\&quot;scale\&quot;:{\&quot;x\&quot;:1,\&quot;y\&quot;:1}},\&quot;type\&quot;:\&quot;FIGURE_OBJECT\&quot;,\&quot;id\&quot;:\&quot;b38fce9b-9b97-4449-b253-f2202818e342\&quot;,\&quot;name\&quot;:\&quot;Enterocyte (row, short)\&quot;,\&quot;opacity\&quot;:1,\&quot;source\&quot;:{\&quot;id\&quot;:\&quot;5e164332e23f8800861b0c15\&quot;,\&quot;type\&quot;:\&quot;ASSETS\&quot;},\&quot;pathStyles\&quot;:[{\&quot;type\&quot;:\&quot;FILL\&quot;,\&quot;fillStyle\&quot;:\&quot;rgb(0,0,0)\&quot;}],\&quot;isLocked\&quot;:false,\&quot;parent\&quot;:{\&quot;type\&quot;:\&quot;CHILD\&quot;,\&quot;parentId\&quot;:\&quot;f90444c6-ab7e-4831-bd6c-a211b91e8b35\&quot;,\&quot;order\&quot;:\&quot;2\&quot;},\&quot;isPremium\&quot;:true},\&quot;a2a4dcd8-0af0-4639-bbd8-b1d7438d9443\&quot;:{\&quot;type\&quot;:\&quot;FIGURE_OBJECT\&quot;,\&quot;id\&quot;:\&quot;a2a4dcd8-0af0-4639-bbd8-b1d7438d9443\&quot;,\&quot;name\&quot;:\&quot;Enterocyte (normal, 1)\&quot;,\&quot;relativeTransform\&quot;:{\&quot;translate\&quot;:{\&quot;x\&quot;:334.9962502050549,\&quot;y\&quot;:-3.4609588038497537e-13},\&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38fce9b-9b97-4449-b253-f2202818e342\&quot;,\&quot;order\&quot;:\&quot;05\&quot;}},\&quot;5c46d1c2-7862-45cd-89a2-8605f242318f\&quot;:{\&quot;type\&quot;:\&quot;FIGURE_OBJECT\&quot;,\&quot;id\&quot;:\&quot;5c46d1c2-7862-45cd-89a2-8605f242318f\&quot;,\&quot;name\&quot;:\&quot;Enterocyte (normal, 1)\&quot;,\&quot;relativeTransform\&quot;:{\&quot;translate\&quot;:{\&quot;x\&quot;:143.99409797517075,\&quot;y\&quot;:-3.4609588038497537e-13},\&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38fce9b-9b97-4449-b253-f2202818e342\&quot;,\&quot;order\&quot;:\&quot;1\&quot;}},\&quot;bc6607ac-25f8-40b4-9c95-6b4df3197d1b\&quot;:{\&quot;type\&quot;:\&quot;FIGURE_OBJECT\&quot;,\&quot;id\&quot;:\&quot;bc6607ac-25f8-40b4-9c95-6b4df3197d1b\&quot;,\&quot;name\&quot;:\&quot;Enterocyte (normal, 1)\&quot;,\&quot;relativeTransform\&quot;:{\&quot;translate\&quot;:{\&quot;x\&quot;:-143.00395459823025,\&quot;y\&quot;:-3.4609588038497537e-13},\&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38fce9b-9b97-4449-b253-f2202818e342\&quot;,\&quot;order\&quot;:\&quot;2\&quot;}},\&quot;9dbbb0d4-68f7-409e-83dc-018fb5a63ed3\&quot;:{\&quot;type\&quot;:\&quot;FIGURE_OBJECT\&quot;,\&quot;id\&quot;:\&quot;9dbbb0d4-68f7-409e-83dc-018fb5a63ed3\&quot;,\&quot;name\&quot;:\&quot;Enterocyte (normal, 1)\&quot;,\&quot;relativeTransform\&quot;:{\&quot;translate\&quot;:{\&quot;x\&quot;:239.98999831868758,\&quot;y\&quot;:-3.4609588038497537e-13},\&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38fce9b-9b97-4449-b253-f2202818e342\&quot;,\&quot;order\&quot;:\&quot;3\&quot;}},\&quot;4ec2b616-ce05-4e42-b047-3a6ee9eff1ad\&quot;:{\&quot;type\&quot;:\&quot;FIGURE_OBJECT\&quot;,\&quot;id\&quot;:\&quot;4ec2b616-ce05-4e42-b047-3a6ee9eff1ad\&quot;,\&quot;name\&quot;:\&quot;Enterocyte (normal, 1)\&quot;,\&quot;relativeTransform\&quot;:{\&quot;translate\&quot;:{\&quot;x\&quot;:-47.00805425471344,\&quot;y\&quot;:-3.4609588038497537e-13},\&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38fce9b-9b97-4449-b253-f2202818e342\&quot;,\&quot;order\&quot;:\&quot;5\&quot;}},\&quot;cf919d04-1840-4776-9954-f91004c2f08f\&quot;:{\&quot;type\&quot;:\&quot;FIGURE_OBJECT\&quot;,\&quot;id\&quot;:\&quot;cf919d04-1840-4776-9954-f91004c2f08f\&quot;,\&quot;name\&quot;:\&quot;Enterocyte (normal, 1)\&quot;,\&quot;relativeTransform\&quot;:{\&quot;translate\&quot;:{\&quot;x\&quot;:48.98784608880339,\&quot;y\&quot;:-3.4609588038497537e-13},\&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38fce9b-9b97-4449-b253-f2202818e342\&quot;,\&quot;order\&quot;:\&quot;6\&quot;}},\&quot;d0ae0d65-465d-4676-ae76-ff8707c5741d\&quot;:{\&quot;type\&quot;:\&quot;FIGURE_OBJECT\&quot;,\&quot;id\&quot;:\&quot;d0ae0d65-465d-4676-ae76-ff8707c5741d\&quot;,\&quot;name\&quot;:\&quot;Enterocyte (normal, 1)\&quot;,\&quot;relativeTransform\&quot;:{\&quot;translate\&quot;:{\&quot;x\&quot;:-238.01020648459757,\&quot;y\&quot;:-3.4609588038497537e-13},\&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38fce9b-9b97-4449-b253-f2202818e342\&quot;,\&quot;order\&quot;:\&quot;7\&quot;}},\&quot;9f43d9db-1f53-47c2-ba06-2f0aed8dd441\&quot;:{\&quot;type\&quot;:\&quot;FIGURE_OBJECT\&quot;,\&quot;id\&quot;:\&quot;9f43d9db-1f53-47c2-ba06-2f0aed8dd441\&quot;,\&quot;name\&quot;:\&quot;Enterocyte (normal, 1)\&quot;,\&quot;relativeTransform\&quot;:{\&quot;translate\&quot;:{\&quot;x\&quot;:-334.9962502050547,\&quot;y\&quot;:-9.998325433343731e-14},\&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38fce9b-9b97-4449-b253-f2202818e342\&quot;,\&quot;order\&quot;:\&quot;8\&quot;}},\&quot;b620999f-7bec-4d07-a38c-89d1e5f694f3\&quot;:{\&quot;relativeTransform\&quot;:{\&quot;translate\&quot;:{\&quot;x\&quot;:-1.3257158406005018,\&quot;y\&quot;:109.55399992107066},\&quot;rotate\&quot;:0,\&quot;skewX\&quot;:0,\&quot;scale\&quot;:{\&quot;x\&quot;:1,\&quot;y\&quot;:1}},\&quot;type\&quot;:\&quot;FIGURE_OBJECT\&quot;,\&quot;id\&quot;:\&quot;b620999f-7bec-4d07-a38c-89d1e5f694f3\&quot;,\&quot;name\&quot;:\&quot;Enterocyte (row, short)\&quot;,\&quot;opacity\&quot;:1,\&quot;source\&quot;:{\&quot;id\&quot;:\&quot;5e164332e23f8800861b0c15\&quot;,\&quot;type\&quot;:\&quot;ASSETS\&quot;},\&quot;pathStyles\&quot;:[{\&quot;type\&quot;:\&quot;FILL\&quot;,\&quot;fillStyle\&quot;:\&quot;rgb(0,0,0)\&quot;}],\&quot;isLocked\&quot;:false,\&quot;parent\&quot;:{\&quot;type\&quot;:\&quot;CHILD\&quot;,\&quot;parentId\&quot;:\&quot;374e0508-f76a-4c01-a43c-a03a733f51cc\&quot;,\&quot;order\&quot;:\&quot;2\&quot;},\&quot;isPremium\&quot;:true},\&quot;820e0456-dc80-490e-a29e-47161ada01d1\&quot;:{\&quot;type\&quot;:\&quot;FIGURE_OBJECT\&quot;,\&quot;id\&quot;:\&quot;820e0456-dc80-490e-a29e-47161ada01d1\&quot;,\&quot;name\&quot;:\&quot;Enterocyte (normal, 1)\&quot;,\&quot;relativeTransform\&quot;:{\&quot;translate\&quot;:{\&quot;x\&quot;:-334.9962502050549,\&quot;y\&quot;:-3.4609588038497537e-13},\&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620999f-7bec-4d07-a38c-89d1e5f694f3\&quot;,\&quot;order\&quot;:\&quot;05\&quot;}},\&quot;ac138d1d-7e74-47e8-bdb3-0bc4ad212da7\&quot;:{\&quot;type\&quot;:\&quot;FIGURE_OBJECT\&quot;,\&quot;id\&quot;:\&quot;ac138d1d-7e74-47e8-bdb3-0bc4ad212da7\&quot;,\&quot;name\&quot;:\&quot;Enterocyte (normal, 1)\&quot;,\&quot;relativeTransform\&quot;:{\&quot;translate\&quot;:{\&quot;x\&quot;:-143.99409797517075,\&quot;y\&quot;:-3.4609588038497537e-13},\&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620999f-7bec-4d07-a38c-89d1e5f694f3\&quot;,\&quot;order\&quot;:\&quot;1\&quot;}},\&quot;3df75090-8363-4287-a9d3-6b459a3154c9\&quot;:{\&quot;type\&quot;:\&quot;FIGURE_OBJECT\&quot;,\&quot;id\&quot;:\&quot;3df75090-8363-4287-a9d3-6b459a3154c9\&quot;,\&quot;name\&quot;:\&quot;Enterocyte (normal, 1)\&quot;,\&quot;relativeTransform\&quot;:{\&quot;translate\&quot;:{\&quot;x\&quot;:143.00395459823025,\&quot;y\&quot;:-3.4609588038497537e-13},\&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620999f-7bec-4d07-a38c-89d1e5f694f3\&quot;,\&quot;order\&quot;:\&quot;2\&quot;}},\&quot;5469606a-f1d1-45cd-9e1b-120a57c79ab8\&quot;:{\&quot;type\&quot;:\&quot;FIGURE_OBJECT\&quot;,\&quot;id\&quot;:\&quot;5469606a-f1d1-45cd-9e1b-120a57c79ab8\&quot;,\&quot;name\&quot;:\&quot;Enterocyte (normal, 1)\&quot;,\&quot;relativeTransform\&quot;:{\&quot;translate\&quot;:{\&quot;x\&quot;:-239.98999831868758,\&quot;y\&quot;:-3.4609588038497537e-13},\&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620999f-7bec-4d07-a38c-89d1e5f694f3\&quot;,\&quot;order\&quot;:\&quot;3\&quot;}},\&quot;f5d0e36d-12e0-4ebf-9de7-e142dbcb84ac\&quot;:{\&quot;type\&quot;:\&quot;FIGURE_OBJECT\&quot;,\&quot;id\&quot;:\&quot;f5d0e36d-12e0-4ebf-9de7-e142dbcb84ac\&quot;,\&quot;name\&quot;:\&quot;Enterocyte (normal, 1)\&quot;,\&quot;relativeTransform\&quot;:{\&quot;translate\&quot;:{\&quot;x\&quot;:47.00805425471344,\&quot;y\&quot;:-3.4609588038497537e-13},\&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620999f-7bec-4d07-a38c-89d1e5f694f3\&quot;,\&quot;order\&quot;:\&quot;5\&quot;}},\&quot;aeaf2c28-4e31-4ce7-a24e-fcf1fc9175ae\&quot;:{\&quot;type\&quot;:\&quot;FIGURE_OBJECT\&quot;,\&quot;id\&quot;:\&quot;aeaf2c28-4e31-4ce7-a24e-fcf1fc9175ae\&quot;,\&quot;name\&quot;:\&quot;Enterocyte (normal, 1)\&quot;,\&quot;relativeTransform\&quot;:{\&quot;translate\&quot;:{\&quot;x\&quot;:-48.98784608880339,\&quot;y\&quot;:-3.4609588038497537e-13},\&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620999f-7bec-4d07-a38c-89d1e5f694f3\&quot;,\&quot;order\&quot;:\&quot;6\&quot;}},\&quot;e3d8deb3-94cf-441e-8023-0cc5e5e23ee0\&quot;:{\&quot;type\&quot;:\&quot;FIGURE_OBJECT\&quot;,\&quot;id\&quot;:\&quot;e3d8deb3-94cf-441e-8023-0cc5e5e23ee0\&quot;,\&quot;name\&quot;:\&quot;Enterocyte (normal, 1)\&quot;,\&quot;relativeTransform\&quot;:{\&quot;translate\&quot;:{\&quot;x\&quot;:238.01020648459757,\&quot;y\&quot;:-3.4609588038497537e-13},\&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620999f-7bec-4d07-a38c-89d1e5f694f3\&quot;,\&quot;order\&quot;:\&quot;7\&quot;}},\&quot;2eced266-17b9-4dd7-aa1c-2851c924b4d1\&quot;:{\&quot;type\&quot;:\&quot;FIGURE_OBJECT\&quot;,\&quot;id\&quot;:\&quot;2eced266-17b9-4dd7-aa1c-2851c924b4d1\&quot;,\&quot;name\&quot;:\&quot;Enterocyte (normal, 1)\&quot;,\&quot;relativeTransform\&quot;:{\&quot;translate\&quot;:{\&quot;x\&quot;:334.9962502050547,\&quot;y\&quot;:-9.998325433343731e-14},\&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b620999f-7bec-4d07-a38c-89d1e5f694f3\&quot;,\&quot;order\&quot;:\&quot;8\&quot;}},\&quot;f173952c-d799-4bf6-9788-cf8dc94d0994\&quot;:{\&quot;type\&quot;:\&quot;FIGURE_OBJECT\&quot;,\&quot;id\&quot;:\&quot;f173952c-d799-4bf6-9788-cf8dc94d0994\&quot;,\&quot;parent\&quot;:{\&quot;type\&quot;:\&quot;CHILD\&quot;,\&quot;parentId\&quot;:\&quot;bfe45251-611f-4fdd-9bfc-eb9ca82ee885\&quot;,\&quot;order\&quot;:\&quot;2\&quot;},\&quot;relativeTransform\&quot;:{\&quot;translate\&quot;:{\&quot;x\&quot;:-405.2502709279542,\&quot;y\&quot;:332.95009498928255},\&quot;rotate\&quot;:-2.4492935982947064e-16,\&quot;skewX\&quot;:0,\&quot;scale\&quot;:{\&quot;x\&quot;:1,\&quot;y\&quot;:1}}},\&quot;0587d1bd-fb9f-4fa6-8926-035248fb780e\&quot;:{\&quot;type\&quot;:\&quot;FIGURE_OBJECT\&quot;,\&quot;id\&quot;:\&quot;0587d1bd-fb9f-4fa6-8926-035248fb780e\&quot;,\&quot;relativeTransform\&quot;:{\&quot;translate\&quot;:{\&quot;x\&quot;:336.32728750535296,\&quot;y\&quot;:-261.3328566764685},\&quot;rotate\&quot;:6.283185307179586},\&quot;opacity\&quot;:1,\&quot;path\&quot;:{\&quot;type\&quot;:\&quot;POLY_LINE\&quot;,\&quot;points\&quot;:[{\&quot;x\&quot;:-108.40443745675847,\&quot;y\&quot;:29.228850585759567},{\&quot;x\&quot;:253.36675963119757,\&quot;y\&quot;:29.228850585759567},{\&quot;x\&quot;:513.376093484936,\&quot;y\&quot;:29.228850585759567},{\&quot;x\&quot;:513.376093484936,\&quot;y\&quot;:22.057797657853968},{\&quot;x\&quot;:513.376093484936,\&quot;y\&quot;:-8.188174383251363},{\&quot;x\&quot;:513.376093484936,\&quot;y\&quot;:-29.22885058575942},{\&quot;x\&quot;:336.87340700028125,\&quot;y\&quot;:-16.776191521651967},{\&quot;x\&quot;:92.04709994092195,\&quot;y\&quot;:-27.194607675067893},{\&quot;x\&quot;:-78.76195149584042,\&quot;y\&quot;:-16.776191521651967},{\&quot;x\&quot;:-245.7752462340081,\&quot;y\&quot;:-27.194607675067893},{\&quot;x\&quot;:-418.4821760200678,\&quot;y\&quot;:5.579526943512845},{\&quot;x\&quot;:-513.376093484936,\&quot;y\&quot;:14.78482278211012},{\&quot;x\&quot;:-458.33762135531236,\&quot;y\&quot;:29.228850585759567}],\&quot;closed\&quot;:true,\&quot;cornerRounding\&quot;:{\&quot;type\&quot;:\&quot;ARC_LENGTH\&quot;,\&quot;global\&quot;:155.34811024044853}},\&quot;pathStyles\&quot;:[{\&quot;type\&quot;:\&quot;FILL\&quot;,\&quot;fillStyle\&quot;:\&quot;rgba(235, 245, 216, 1)\&quot;},{\&quot;type\&quot;:\&quot;STROKE\&quot;,\&quot;strokeStyle\&quot;:\&quot;rgba(90, 123, 41, 1)\&quot;,\&quot;lineWidth\&quot;:2.472869962382447,\&quot;lineJoin\&quot;:\&quot;round\&quot;}],\&quot;isLocked\&quot;:false,\&quot;parent\&quot;:{\&quot;type\&quot;:\&quot;CHILD\&quot;,\&quot;parentId\&quot;:\&quot;f173952c-d799-4bf6-9788-cf8dc94d0994\&quot;,\&quot;order\&quot;:\&quot;5\&quot;}},\&quot;8d205e29-ce57-43c5-9787-52009433bfe1\&quot;:{\&quot;type\&quot;:\&quot;FIGURE_OBJECT\&quot;,\&quot;id\&quot;:\&quot;8d205e29-ce57-43c5-9787-52009433bfe1\&quot;,\&quot;parent\&quot;:{\&quot;type\&quot;:\&quot;CROP\&quot;,\&quot;parentId\&quot;:\&quot;f173952c-d799-4bf6-9788-cf8dc94d0994\&quot;,\&quot;order\&quot;:\&quot;5\&quot;},\&quot;relativeTransform\&quot;:{\&quot;translate\&quot;:{\&quot;x\&quot;:420.8704293933411,\&quot;y\&quot;:-261.3328566764684},\&quot;rotate\&quot;:6.283185307179586,\&quot;skewX\&quot;:9.620300188177921e-18,\&quot;scale\&quot;:{\&quot;x\&quot;:-428.83295159694785,\&quot;y\&quot;:29.228850585759496}},\&quot;path\&quot;:{\&quot;type\&quot;:\&quot;RECT\&quot;,\&quot;size\&quot;:{\&quot;x\&quot;:2,\&quot;y\&quot;:2}},\&quot;pathStyles\&quot;:[{\&quot;type\&quot;:\&quot;FILL\&quot;,\&quot;fillStyle\&quot;:\&quot;#fff\&quot;}],\&quot;isFrozen\&quot;:true},\&quot;639b9b2f-d168-4f58-8967-14f8dc0578bc\&quot;:{\&quot;type\&quot;:\&quot;FIGURE_OBJECT\&quot;,\&quot;id\&quot;:\&quot;639b9b2f-d168-4f58-8967-14f8dc0578bc\&quot;,\&quot;name\&quot;:\&quot;Bacillus (peritrichous flagella)\&quot;,\&quot;relativeTransform\&quot;:{\&quot;translate\&quot;:{\&quot;x\&quot;:349.76590413344456,\&quot;y\&quot;:551.3749544605745},\&quot;rotate\&quot;:-0.10966623319729898,\&quot;skewX\&quot;:9.103168750397277e-17,\&quot;scale\&quot;:{\&quot;x\&quot;:0.3086766890916811,\&quot;y\&quot;:0.308676689091679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2670e78e-4ccd-451e-8f94-1372d287c31d\&quot;,\&quot;order\&quot;:\&quot;2\&quot;}},\&quot;86d73d38-54c9-47b8-a3ab-d34d49fc3949\&quot;:{\&quot;type\&quot;:\&quot;FIGURE_OBJECT\&quot;,\&quot;id\&quot;:\&quot;86d73d38-54c9-47b8-a3ab-d34d49fc3949\&quot;,\&quot;name\&quot;:\&quot;Bacillus (peritrichous flagella)\&quot;,\&quot;relativeTransform\&quot;:{\&quot;translate\&quot;:{\&quot;x\&quot;:64.54216922635982,\&quot;y\&quot;:52.56561424161109},\&quot;rotate\&quot;:-0.10966623319729882,\&quot;skewX\&quot;:2.4030600950628685e-16,\&quot;scale\&quot;:{\&quot;x\&quot;:0.268678436318954,\&quot;y\&quot;:0.268678436318952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20dee4f2-46ff-4d51-a4d4-482e8f6ea021\&quot;,\&quot;order\&quot;:\&quot;2\&quot;}},\&quot;f06b3eff-6e7c-4e2e-ba72-68098b6ffcaf\&quot;:{\&quot;type\&quot;:\&quot;FIGURE_OBJECT\&quot;,\&quot;id\&quot;:\&quot;f06b3eff-6e7c-4e2e-ba72-68098b6ffcaf\&quot;,\&quot;name\&quot;:\&quot;Bacillus (peritrichous flagella)\&quot;,\&quot;relativeTransform\&quot;:{\&quot;translate\&quot;:{\&quot;x\&quot;:260.68573826608866,\&quot;y\&quot;:456.4182019390748},\&quot;rotate\&quot;:6.283185307179586,\&quot;skewX\&quot;:2.0778660114194605e-31,\&quot;scale\&quot;:{\&quot;x\&quot;:-0.24355747343528586,\&quot;y\&quot;:0.24355747343528605}},\&quot;opacity\&quot;:0.89,\&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e588c763-a812-4a40-b650-2b67ea96fdc8\&quot;,\&quot;order\&quot;:\&quot;11\&quot;}},\&quot;518d315e-54f1-40e5-aa94-e7d3e82af963\&quot;:{\&quot;type\&quot;:\&quot;FIGURE_OBJECT\&quot;,\&quot;id\&quot;:\&quot;518d315e-54f1-40e5-aa94-e7d3e82af963\&quot;,\&quot;name\&quot;:\&quot;Bacillus (peritrichous flagella)\&quot;,\&quot;relativeTransform\&quot;:{\&quot;translate\&quot;:{\&quot;x\&quot;:364.0416505557912,\&quot;y\&quot;:463.5791771629854},\&quot;rotate\&quot;:-0.10966623319729882,\&quot;skewX\&quot;:2.4030600950628685e-16,\&quot;scale\&quot;:{\&quot;x\&quot;:0.268678436318954,\&quot;y\&quot;:0.26867843631895205}},\&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e588c763-a812-4a40-b650-2b67ea96fdc8\&quot;,\&quot;order\&quot;:\&quot;12\&quot;}},\&quot;f47db5f5-3a85-4069-adda-693c1811472f\&quot;:{\&quot;type\&quot;:\&quot;FIGURE_OBJECT\&quot;,\&quot;id\&quot;:\&quot;f47db5f5-3a85-4069-adda-693c1811472f\&quot;,\&quot;name\&quot;:\&quot;Bacillus (peritrichous flagella)\&quot;,\&quot;relativeTransform\&quot;:{\&quot;translate\&quot;:{\&quot;x\&quot;:318.78255685909267,\&quot;y\&quot;:422.8993387279026},\&quot;rotate\&quot;:-0.10966623319729882,\&quot;skewX\&quot;:2.4030600950628685e-16,\&quot;scale\&quot;:{\&quot;x\&quot;:0.268678436318954,\&quot;y\&quot;:0.26867843631895205}},\&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e588c763-a812-4a40-b650-2b67ea96fdc8\&quot;,\&quot;order\&quot;:\&quot;15\&quot;}},\&quot;5345bc16-7d5f-4f0d-a118-12293f20f705\&quot;:{\&quot;type\&quot;:\&quot;FIGURE_OBJECT\&quot;,\&quot;id\&quot;:\&quot;5345bc16-7d5f-4f0d-a118-12293f20f705\&quot;,\&quot;name\&quot;:\&quot;Bacillus (peritrichous flagella)\&quot;,\&quot;relativeTransform\&quot;:{\&quot;translate\&quot;:{\&quot;x\&quot;:456.0044787278321,\&quot;y\&quot;:435.4432462687554},\&quot;rotate\&quot;:-0.10966623319729882,\&quot;skewX\&quot;:2.4030600950628685e-16,\&quot;scale\&quot;:{\&quot;x\&quot;:0.268678436318954,\&quot;y\&quot;:0.26867843631895205}},\&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e588c763-a812-4a40-b650-2b67ea96fdc8\&quot;,\&quot;order\&quot;:\&quot;17\&quot;}},\&quot;3a2bdb4a-180e-404a-9695-bfcc3713df70\&quot;:{\&quot;type\&quot;:\&quot;FIGURE_OBJECT\&quot;,\&quot;id\&quot;:\&quot;3a2bdb4a-180e-404a-9695-bfcc3713df70\&quot;,\&quot;name\&quot;:\&quot;Bacillus (peritrichous flagella)\&quot;,\&quot;relativeTransform\&quot;:{\&quot;translate\&quot;:{\&quot;x\&quot;:198.1034975912592,\&quot;y\&quot;:422.89931583601765},\&quot;rotate\&quot;:6.283185307179586,\&quot;skewX\&quot;:3.636265519984056e-31,\&quot;scale\&quot;:{\&quot;x\&quot;:-0.24355747343528586,\&quot;y\&quot;:0.24355747343528605}},\&quot;opacity\&quot;:0.89,\&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e588c763-a812-4a40-b650-2b67ea96fdc8\&quot;,\&quot;order\&quot;:\&quot;2\&quot;}},\&quot;88be090c-1f72-4163-b2dc-5698d7a2ade1\&quot;:{\&quot;type\&quot;:\&quot;FIGURE_OBJECT\&quot;,\&quot;id\&quot;:\&quot;88be090c-1f72-4163-b2dc-5698d7a2ade1\&quot;,\&quot;name\&quot;:\&quot;Bacillus (peritrichous flagella)\&quot;,\&quot;relativeTransform\&quot;:{\&quot;translate\&quot;:{\&quot;x\&quot;:-77.09572784516088,\&quot;y\&quot;:38.89383528162488},\&quot;rotate\&quot;:6.283185307179586,\&quot;skewX\&quot;:3.636265519984056e-31,\&quot;scale\&quot;:{\&quot;x\&quot;:-0.24355747343528586,\&quot;y\&quot;:0.24355747343528605}},\&quot;opacity\&quot;:0.89,\&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b9140512-79ea-4d6e-b215-636abf88e3ec\&quot;,\&quot;order\&quot;:\&quot;2\&quot;}},\&quot;43f692d5-d75a-4f3e-876f-443692587efa\&quot;:{\&quot;type\&quot;:\&quot;FIGURE_OBJECT\&quot;,\&quot;id\&quot;:\&quot;43f692d5-d75a-4f3e-876f-443692587efa\&quot;,\&quot;relativeTransform\&quot;:{\&quot;translate\&quot;:{\&quot;x\&quot;:349.76543004351896,\&quot;y\&quot;:545.0885008069815},\&quot;rotate\&quot;:0},\&quot;opacity\&quot;:1,\&quot;path\&quot;:{\&quot;type\&quot;:\&quot;TRIANGLE\&quot;,\&quot;size\&quot;:{\&quot;x\&quot;:8.862038272588512,\&quot;y\&quot;:8.421272446172294},\&quot;cornerRounding\&quot;:{\&quot;type\&quot;:\&quot;ARC_LENGTH\&quot;,\&quot;global\&quot;:0}},\&quot;pathStyles\&quot;:[{\&quot;type\&quot;:\&quot;FILL\&quot;,\&quot;fillStyle\&quot;:\&quot;rgb(255, 16, 0)\&quot;},{\&quot;type\&quot;:\&quot;STROKE\&quot;,\&quot;strokeStyle\&quot;:\&quot;rgba(70,69,70,1)\&quot;,\&quot;lineWidth\&quot;:1.2330443636724793,\&quot;lineJoin\&quot;:\&quot;round\&quot;}],\&quot;isLocked\&quot;:false,\&quot;parent\&quot;:{\&quot;type\&quot;:\&quot;CHILD\&quot;,\&quot;parentId\&quot;:\&quot;2670e78e-4ccd-451e-8f94-1372d287c31d\&quot;,\&quot;order\&quot;:\&quot;5\&quot;}},\&quot;9e1c11f0-0e72-4997-8135-379bd40dc6e7\&quot;:{\&quot;type\&quot;:\&quot;FIGURE_OBJECT\&quot;,\&quot;id\&quot;:\&quot;9e1c11f0-0e72-4997-8135-379bd40dc6e7\&quot;,\&quot;relativeTransform\&quot;:{\&quot;translate\&quot;:{\&quot;x\&quot;:-316.54312257029477,\&quot;y\&quot;:235.2997083269732},\&quot;rotate\&quot;:0},\&quot;opacity\&quot;:1,\&quot;path\&quot;:{\&quot;type\&quot;:\&quot;TRIANGLE\&quot;,\&quot;size\&quot;:{\&quot;x\&quot;:8.363006957492654,\&quot;y\&quot;:9.331656193785191},\&quot;cornerRounding\&quot;:{\&quot;type\&quot;:\&quot;ARC_LENGTH\&quot;,\&quot;global\&quot;:0}},\&quot;pathStyles\&quot;:[{\&quot;type\&quot;:\&quot;FILL\&quot;,\&quot;fillStyle\&quot;:\&quot;rgb(255, 16, 0)\&quot;},{\&quot;type\&quot;:\&quot;STROKE\&quot;,\&quot;strokeStyle\&quot;:\&quot;rgba(70,69,70,1)\&quot;,\&quot;lineWidth\&quot;:1.0136780826893466,\&quot;lineJoin\&quot;:\&quot;round\&quot;}],\&quot;isLocked\&quot;:false,\&quot;parent\&quot;:{\&quot;type\&quot;:\&quot;CHILD\&quot;,\&quot;parentId\&quot;:\&quot;e0919006-f4aa-45d5-b742-19a2e8288703\&quot;,\&quot;order\&quot;:\&quot;5\&quot;}},\&quot;fe9b3cc5-d714-4af4-a1c8-69c3247d08f3\&quot;:{\&quot;type\&quot;:\&quot;FIGURE_OBJECT\&quot;,\&quot;id\&quot;:\&quot;fe9b3cc5-d714-4af4-a1c8-69c3247d08f3\&quot;,\&quot;relativeTransform\&quot;:{\&quot;translate\&quot;:{\&quot;x\&quot;:362.25401259404504,\&quot;y\&quot;:460.09235518488106},\&quot;rotate\&quot;:0,\&quot;skewX\&quot;:0,\&quot;scale\&quot;:{\&quot;x\&quot;:1,\&quot;y\&quot;:1}},\&quot;opacity\&quot;:1,\&quot;path\&quot;:{\&quot;type\&quot;:\&quot;TRIANGLE\&quot;,\&quot;size\&quot;:{\&quot;x\&quot;:8.185614849365244,\&quot;y\&quot;:7.778491884779864},\&quot;cornerRounding\&quot;:{\&quot;type\&quot;:\&quot;ARC_LENGTH\&quot;,\&quot;global\&quot;:0}},\&quot;pathStyles\&quot;:[{\&quot;type\&quot;:\&quot;FILL\&quot;,\&quot;fillStyle\&quot;:\&quot;rgb(255, 16, 0)\&quot;},{\&quot;type\&quot;:\&quot;STROKE\&quot;,\&quot;strokeStyle\&quot;:\&quot;rgba(70,69,70,1)\&quot;,\&quot;lineWidth\&quot;:1.1389283077712817,\&quot;lineJoin\&quot;:\&quot;round\&quot;}],\&quot;isLocked\&quot;:false,\&quot;parent\&quot;:{\&quot;type\&quot;:\&quot;CHILD\&quot;,\&quot;parentId\&quot;:\&quot;e588c763-a812-4a40-b650-2b67ea96fdc8\&quot;,\&quot;order\&quot;:\&quot;21\&quot;}},\&quot;a40f9f78-6f64-42bb-b0b7-c278809cec5f\&quot;:{\&quot;type\&quot;:\&quot;FIGURE_OBJECT\&quot;,\&quot;id\&quot;:\&quot;a40f9f78-6f64-42bb-b0b7-c278809cec5f\&quot;,\&quot;relativeTransform\&quot;:{\&quot;translate\&quot;:{\&quot;x\&quot;:456.0038852642324,\&quot;y\&quot;:430.4057903380254},\&quot;rotate\&quot;:0,\&quot;skewX\&quot;:0,\&quot;scale\&quot;:{\&quot;x\&quot;:1,\&quot;y\&quot;:1}},\&quot;opacity\&quot;:1,\&quot;path\&quot;:{\&quot;type\&quot;:\&quot;TRIANGLE\&quot;,\&quot;size\&quot;:{\&quot;x\&quot;:8.185614849365244,\&quot;y\&quot;:7.778491884779864},\&quot;cornerRounding\&quot;:{\&quot;type\&quot;:\&quot;ARC_LENGTH\&quot;,\&quot;global\&quot;:0}},\&quot;pathStyles\&quot;:[{\&quot;type\&quot;:\&quot;FILL\&quot;,\&quot;fillStyle\&quot;:\&quot;rgb(255, 16, 0)\&quot;},{\&quot;type\&quot;:\&quot;STROKE\&quot;,\&quot;strokeStyle\&quot;:\&quot;rgba(70,69,70,1)\&quot;,\&quot;lineWidth\&quot;:1.1389283077712817,\&quot;lineJoin\&quot;:\&quot;round\&quot;}],\&quot;isLocked\&quot;:false,\&quot;parent\&quot;:{\&quot;type\&quot;:\&quot;CHILD\&quot;,\&quot;parentId\&quot;:\&quot;e588c763-a812-4a40-b650-2b67ea96fdc8\&quot;,\&quot;order\&quot;:\&quot;22\&quot;}},\&quot;95bd6f47-9cf3-4f91-8e8f-8437de6347de\&quot;:{\&quot;type\&quot;:\&quot;FIGURE_OBJECT\&quot;,\&quot;id\&quot;:\&quot;95bd6f47-9cf3-4f91-8e8f-8437de6347de\&quot;,\&quot;relativeTransform\&quot;:{\&quot;translate\&quot;:{\&quot;x\&quot;:260.6862261617342,\&quot;y\&quot;:451.1745378688004},\&quot;rotate\&quot;:0,\&quot;skewX\&quot;:0,\&quot;scale\&quot;:{\&quot;x\&quot;:1,\&quot;y\&quot;:1}},\&quot;opacity\&quot;:1,\&quot;path\&quot;:{\&quot;type\&quot;:\&quot;TRIANGLE\&quot;,\&quot;size\&quot;:{\&quot;x\&quot;:8.185614849365244,\&quot;y\&quot;:7.778491884779864},\&quot;cornerRounding\&quot;:{\&quot;type\&quot;:\&quot;ARC_LENGTH\&quot;,\&quot;global\&quot;:0}},\&quot;pathStyles\&quot;:[{\&quot;type\&quot;:\&quot;FILL\&quot;,\&quot;fillStyle\&quot;:\&quot;rgb(255, 16, 0)\&quot;},{\&quot;type\&quot;:\&quot;STROKE\&quot;,\&quot;strokeStyle\&quot;:\&quot;rgba(70,69,70,1)\&quot;,\&quot;lineWidth\&quot;:1.1389283077712817,\&quot;lineJoin\&quot;:\&quot;round\&quot;}],\&quot;isLocked\&quot;:false,\&quot;parent\&quot;:{\&quot;type\&quot;:\&quot;CHILD\&quot;,\&quot;parentId\&quot;:\&quot;e588c763-a812-4a40-b650-2b67ea96fdc8\&quot;,\&quot;order\&quot;:\&quot;25\&quot;}},\&quot;ba20d76c-1cd6-4b7a-b970-0ca9b71ccbd3\&quot;:{\&quot;type\&quot;:\&quot;FIGURE_OBJECT\&quot;,\&quot;id\&quot;:\&quot;ba20d76c-1cd6-4b7a-b970-0ca9b71ccbd3\&quot;,\&quot;relativeTransform\&quot;:{\&quot;translate\&quot;:{\&quot;x\&quot;:198.10270418577952,\&quot;y\&quot;:418.74296570867585},\&quot;rotate\&quot;:0,\&quot;skewX\&quot;:0,\&quot;scale\&quot;:{\&quot;x\&quot;:1,\&quot;y\&quot;:1}},\&quot;opacity\&quot;:1,\&quot;path\&quot;:{\&quot;type\&quot;:\&quot;TRIANGLE\&quot;,\&quot;size\&quot;:{\&quot;x\&quot;:8.185614849365244,\&quot;y\&quot;:7.778491884779864},\&quot;cornerRounding\&quot;:{\&quot;type\&quot;:\&quot;ARC_LENGTH\&quot;,\&quot;global\&quot;:0}},\&quot;pathStyles\&quot;:[{\&quot;type\&quot;:\&quot;FILL\&quot;,\&quot;fillStyle\&quot;:\&quot;rgb(255, 16, 0)\&quot;},{\&quot;type\&quot;:\&quot;STROKE\&quot;,\&quot;strokeStyle\&quot;:\&quot;rgba(70,69,70,1)\&quot;,\&quot;lineWidth\&quot;:1.1389283077712817,\&quot;lineJoin\&quot;:\&quot;round\&quot;}],\&quot;isLocked\&quot;:false,\&quot;parent\&quot;:{\&quot;type\&quot;:\&quot;CHILD\&quot;,\&quot;parentId\&quot;:\&quot;e588c763-a812-4a40-b650-2b67ea96fdc8\&quot;,\&quot;order\&quot;:\&quot;26\&quot;}},\&quot;d7c03763-ba73-45ca-bef6-5f494b6d3a74\&quot;:{\&quot;type\&quot;:\&quot;FIGURE_OBJECT\&quot;,\&quot;id\&quot;:\&quot;d7c03763-ba73-45ca-bef6-5f494b6d3a74\&quot;,\&quot;relativeTransform\&quot;:{\&quot;translate\&quot;:{\&quot;x\&quot;:318.7823935154821,\&quot;y\&quot;:418.74325616835586},\&quot;rotate\&quot;:0,\&quot;skewX\&quot;:0,\&quot;scale\&quot;:{\&quot;x\&quot;:1,\&quot;y\&quot;:1}},\&quot;opacity\&quot;:1,\&quot;path\&quot;:{\&quot;type\&quot;:\&quot;TRIANGLE\&quot;,\&quot;size\&quot;:{\&quot;x\&quot;:8.185614849365244,\&quot;y\&quot;:7.778491884779864},\&quot;cornerRounding\&quot;:{\&quot;type\&quot;:\&quot;ARC_LENGTH\&quot;,\&quot;global\&quot;:0}},\&quot;pathStyles\&quot;:[{\&quot;type\&quot;:\&quot;FILL\&quot;,\&quot;fillStyle\&quot;:\&quot;rgb(255, 16, 0)\&quot;},{\&quot;type\&quot;:\&quot;STROKE\&quot;,\&quot;strokeStyle\&quot;:\&quot;rgba(70,69,70,1)\&quot;,\&quot;lineWidth\&quot;:1.1389283077712817,\&quot;lineJoin\&quot;:\&quot;round\&quot;}],\&quot;isLocked\&quot;:false,\&quot;parent\&quot;:{\&quot;type\&quot;:\&quot;CHILD\&quot;,\&quot;parentId\&quot;:\&quot;e588c763-a812-4a40-b650-2b67ea96fdc8\&quot;,\&quot;order\&quot;:\&quot;27\&quot;}},\&quot;4ece0dd6-656c-4304-bc5e-c37c8321d23b\&quot;:{\&quot;type\&quot;:\&quot;FIGURE_OBJECT\&quot;,\&quot;id\&quot;:\&quot;4ece0dd6-656c-4304-bc5e-c37c8321d23b\&quot;,\&quot;relativeTransform\&quot;:{\&quot;translate\&quot;:{\&quot;x\&quot;:62.08380977102999,\&quot;y\&quot;:48.04084976204468},\&quot;rotate\&quot;:0},\&quot;opacity\&quot;:1,\&quot;path\&quot;:{\&quot;type\&quot;:\&quot;TRIANGLE\&quot;,\&quot;size\&quot;:{\&quot;x\&quot;:8.185614849365244,\&quot;y\&quot;:7.778491884779864},\&quot;cornerRounding\&quot;:{\&quot;type\&quot;:\&quot;ARC_LENGTH\&quot;,\&quot;global\&quot;:0}},\&quot;pathStyles\&quot;:[{\&quot;type\&quot;:\&quot;FILL\&quot;,\&quot;fillStyle\&quot;:\&quot;rgb(255, 16, 0)\&quot;},{\&quot;type\&quot;:\&quot;STROKE\&quot;,\&quot;strokeStyle\&quot;:\&quot;rgba(70,69,70,1)\&quot;,\&quot;lineWidth\&quot;:1.1389283077712817,\&quot;lineJoin\&quot;:\&quot;round\&quot;}],\&quot;isLocked\&quot;:false,\&quot;parent\&quot;:{\&quot;type\&quot;:\&quot;CHILD\&quot;,\&quot;parentId\&quot;:\&quot;20dee4f2-46ff-4d51-a4d4-482e8f6ea021\&quot;,\&quot;order\&quot;:\&quot;5\&quot;}},\&quot;cadfc8cb-e80f-42cb-aca7-44205906b4a1\&quot;:{\&quot;type\&quot;:\&quot;FIGURE_OBJECT\&quot;,\&quot;id\&quot;:\&quot;cadfc8cb-e80f-42cb-aca7-44205906b4a1\&quot;,\&quot;relativeTransform\&quot;:{\&quot;translate\&quot;:{\&quot;x\&quot;:-77.09531627470213,\&quot;y\&quot;:35.03198004329165},\&quot;rotate\&quot;:0},\&quot;opacity\&quot;:1,\&quot;path\&quot;:{\&quot;type\&quot;:\&quot;TRIANGLE\&quot;,\&quot;size\&quot;:{\&quot;x\&quot;:8.185614849365244,\&quot;y\&quot;:7.778491884779864},\&quot;cornerRounding\&quot;:{\&quot;type\&quot;:\&quot;ARC_LENGTH\&quot;,\&quot;global\&quot;:0}},\&quot;pathStyles\&quot;:[{\&quot;type\&quot;:\&quot;FILL\&quot;,\&quot;fillStyle\&quot;:\&quot;rgb(255, 16, 0)\&quot;},{\&quot;type\&quot;:\&quot;STROKE\&quot;,\&quot;strokeStyle\&quot;:\&quot;rgba(70,69,70,1)\&quot;,\&quot;lineWidth\&quot;:1.1389283077712817,\&quot;lineJoin\&quot;:\&quot;round\&quot;}],\&quot;isLocked\&quot;:false,\&quot;parent\&quot;:{\&quot;type\&quot;:\&quot;CHILD\&quot;,\&quot;parentId\&quot;:\&quot;b9140512-79ea-4d6e-b215-636abf88e3ec\&quot;,\&quot;order\&quot;:\&quot;5\&quot;}},\&quot;b9140512-79ea-4d6e-b215-636abf88e3ec\&quot;:{\&quot;type\&quot;:\&quot;FIGURE_OBJECT\&quot;,\&quot;id\&quot;:\&quot;b9140512-79ea-4d6e-b215-636abf88e3ec\&quot;,\&quot;parent\&quot;:{\&quot;type\&quot;:\&quot;CHILD\&quot;,\&quot;parentId\&quot;:\&quot;e588c763-a812-4a40-b650-2b67ea96fdc8\&quot;,\&quot;order\&quot;:\&quot;32\&quot;},\&quot;relativeTransform\&quot;:{\&quot;translate\&quot;:{\&quot;x\&quot;:255.95623452675645,\&quot;y\&quot;:428.2929408194554},\&quot;rotate\&quot;:0,\&quot;skewX\&quot;:0,\&quot;scale\&quot;:{\&quot;x\&quot;:1,\&quot;y\&quot;:1}}},\&quot;20dee4f2-46ff-4d51-a4d4-482e8f6ea021\&quot;:{\&quot;type\&quot;:\&quot;FIGURE_OBJECT\&quot;,\&quot;id\&quot;:\&quot;20dee4f2-46ff-4d51-a4d4-482e8f6ea021\&quot;,\&quot;parent\&quot;:{\&quot;type\&quot;:\&quot;CHILD\&quot;,\&quot;parentId\&quot;:\&quot;e588c763-a812-4a40-b650-2b67ea96fdc8\&quot;,\&quot;order\&quot;:\&quot;3\&quot;},\&quot;relativeTransform\&quot;:{\&quot;translate\&quot;:{\&quot;x\&quot;:32.23181210454837,\&quot;y\&quot;:408.2216621389028},\&quot;rotate\&quot;:0,\&quot;skewX\&quot;:0,\&quot;scale\&quot;:{\&quot;x\&quot;:1,\&quot;y\&quot;:1}}},\&quot;2c2a0aff-86d4-42d2-bc22-24840a7b1174\&quot;:{\&quot;type\&quot;:\&quot;FIGURE_OBJECT\&quot;,\&quot;id\&quot;:\&quot;2c2a0aff-86d4-42d2-bc22-24840a7b1174\&quot;,\&quot;parent\&quot;:{\&quot;type\&quot;:\&quot;CHILD\&quot;,\&quot;parentId\&quot;:\&quot;b9d8a3a3-0fbf-4602-8d9d-f22ccd439edb\&quot;,\&quot;order\&quot;:\&quot;2\&quot;},\&quot;relativeTransform\&quot;:{\&quot;translate\&quot;:{\&quot;x\&quot;:62.43551556832076,\&quot;y\&quot;:-190.21576995136908},\&quot;rotate\&quot;:0,\&quot;skewX\&quot;:0,\&quot;scale\&quot;:{\&quot;x\&quot;:1,\&quot;y\&quot;:1}}},\&quot;ef8533f9-d6a9-49c6-99af-d8f2ec550f60\&quot;:{\&quot;type\&quot;:\&quot;FIGURE_OBJECT\&quot;,\&quot;id\&quot;:\&quot;ef8533f9-d6a9-49c6-99af-d8f2ec550f60\&quot;,\&quot;relativeTransform\&quot;:{\&quot;translate\&quot;:{\&quot;x\&quot;:-50.00620740126626,\&quot;y\&quot;:0.5880604470646547},\&quot;rotate\&quot;:-2.5386683160071316e-16,\&quot;skewX\&quot;:3.030494136979593e-16},\&quot;opacity\&quot;:0.75,\&quot;path\&quot;:{\&quot;type\&quot;:\&quot;TRIANGLE\&quot;,\&quot;size\&quot;:{\&quot;x\&quot;:-870.0518511151837,\&quot;y\&quot;:76.32958511905582},\&quot;cornerRounding\&quot;:{\&quot;type\&quot;:\&quot;ARC_LENGTH\&quot;,\&quot;global\&quot;:0},\&quot;selectedObjectIds\&quot;:[\&quot;ef8533f9-d6a9-49c6-99af-d8f2ec550f60\&quot;]},\&quot;pathStyles\&quot;:[{\&quot;type\&quot;:\&quot;FILL\&quot;,\&quot;fillStyle\&quot;:\&quot;rgba(221,241,245,1)\&quot;},{\&quot;type\&quot;:\&quot;STROKE\&quot;,\&quot;strokeStyle\&quot;:\&quot;#95aad3\&quot;,\&quot;lineWidth\&quot;:1,\&quot;lineJoin\&quot;:\&quot;round\&quot;}],\&quot;isLocked\&quot;:false,\&quot;parent\&quot;:{\&quot;type\&quot;:\&quot;CHILD\&quot;,\&quot;parentId\&quot;:\&quot;2c2a0aff-86d4-42d2-bc22-24840a7b1174\&quot;,\&quot;order\&quot;:\&quot;2\&quot;}},\&quot;dba8b91c-96d9-4256-9e81-863aff13a2e3\&quot;:{\&quot;type\&quot;:\&quot;FIGURE_OBJECT\&quot;,\&quot;id\&quot;:\&quot;dba8b91c-96d9-4256-9e81-863aff13a2e3\&quot;,\&quot;relativeTransform\&quot;:{\&quot;translate\&quot;:{\&quot;x\&quot;:-46.62378718615337,\&quot;y\&quot;:199.09663146116333},\&quot;rotate\&quot;:2.1556002958528536e-16,\&quot;skewX\&quot;:-3.683737770082025e-17},\&quot;opacity\&quot;:1,\&quot;path\&quot;:{\&quot;type\&quot;:\&quot;RECT\&quot;,\&quot;size\&quot;:{\&quot;x\&quot;:873.6920115750743,\&quot;y\&quot;:317.83047614253223},\&quot;cornerRounding\&quot;:{\&quot;type\&quot;:\&quot;ARC_LENGTH\&quot;,\&quot;global\&quot;:0}},\&quot;pathStyles\&quot;:[{\&quot;type\&quot;:\&quot;FILL\&quot;,\&quot;fillStyle\&quot;:\&quot;rgba(254,254,254,1)\&quot;},{\&quot;type\&quot;:\&quot;STROKE\&quot;,\&quot;strokeStyle\&quot;:\&quot;rgba(73,104,151,1)\&quot;,\&quot;lineWidth\&quot;:2.7841940133637317,\&quot;lineJoin\&quot;:\&quot;round\&quot;}],\&quot;isLocked\&quot;:false,\&quot;parent\&quot;:{\&quot;type\&quot;:\&quot;CHILD\&quot;,\&quot;parentId\&quot;:\&quot;2c2a0aff-86d4-42d2-bc22-24840a7b1174\&quot;,\&quot;order\&quot;:\&quot;5\&quot;}},\&quot;0d2d0d3a-f9c6-4b87-8265-6dd89c7210c9\&quot;:{\&quot;relativeTransform\&quot;:{\&quot;translate\&quot;:{\&quot;x\&quot;:-30.21936114796133,\&quot;y\&quot;:-110.13909871697419},\&quot;rotate\&quot;:3.141592653589793,\&quot;skewX\&quot;:0,\&quot;scale\&quot;:{\&quot;x\&quot;:1,\&quot;y\&quot;:1}},\&quot;type\&quot;:\&quot;FIGURE_OBJECT\&quot;,\&quot;id\&quot;:\&quot;0d2d0d3a-f9c6-4b87-8265-6dd89c7210c9\&quot;,\&quot;name\&quot;:\&quot;Enterocyte (row, short)\&quot;,\&quot;opacity\&quot;:1,\&quot;source\&quot;:{\&quot;id\&quot;:\&quot;5e164332e23f8800861b0c15\&quot;,\&quot;type\&quot;:\&quot;ASSETS\&quot;},\&quot;pathStyles\&quot;:[{\&quot;type\&quot;:\&quot;FILL\&quot;,\&quot;fillStyle\&quot;:\&quot;rgb(0,0,0)\&quot;}],\&quot;isLocked\&quot;:false,\&quot;parent\&quot;:{\&quot;type\&quot;:\&quot;CHILD\&quot;,\&quot;parentId\&quot;:\&quot;f90444c6-ab7e-4831-bd6c-a211b91e8b35\&quot;,\&quot;order\&quot;:\&quot;5\&quot;},\&quot;isPremium\&quot;:true},\&quot;beefaaf8-7c2e-4634-ab38-f6e204adf831\&quot;:{\&quot;type\&quot;:\&quot;FIGURE_OBJECT\&quot;,\&quot;id\&quot;:\&quot;beefaaf8-7c2e-4634-ab38-f6e204adf831\&quot;,\&quot;name\&quot;:\&quot;Enterocyte (normal, 1)\&quot;,\&quot;relativeTransform\&quot;:{\&quot;translate\&quot;:{\&quot;x\&quot;:334.9962502050549,\&quot;y\&quot;:-3.4609588038497537e-13},\&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d2d0d3a-f9c6-4b87-8265-6dd89c7210c9\&quot;,\&quot;order\&quot;:\&quot;05\&quot;}},\&quot;528a5223-4ce2-45f2-b38c-680166321891\&quot;:{\&quot;type\&quot;:\&quot;FIGURE_OBJECT\&quot;,\&quot;id\&quot;:\&quot;528a5223-4ce2-45f2-b38c-680166321891\&quot;,\&quot;name\&quot;:\&quot;Enterocyte (normal, 1)\&quot;,\&quot;relativeTransform\&quot;:{\&quot;translate\&quot;:{\&quot;x\&quot;:143.99409797517075,\&quot;y\&quot;:-3.4609588038497537e-13},\&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d2d0d3a-f9c6-4b87-8265-6dd89c7210c9\&quot;,\&quot;order\&quot;:\&quot;1\&quot;}},\&quot;656ffc1d-2c95-435a-9b57-7ed0ad4c3f7a\&quot;:{\&quot;type\&quot;:\&quot;FIGURE_OBJECT\&quot;,\&quot;id\&quot;:\&quot;656ffc1d-2c95-435a-9b57-7ed0ad4c3f7a\&quot;,\&quot;name\&quot;:\&quot;Enterocyte (normal, 1)\&quot;,\&quot;relativeTransform\&quot;:{\&quot;translate\&quot;:{\&quot;x\&quot;:-143.00395459823025,\&quot;y\&quot;:-3.4609588038497537e-13},\&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d2d0d3a-f9c6-4b87-8265-6dd89c7210c9\&quot;,\&quot;order\&quot;:\&quot;2\&quot;}},\&quot;0e9f9516-6352-46c7-8518-1622cd0928b4\&quot;:{\&quot;type\&quot;:\&quot;FIGURE_OBJECT\&quot;,\&quot;id\&quot;:\&quot;0e9f9516-6352-46c7-8518-1622cd0928b4\&quot;,\&quot;name\&quot;:\&quot;Enterocyte (normal, 1)\&quot;,\&quot;relativeTransform\&quot;:{\&quot;translate\&quot;:{\&quot;x\&quot;:239.98999831868758,\&quot;y\&quot;:-3.4609588038497537e-13},\&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d2d0d3a-f9c6-4b87-8265-6dd89c7210c9\&quot;,\&quot;order\&quot;:\&quot;3\&quot;}},\&quot;fca73b9d-4cf0-4d3b-aaa3-456b33c1ad49\&quot;:{\&quot;type\&quot;:\&quot;FIGURE_OBJECT\&quot;,\&quot;id\&quot;:\&quot;fca73b9d-4cf0-4d3b-aaa3-456b33c1ad49\&quot;,\&quot;name\&quot;:\&quot;Enterocyte (normal, 1)\&quot;,\&quot;relativeTransform\&quot;:{\&quot;translate\&quot;:{\&quot;x\&quot;:-47.00805425471344,\&quot;y\&quot;:-3.4609588038497537e-13},\&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d2d0d3a-f9c6-4b87-8265-6dd89c7210c9\&quot;,\&quot;order\&quot;:\&quot;5\&quot;}},\&quot;360a3906-aec5-440b-b257-64a7c43f642a\&quot;:{\&quot;type\&quot;:\&quot;FIGURE_OBJECT\&quot;,\&quot;id\&quot;:\&quot;360a3906-aec5-440b-b257-64a7c43f642a\&quot;,\&quot;name\&quot;:\&quot;Enterocyte (normal, 1)\&quot;,\&quot;relativeTransform\&quot;:{\&quot;translate\&quot;:{\&quot;x\&quot;:48.98784608880339,\&quot;y\&quot;:-3.4609588038497537e-13},\&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d2d0d3a-f9c6-4b87-8265-6dd89c7210c9\&quot;,\&quot;order\&quot;:\&quot;6\&quot;}},\&quot;2627e7d6-705b-4d36-8125-13dfff29f44b\&quot;:{\&quot;type\&quot;:\&quot;FIGURE_OBJECT\&quot;,\&quot;id\&quot;:\&quot;2627e7d6-705b-4d36-8125-13dfff29f44b\&quot;,\&quot;name\&quot;:\&quot;Enterocyte (normal, 1)\&quot;,\&quot;relativeTransform\&quot;:{\&quot;translate\&quot;:{\&quot;x\&quot;:-238.01020648459757,\&quot;y\&quot;:-3.4609588038497537e-13},\&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d2d0d3a-f9c6-4b87-8265-6dd89c7210c9\&quot;,\&quot;order\&quot;:\&quot;7\&quot;}},\&quot;1ac88c07-7337-4a1e-85db-709844256420\&quot;:{\&quot;type\&quot;:\&quot;FIGURE_OBJECT\&quot;,\&quot;id\&quot;:\&quot;1ac88c07-7337-4a1e-85db-709844256420\&quot;,\&quot;name\&quot;:\&quot;Enterocyte (normal, 1)\&quot;,\&quot;relativeTransform\&quot;:{\&quot;translate\&quot;:{\&quot;x\&quot;:-334.9962502050547,\&quot;y\&quot;:-9.998325433343731e-14},\&quot;rotate\&quot;:6.28318530717958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0d2d0d3a-f9c6-4b87-8265-6dd89c7210c9\&quot;,\&quot;order\&quot;:\&quot;8\&quot;}},\&quot;3a2aba4a-f5e1-4aa7-8902-340c0721fa19\&quot;:{\&quot;type\&quot;:\&quot;FIGURE_OBJECT\&quot;,\&quot;id\&quot;:\&quot;3a2aba4a-f5e1-4aa7-8902-340c0721fa19\&quot;,\&quot;parent\&quot;:{\&quot;type\&quot;:\&quot;CROP\&quot;,\&quot;parentId\&quot;:\&quot;0d2d0d3a-f9c6-4b87-8265-6dd89c7210c9\&quot;,\&quot;order\&quot;:\&quot;5\&quot;},\&quot;relativeTransform\&quot;:{\&quot;translate\&quot;:{\&quot;x\&quot;:335.49110506366765,\&quot;y\&quot;:-2.2026824808563106e-13},\&quot;rotate\&quot;:0,\&quot;skewX\&quot;:0,\&quot;scale\&quot;:{\&quot;x\&quot;:55.980050489297476,\&quot;y\&quot;:46.94713860412516}},\&quot;path\&quot;:{\&quot;type\&quot;:\&quot;RECT\&quot;,\&quot;size\&quot;:{\&quot;x\&quot;:2,\&quot;y\&quot;:2}},\&quot;pathStyles\&quot;:[{\&quot;type\&quot;:\&quot;FILL\&quot;,\&quot;fillStyle\&quot;:\&quot;#fff\&quot;}],\&quot;isFrozen\&quot;:true},\&quot;c7154aba-7d86-471b-835a-752225305607\&quot;:{\&quot;relativeTransform\&quot;:{\&quot;translate\&quot;:{\&quot;x\&quot;:-96.51436114796132,\&quot;y\&quot;:109.55390128302636},\&quot;rotate\&quot;:0,\&quot;skewX\&quot;:0,\&quot;scale\&quot;:{\&quot;x\&quot;:1,\&quot;y\&quot;:1}},\&quot;type\&quot;:\&quot;FIGURE_OBJECT\&quot;,\&quot;id\&quot;:\&quot;c7154aba-7d86-471b-835a-752225305607\&quot;,\&quot;name\&quot;:\&quot;Enterocyte (row, short)\&quot;,\&quot;opacity\&quot;:1,\&quot;source\&quot;:{\&quot;id\&quot;:\&quot;5e164332e23f8800861b0c15\&quot;,\&quot;type\&quot;:\&quot;ASSETS\&quot;},\&quot;pathStyles\&quot;:[{\&quot;type\&quot;:\&quot;FILL\&quot;,\&quot;fillStyle\&quot;:\&quot;rgb(0,0,0)\&quot;}],\&quot;isLocked\&quot;:false,\&quot;parent\&quot;:{\&quot;type\&quot;:\&quot;CHILD\&quot;,\&quot;parentId\&quot;:\&quot;374e0508-f76a-4c01-a43c-a03a733f51cc\&quot;,\&quot;order\&quot;:\&quot;5\&quot;},\&quot;isPremium\&quot;:true},\&quot;2bb50d75-84dd-44e8-8993-4933c408acea\&quot;:{\&quot;type\&quot;:\&quot;FIGURE_OBJECT\&quot;,\&quot;id\&quot;:\&quot;2bb50d75-84dd-44e8-8993-4933c408acea\&quot;,\&quot;name\&quot;:\&quot;Enterocyte (normal, 1)\&quot;,\&quot;relativeTransform\&quot;:{\&quot;translate\&quot;:{\&quot;x\&quot;:-334.9962502050549,\&quot;y\&quot;:-3.4609588038497537e-13},\&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c7154aba-7d86-471b-835a-752225305607\&quot;,\&quot;order\&quot;:\&quot;05\&quot;}},\&quot;3375485d-fb76-470b-b1be-d76da1bed4e4\&quot;:{\&quot;type\&quot;:\&quot;FIGURE_OBJECT\&quot;,\&quot;id\&quot;:\&quot;3375485d-fb76-470b-b1be-d76da1bed4e4\&quot;,\&quot;name\&quot;:\&quot;Enterocyte (normal, 1)\&quot;,\&quot;relativeTransform\&quot;:{\&quot;translate\&quot;:{\&quot;x\&quot;:-143.99409797517075,\&quot;y\&quot;:-3.4609588038497537e-13},\&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c7154aba-7d86-471b-835a-752225305607\&quot;,\&quot;order\&quot;:\&quot;1\&quot;}},\&quot;c5555ac4-a6f1-4cfc-826e-3dd1b6c033a1\&quot;:{\&quot;type\&quot;:\&quot;FIGURE_OBJECT\&quot;,\&quot;id\&quot;:\&quot;c5555ac4-a6f1-4cfc-826e-3dd1b6c033a1\&quot;,\&quot;name\&quot;:\&quot;Enterocyte (normal, 1)\&quot;,\&quot;relativeTransform\&quot;:{\&quot;translate\&quot;:{\&quot;x\&quot;:143.00395459823025,\&quot;y\&quot;:-3.4609588038497537e-13},\&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c7154aba-7d86-471b-835a-752225305607\&quot;,\&quot;order\&quot;:\&quot;2\&quot;}},\&quot;51e95acc-cf68-4e4c-8d77-114fac6cee3e\&quot;:{\&quot;type\&quot;:\&quot;FIGURE_OBJECT\&quot;,\&quot;id\&quot;:\&quot;51e95acc-cf68-4e4c-8d77-114fac6cee3e\&quot;,\&quot;name\&quot;:\&quot;Enterocyte (normal, 1)\&quot;,\&quot;relativeTransform\&quot;:{\&quot;translate\&quot;:{\&quot;x\&quot;:-239.98999831868758,\&quot;y\&quot;:-3.4609588038497537e-13},\&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c7154aba-7d86-471b-835a-752225305607\&quot;,\&quot;order\&quot;:\&quot;3\&quot;}},\&quot;5314004f-8121-44bb-a298-901cc38b4a43\&quot;:{\&quot;type\&quot;:\&quot;FIGURE_OBJECT\&quot;,\&quot;id\&quot;:\&quot;5314004f-8121-44bb-a298-901cc38b4a43\&quot;,\&quot;name\&quot;:\&quot;Enterocyte (normal, 1)\&quot;,\&quot;relativeTransform\&quot;:{\&quot;translate\&quot;:{\&quot;x\&quot;:47.00805425471344,\&quot;y\&quot;:-3.4609588038497537e-13},\&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c7154aba-7d86-471b-835a-752225305607\&quot;,\&quot;order\&quot;:\&quot;5\&quot;}},\&quot;6409c0f3-bae6-428b-bb58-9a4dbd7b4c5a\&quot;:{\&quot;type\&quot;:\&quot;FIGURE_OBJECT\&quot;,\&quot;id\&quot;:\&quot;6409c0f3-bae6-428b-bb58-9a4dbd7b4c5a\&quot;,\&quot;name\&quot;:\&quot;Enterocyte (normal, 1)\&quot;,\&quot;relativeTransform\&quot;:{\&quot;translate\&quot;:{\&quot;x\&quot;:-48.98784608880339,\&quot;y\&quot;:-3.4609588038497537e-13},\&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c7154aba-7d86-471b-835a-752225305607\&quot;,\&quot;order\&quot;:\&quot;6\&quot;}},\&quot;df9cd2fc-8006-4e5f-837e-e52cad2a1930\&quot;:{\&quot;type\&quot;:\&quot;FIGURE_OBJECT\&quot;,\&quot;id\&quot;:\&quot;df9cd2fc-8006-4e5f-837e-e52cad2a1930\&quot;,\&quot;name\&quot;:\&quot;Enterocyte (normal, 1)\&quot;,\&quot;relativeTransform\&quot;:{\&quot;translate\&quot;:{\&quot;x\&quot;:238.01020648459757,\&quot;y\&quot;:-3.4609588038497537e-13},\&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c7154aba-7d86-471b-835a-752225305607\&quot;,\&quot;order\&quot;:\&quot;7\&quot;}},\&quot;87d41d87-d686-4251-ba69-4eeaa91b3f72\&quot;:{\&quot;type\&quot;:\&quot;FIGURE_OBJECT\&quot;,\&quot;id\&quot;:\&quot;87d41d87-d686-4251-ba69-4eeaa91b3f72\&quot;,\&quot;name\&quot;:\&quot;Enterocyte (normal, 1)\&quot;,\&quot;relativeTransform\&quot;:{\&quot;translate\&quot;:{\&quot;x\&quot;:334.9962502050547,\&quot;y\&quot;:-9.998325433343731e-14},\&quot;rotate\&quot;:2.4492935982947064e-16,\&quot;skewX\&quot;:-1.6918408548138824e-16,\&quot;scale\&quot;:{\&quot;x\&quot;:1.1644310381012402,\&quot;y\&quot;:0.6475467393672416}},\&quot;opacity\&quot;:1,\&quot;image\&quot;:{\&quot;url\&quot;:\&quot;https://icons.biorender.com/biorender/5c78248a096f7f330054e037/enterocyte-normal-1.png\&quot;,\&quot;fallbackUrl\&quot;:\&quot;https://res.cloudinary.com/dlcjuc3ej/image/upload/v1551377541/khnlxkctxgktsyxohovr.svg#/keystone/api/icons/5c78248a096f7f330054e037/enterocyte-normal-1.svg\&quot;,\&quot;size\&quot;:{\&quot;x\&quot;:97,\&quot;y\&quot;:145},\&quot;isPremium\&quot;:false},\&quot;source\&quot;:{\&quot;id\&quot;:\&quot;5c781094096f7f330054dffb\&quot;,\&quot;type\&quot;:\&quot;ASSETS\&quot;},\&quot;pathStyles\&quot;:[{\&quot;type\&quot;:\&quot;FILL\&quot;,\&quot;fillStyle\&quot;:\&quot;rgb(0,0,0)\&quot;}],\&quot;isLocked\&quot;:false,\&quot;parent\&quot;:{\&quot;type\&quot;:\&quot;CHILD\&quot;,\&quot;parentId\&quot;:\&quot;c7154aba-7d86-471b-835a-752225305607\&quot;,\&quot;order\&quot;:\&quot;8\&quot;}},\&quot;757e9f6a-139d-444c-8c71-a0629d66c8f8\&quot;:{\&quot;type\&quot;:\&quot;FIGURE_OBJECT\&quot;,\&quot;id\&quot;:\&quot;757e9f6a-139d-444c-8c71-a0629d66c8f8\&quot;,\&quot;parent\&quot;:{\&quot;type\&quot;:\&quot;CROP\&quot;,\&quot;parentId\&quot;:\&quot;c7154aba-7d86-471b-835a-752225305607\&quot;,\&quot;order\&quot;:\&quot;5\&quot;},\&quot;relativeTransform\&quot;:{\&quot;translate\&quot;:{\&quot;x\&quot;:-335.49110506366765,\&quot;y\&quot;:-2.2026824808563106e-13},\&quot;rotate\&quot;:6.283185307179586,\&quot;skewX\&quot;:0,\&quot;scale\&quot;:{\&quot;x\&quot;:-55.980050489297476,\&quot;y\&quot;:46.94713860412516}},\&quot;path\&quot;:{\&quot;type\&quot;:\&quot;RECT\&quot;,\&quot;size\&quot;:{\&quot;x\&quot;:2,\&quot;y\&quot;:2}},\&quot;pathStyles\&quot;:[{\&quot;type\&quot;:\&quot;FILL\&quot;,\&quot;fillStyle\&quot;:\&quot;#fff\&quot;}],\&quot;isFrozen\&quot;:true},\&quot;f90444c6-ab7e-4831-bd6c-a211b91e8b35\&quot;:{\&quot;type\&quot;:\&quot;FIGURE_OBJECT\&quot;,\&quot;id\&quot;:\&quot;f90444c6-ab7e-4831-bd6c-a211b91e8b35\&quot;,\&quot;parent\&quot;:{\&quot;type\&quot;:\&quot;CHILD\&quot;,\&quot;parentId\&quot;:\&quot;6af33581-821d-4185-b4b7-2be06f183bd4\&quot;,\&quot;order\&quot;:\&quot;5\&quot;},\&quot;relativeTransform\&quot;:{\&quot;translate\&quot;:{\&quot;x\&quot;:-0.9059999999999544,\&quot;y\&quot;:7.985999999999979},\&quot;rotate\&quot;:0,\&quot;skewX\&quot;:0,\&quot;scale\&quot;:{\&quot;x\&quot;:1,\&quot;y\&quot;:1}}},\&quot;374e0508-f76a-4c01-a43c-a03a733f51cc\&quot;:{\&quot;type\&quot;:\&quot;FIGURE_OBJECT\&quot;,\&quot;id\&quot;:\&quot;374e0508-f76a-4c01-a43c-a03a733f51cc\&quot;,\&quot;parent\&quot;:{\&quot;type\&quot;:\&quot;CHILD\&quot;,\&quot;parentId\&quot;:\&quot;bfe45251-611f-4fdd-9bfc-eb9ca82ee885\&quot;,\&quot;order\&quot;:\&quot;5\&quot;},\&quot;relativeTransform\&quot;:{\&quot;translate\&quot;:{\&quot;x\&quot;:63.20900000000004,\&quot;y\&quot;:12.240999999999975},\&quot;rotate\&quot;:0,\&quot;skewX\&quot;:0,\&quot;scale\&quot;:{\&quot;x\&quot;:1,\&quot;y\&quot;:1}}},\&quot;c610ee2e-699e-43b3-af63-8e1d25fe3e59\&quot;:{\&quot;type\&quot;:\&quot;FIGURE_OBJECT\&quot;,\&quot;id\&quot;:\&quot;c610ee2e-699e-43b3-af63-8e1d25fe3e59\&quot;,\&quot;parent\&quot;:{\&quot;type\&quot;:\&quot;CHILD\&quot;,\&quot;parentId\&quot;:\&quot;6af33581-821d-4185-b4b7-2be06f183bd4\&quot;,\&quot;order\&quot;:\&quot;2\&quot;},\&quot;relativeTransform\&quot;:{\&quot;translate\&quot;:{\&quot;x\&quot;:-404.12027092795427,\&quot;y\&quot;:-319.9376183636543},\&quot;rotate\&quot;:3.141592653589793,\&quot;skewX\&quot;:0,\&quot;scale\&quot;:{\&quot;x\&quot;:1,\&quot;y\&quot;:1}}},\&quot;1cf72887-0868-4683-9436-faf88c1a11c9\&quot;:{\&quot;type\&quot;:\&quot;FIGURE_OBJECT\&quot;,\&quot;id\&quot;:\&quot;1cf72887-0868-4683-9436-faf88c1a11c9\&quot;,\&quot;relativeTransform\&quot;:{\&quot;translate\&quot;:{\&quot;x\&quot;:-336.32728750535296,\&quot;y\&quot;:-261.3328566764685},\&quot;rotate\&quot;:0},\&quot;opacity\&quot;:1,\&quot;path\&quot;:{\&quot;type\&quot;:\&quot;POLY_LINE\&quot;,\&quot;points\&quot;:[{\&quot;x\&quot;:108.40443745675847,\&quot;y\&quot;:29.228850585759567},{\&quot;x\&quot;:-253.36675963119757,\&quot;y\&quot;:29.228850585759567},{\&quot;x\&quot;:-513.376093484936,\&quot;y\&quot;:29.228850585759567},{\&quot;x\&quot;:-513.376093484936,\&quot;y\&quot;:22.057797657853968},{\&quot;x\&quot;:-513.376093484936,\&quot;y\&quot;:-8.188174383251363},{\&quot;x\&quot;:-513.376093484936,\&quot;y\&quot;:-29.22885058575942},{\&quot;x\&quot;:-336.87340700028125,\&quot;y\&quot;:-16.776191521651967},{\&quot;x\&quot;:-92.04709994092195,\&quot;y\&quot;:-27.194607675067893},{\&quot;x\&quot;:78.76195149584042,\&quot;y\&quot;:-16.776191521651967},{\&quot;x\&quot;:245.7752462340081,\&quot;y\&quot;:-27.194607675067893},{\&quot;x\&quot;:418.4821760200678,\&quot;y\&quot;:5.579526943512845},{\&quot;x\&quot;:513.376093484936,\&quot;y\&quot;:14.78482278211012},{\&quot;x\&quot;:458.33762135531236,\&quot;y\&quot;:29.228850585759567}],\&quot;closed\&quot;:true,\&quot;cornerRounding\&quot;:{\&quot;type\&quot;:\&quot;ARC_LENGTH\&quot;,\&quot;global\&quot;:155.34811024044853}},\&quot;pathStyles\&quot;:[{\&quot;type\&quot;:\&quot;FILL\&quot;,\&quot;fillStyle\&quot;:\&quot;rgba(235, 245, 216, 1)\&quot;},{\&quot;type\&quot;:\&quot;STROKE\&quot;,\&quot;strokeStyle\&quot;:\&quot;rgba(90, 123, 41, 1)\&quot;,\&quot;lineWidth\&quot;:2.472869962382447,\&quot;lineJoin\&quot;:\&quot;round\&quot;}],\&quot;isLocked\&quot;:false,\&quot;parent\&quot;:{\&quot;type\&quot;:\&quot;CHILD\&quot;,\&quot;parentId\&quot;:\&quot;c610ee2e-699e-43b3-af63-8e1d25fe3e59\&quot;,\&quot;order\&quot;:\&quot;5\&quot;}},\&quot;d148bb7e-5799-4179-9a63-fe6ef1f66ddf\&quot;:{\&quot;type\&quot;:\&quot;FIGURE_OBJECT\&quot;,\&quot;id\&quot;:\&quot;d148bb7e-5799-4179-9a63-fe6ef1f66ddf\&quot;,\&quot;parent\&quot;:{\&quot;type\&quot;:\&quot;CROP\&quot;,\&quot;parentId\&quot;:\&quot;c610ee2e-699e-43b3-af63-8e1d25fe3e59\&quot;,\&quot;order\&quot;:\&quot;5\&quot;},\&quot;relativeTransform\&quot;:{\&quot;translate\&quot;:{\&quot;x\&quot;:-420.8704293933411,\&quot;y\&quot;:-261.3328566764684},\&quot;rotate\&quot;:2.4492935982947064e-16,\&quot;skewX\&quot;:9.62030018817792e-18,\&quot;scale\&quot;:{\&quot;x\&quot;:428.83295159694785,\&quot;y\&quot;:29.228850585759496}},\&quot;path\&quot;:{\&quot;type\&quot;:\&quot;RECT\&quot;,\&quot;size\&quot;:{\&quot;x\&quot;:2,\&quot;y\&quot;:2}},\&quot;pathStyles\&quot;:[{\&quot;type\&quot;:\&quot;FILL\&quot;,\&quot;fillStyle\&quot;:\&quot;#fff\&quot;}],\&quot;isFrozen\&quot;:true},\&quot;6af33581-821d-4185-b4b7-2be06f183bd4\&quot;:{\&quot;type\&quot;:\&quot;FIGURE_OBJECT\&quot;,\&quot;id\&quot;:\&quot;6af33581-821d-4185-b4b7-2be06f183bd4\&quot;,\&quot;parent\&quot;:{\&quot;type\&quot;:\&quot;CHILD\&quot;,\&quot;parentId\&quot;:\&quot;b9d8a3a3-0fbf-4602-8d9d-f22ccd439edb\&quot;,\&quot;order\&quot;:\&quot;5\&quot;},\&quot;relativeTransform\&quot;:{}},\&quot;bfe45251-611f-4fdd-9bfc-eb9ca82ee885\&quot;:{\&quot;type\&quot;:\&quot;FIGURE_OBJECT\&quot;,\&quot;id\&quot;:\&quot;bfe45251-611f-4fdd-9bfc-eb9ca82ee885\&quot;,\&quot;parent\&quot;:{\&quot;type\&quot;:\&quot;CHILD\&quot;,\&quot;parentId\&quot;:\&quot;b9d8a3a3-0fbf-4602-8d9d-f22ccd439edb\&quot;,\&quot;order\&quot;:\&quot;7\&quot;},\&quot;relativeTransform\&quot;:{}},\&quot;b9d8a3a3-0fbf-4602-8d9d-f22ccd439edb\&quot;:{\&quot;type\&quot;:\&quot;FIGURE_OBJECT\&quot;,\&quot;id\&quot;:\&quot;b9d8a3a3-0fbf-4602-8d9d-f22ccd439edb\&quot;,\&quot;parent\&quot;:{\&quot;type\&quot;:\&quot;CHILD\&quot;,\&quot;parentId\&quot;:\&quot;9f7af6c0-dd4d-474c-95d7-bca872c4dff2\&quot;,\&quot;order\&quot;:\&quot;999999999999999999999999999\&quot;},\&quot;relativeTransform\&quot;:{}},\&quot;91bc330a-c96b-4f75-b487-64f8fbcfd1b7\&quot;:{\&quot;id\&quot;:\&quot;91bc330a-c96b-4f75-b487-64f8fbcfd1b7\&quot;,\&quot;type\&quot;:\&quot;FIGURE_OBJECT\&quot;,\&quot;relativeTransform\&quot;:{\&quot;translate\&quot;:{\&quot;x\&quot;:15.675968047040381,\&quot;y\&quot;:-132.49867259686718},\&quot;rotate\&quot;:0,\&quot;skewX\&quot;:0,\&quot;scale\&quot;:{\&quot;x\&quot;:1,\&quot;y\&quot;:1}},\&quot;text\&quot;:{\&quot;textData\&quot;:{\&quot;lineSpacing\&quot;:\&quot;normal\&quot;,\&quot;alignment\&quot;:\&quot;left\&quot;,\&quot;verticalAlign\&quot;:\&quot;TOP\&quot;,\&quot;lines\&quot;:[{\&quot;runs\&quot;:[{\&quot;style\&quot;:{\&quot;fontFamily\&quot;:\&quot;Roboto\&quot;,\&quot;fontSize\&quot;:18.666666666666664,\&quot;color\&quot;:\&quot;rgba(70,69,70,1)\&quot;,\&quot;fontWeight\&quot;:\&quot;bold\&quot;,\&quot;fontStyle\&quot;:\&quot;normal\&quot;,\&quot;decoration\&quot;:\&quot;none\&quot;},\&quot;range\&quot;:[0,8]}],\&quot;text\&quot;:\&quot;Selection\&quot;}],\&quot;_lastCaretLocation\&quot;:{\&quot;lineIndex\&quot;:0,\&quot;runIndex\&quot;:-1,\&quot;charIndex\&quot;:-1,\&quot;endOfLine\&quot;:true}},\&quot;format\&quot;:\&quot;BETTER_TEXT\&quot;,\&quot;size\&quot;:{\&quot;x\&quot;:78.57603454589844,\&quot;y\&quot;:22},\&quot;targetSize\&quot;:{\&quot;x\&quot;:47.83136583126197,\&quot;y\&quot;:19.000000000000004}},\&quot;parent\&quot;:{\&quot;type\&quot;:\&quot;CHILD\&quot;,\&quot;parentId\&quot;:\&quot;9f7af6c0-dd4d-474c-95d7-bca872c4dff2\&quot;,\&quot;order\&quot;:\&quot;99999999999999999999999999983\&quot;}},\&quot;ae6cc96a-2192-4ff8-9e59-f1b216e2b2af\&quot;:{\&quot;id\&quot;:\&quot;ae6cc96a-2192-4ff8-9e59-f1b216e2b2af\&quot;,\&quot;type\&quot;:\&quot;FIGURE_OBJECT\&quot;,\&quot;relativeTransform\&quot;:{\&quot;translate\&quot;:{\&quot;x\&quot;:-173.36497755462585,\&quot;y\&quot;:149.13232029338315},\&quot;rotate\&quot;:0,\&quot;skewX\&quot;:0,\&quot;scale\&quot;:{\&quot;x\&quot;:1,\&quot;y\&quot;:1}},\&quot;text\&quot;:{\&quot;textData\&quot;:{\&quot;lineSpacing\&quot;:\&quot;normal\&quot;,\&quot;alignment\&quot;:\&quot;left\&quot;,\&quot;verticalAlign\&quot;:\&quot;TOP\&quot;,\&quot;lines\&quot;:[{\&quot;runs\&quot;:[{\&quot;style\&quot;:{\&quot;fontFamily\&quot;:\&quot;Roboto\&quot;,\&quot;fontSize\&quot;:16,\&quot;color\&quot;:\&quot;rgba(70,69,70,1)\&quot;,\&quot;fontWeight\&quot;:\&quot;bold\&quot;,\&quot;fontStyle\&quot;:\&quot;normal\&quot;,\&quot;decoration\&quot;:\&quot;none\&quot;},\&quot;range\&quot;:[0,8]}],\&quot;text\&quot;:\&quot;Expulsion\&quot;}],\&quot;_lastCaretLocation\&quot;:{\&quot;lineIndex\&quot;:0,\&quot;runIndex\&quot;:0,\&quot;charIndex\&quot;:1}},\&quot;format\&quot;:\&quot;BETTER_TEXT\&quot;,\&quot;size\&quot;:{\&quot;x\&quot;:83.08615112304688,\&quot;y\&quot;:19},\&quot;targetSize\&quot;:{\&quot;x\&quot;:44.072972962081394,\&quot;y\&quot;:19}},\&quot;parent\&quot;:{\&quot;type\&quot;:\&quot;CHILD\&quot;,\&quot;parentId\&quot;:\&quot;9f7af6c0-dd4d-474c-95d7-bca872c4dff2\&quot;,\&quot;order\&quot;:\&quot;99999999999999999999999999984\&quot;}},\&quot;969d05d8-88be-4342-9f2a-09126497e364\&quot;:{\&quot;type\&quot;:\&quot;FIGURE_OBJECT\&quot;,\&quot;id\&quot;:\&quot;969d05d8-88be-4342-9f2a-09126497e364\&quot;,\&quot;parent\&quot;:{\&quot;type\&quot;:\&quot;CHILD\&quot;,\&quot;parentId\&quot;:\&quot;9f7af6c0-dd4d-474c-95d7-bca872c4dff2\&quot;,\&quot;order\&quot;:\&quot;999999999999999999999999999865\&quot;},\&quot;relativeTransform\&quot;:{\&quot;translate\&quot;:{\&quot;x\&quot;:297.2748198550414,\&quot;y\&quot;:10.953306411511807},\&quot;rotate\&quot;:0,\&quot;skewX\&quot;:0,\&quot;scale\&quot;:{\&quot;x\&quot;:1,\&quot;y\&quot;:1}}},\&quot;38954d85-8fb5-4c52-8ab9-cdc00072dfc5\&quot;:{\&quot;type\&quot;:\&quot;FIGURE_OBJECT\&quot;,\&quot;id\&quot;:\&quot;38954d85-8fb5-4c52-8ab9-cdc00072dfc5\&quot;,\&quot;relativeTransform\&quot;:{\&quot;translate\&quot;:{\&quot;x\&quot;:-351.55511912364875,\&quot;y\&quot;:59.93335269909674},\&quot;rotate\&quot;:-2.4492935982947064e-16,\&quot;skewX\&quot;:0,\&quot;scale\&quot;:{\&quot;x\&quot;:1,\&quot;y\&quot;:1}},\&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969d05d8-88be-4342-9f2a-09126497e364\&quot;,\&quot;order\&quot;:\&quot;2\&quot;}},\&quot;b5391573-b88b-421c-9c6f-35f2cb3d754c\&quot;:{\&quot;type\&quot;:\&quot;FIGURE_OBJECT\&quot;,\&quot;id\&quot;:\&quot;b5391573-b88b-421c-9c6f-35f2cb3d754c\&quot;,\&quot;name\&quot;:\&quot;Receptor domain (open circle-shaped)\&quot;,\&quot;relativeTransform\&quot;:{\&quot;translate\&quot;:{\&quot;x\&quot;:-351.5663884496439,\&quot;y\&quot;:41.78451283915904},\&quot;rotate\&quot;:0,\&quot;skewX\&quot;:-5.593562084578035e-17,\&quot;scale\&quot;:{\&quot;x\&quot;:0.09691142125778053,\&quot;y\&quot;:0.07142910812895216}},\&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969d05d8-88be-4342-9f2a-09126497e364\&quot;,\&quot;order\&quot;:\&quot;5\&quot;}},\&quot;586a7bec-ddfd-4d00-8bc2-895f5aa3e789\&quot;:{\&quot;type\&quot;:\&quot;FIGURE_OBJECT\&quot;,\&quot;id\&quot;:\&quot;586a7bec-ddfd-4d00-8bc2-895f5aa3e789\&quot;,\&quot;parent\&quot;:{\&quot;type\&quot;:\&quot;CHILD\&quot;,\&quot;parentId\&quot;:\&quot;9f7af6c0-dd4d-474c-95d7-bca872c4dff2\&quot;,\&quot;order\&quot;:\&quot;99999999999999999999999999986\&quot;},\&quot;relativeTransform\&quot;:{\&quot;translate\&quot;:{\&quot;x\&quot;:381.5178198550416,\&quot;y\&quot;:13.544306411511815},\&quot;rotate\&quot;:0,\&quot;skewX\&quot;:0,\&quot;scale\&quot;:{\&quot;x\&quot;:1,\&quot;y\&quot;:1}}},\&quot;3426e8c9-f8c8-4f4c-b1a2-840bdd532fd5\&quot;:{\&quot;type\&quot;:\&quot;FIGURE_OBJECT\&quot;,\&quot;id\&quot;:\&quot;3426e8c9-f8c8-4f4c-b1a2-840bdd532fd5\&quot;,\&quot;relativeTransform\&quot;:{\&quot;translate\&quot;:{\&quot;x\&quot;:-270.62511912364874,\&quot;y\&quot;:57.34235269909673},\&quot;rotate\&quot;:-2.4492935982947064e-16,\&quot;skewX\&quot;:0,\&quot;scale\&quot;:{\&quot;x\&quot;:1,\&quot;y\&quot;:1}},\&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586a7bec-ddfd-4d00-8bc2-895f5aa3e789\&quot;,\&quot;order\&quot;:\&quot;2\&quot;}},\&quot;f77a3660-b6ed-416e-82bf-c29e8e5dd7ac\&quot;:{\&quot;type\&quot;:\&quot;FIGURE_OBJECT\&quot;,\&quot;id\&quot;:\&quot;f77a3660-b6ed-416e-82bf-c29e8e5dd7ac\&quot;,\&quot;name\&quot;:\&quot;Receptor domain (open circle-shaped)\&quot;,\&quot;relativeTransform\&quot;:{\&quot;translate\&quot;:{\&quot;x\&quot;:-270.6363884496439,\&quot;y\&quot;:39.193512839159034},\&quot;rotate\&quot;:0,\&quot;skewX\&quot;:-5.593562084578035e-17,\&quot;scale\&quot;:{\&quot;x\&quot;:0.09691142125778053,\&quot;y\&quot;:0.07142910812895216}},\&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586a7bec-ddfd-4d00-8bc2-895f5aa3e789\&quot;,\&quot;order\&quot;:\&quot;5\&quot;}},\&quot;d3cf3b5d-59c6-4b4c-b762-4edae90bb89e\&quot;:{\&quot;id\&quot;:\&quot;d3cf3b5d-59c6-4b4c-b762-4edae90bb89e\&quot;,\&quot;name\&quot;:\&quot;Sphere\&quot;,\&quot;displayName\&quot;:\&quot;\&quot;,\&quot;type\&quot;:\&quot;FIGURE_OBJECT\&quot;,\&quot;relativeTransform\&quot;:{\&quot;translate\&quot;:{\&quot;x\&quot;:-200.1459127915927,\&quot;y\&quot;:48.86453696211095},\&quot;rotate\&quot;:0,\&quot;skewX\&quot;:0,\&quot;scale\&quot;:{\&quot;x\&quot;:0.16229069413464423,\&quot;y\&quot;:0.16229069413464423}},\&quot;image\&quot;:{\&quot;url\&quot;:\&quot;https://icons.biorender.com/biorender/5b8847989629ce1400901caa/20200825150931/image/sphere.png\&quot;,\&quot;fallbackUrl\&quot;:\&quot;https://res.cloudinary.com/dlcjuc3ej/image/upload/v1598368171/h8pgqwylqjwyvfhedyah.svg#/keystone/api/icons/5b8847989629ce1400901caa/20200825150931/image/sphere.svg\&quot;,\&quot;isPremium\&quot;:false,\&quot;size\&quot;:{\&quot;x\&quot;:50,\&quot;y\&quot;:50}},\&quot;source\&quot;:{\&quot;id\&quot;:\&quot;5b8847989629ce1400901caa\&quot;,\&quot;type\&quot;:\&quot;ASSETS\&quot;},\&quot;isPremium\&quot;:false,\&quot;parent\&quot;:{\&quot;type\&quot;:\&quot;CHILD\&quot;,\&quot;parentId\&quot;:\&quot;9f7af6c0-dd4d-474c-95d7-bca872c4dff2\&quot;,\&quot;order\&quot;:\&quot;9999999999999999999999999999\&quot;}},\&quot;802a220c-7747-46ed-9a8c-411cb3d97dac\&quot;:{\&quot;id\&quot;:\&quot;802a220c-7747-46ed-9a8c-411cb3d97dac\&quot;,\&quot;name\&quot;:\&quot;Sphere\&quot;,\&quot;displayName\&quot;:\&quot;\&quot;,\&quot;type\&quot;:\&quot;FIGURE_OBJECT\&quot;,\&quot;relativeTransform\&quot;:{\&quot;translate\&quot;:{\&quot;x\&quot;:-161.0759500638712,\&quot;y\&quot;:33.88353696211101},\&quot;rotate\&quot;:0,\&quot;skewX\&quot;:0,\&quot;scale\&quot;:{\&quot;x\&quot;:0.16229069413464423,\&quot;y\&quot;:0.16229069413464423}},\&quot;image\&quot;:{\&quot;url\&quot;:\&quot;https://icons.biorender.com/biorender/5b8847989629ce1400901caa/20200825150931/image/sphere.png\&quot;,\&quot;fallbackUrl\&quot;:\&quot;https://res.cloudinary.com/dlcjuc3ej/image/upload/v1598368171/h8pgqwylqjwyvfhedyah.svg#/keystone/api/icons/5b8847989629ce1400901caa/20200825150931/image/sphere.svg\&quot;,\&quot;isPremium\&quot;:false,\&quot;size\&quot;:{\&quot;x\&quot;:50,\&quot;y\&quot;:50}},\&quot;source\&quot;:{\&quot;id\&quot;:\&quot;5b8847989629ce1400901caa\&quot;,\&quot;type\&quot;:\&quot;ASSETS\&quot;},\&quot;isPremium\&quot;:false,\&quot;parent\&quot;:{\&quot;type\&quot;:\&quot;CHILD\&quot;,\&quot;parentId\&quot;:\&quot;9f7af6c0-dd4d-474c-95d7-bca872c4dff2\&quot;,\&quot;order\&quot;:\&quot;999999999999999999999999999902\&quot;}},\&quot;d231d952-c033-4d78-975d-ce99a165b0a7\&quot;:{\&quot;id\&quot;:\&quot;d231d952-c033-4d78-975d-ce99a165b0a7\&quot;,\&quot;name\&quot;:\&quot;Sphere\&quot;,\&quot;displayName\&quot;:\&quot;\&quot;,\&quot;type\&quot;:\&quot;FIGURE_OBJECT\&quot;,\&quot;relativeTransform\&quot;:{\&quot;translate\&quot;:{\&quot;x\&quot;:-148.2939127915927,\&quot;y\&quot;:50.652536962111014},\&quot;rotate\&quot;:0,\&quot;skewX\&quot;:0,\&quot;scale\&quot;:{\&quot;x\&quot;:0.16229069413464423,\&quot;y\&quot;:0.16229069413464423}},\&quot;image\&quot;:{\&quot;url\&quot;:\&quot;https://icons.biorender.com/biorender/5b8847989629ce1400901caa/20200825150931/image/sphere.png\&quot;,\&quot;fallbackUrl\&quot;:\&quot;https://res.cloudinary.com/dlcjuc3ej/image/upload/v1598368171/h8pgqwylqjwyvfhedyah.svg#/keystone/api/icons/5b8847989629ce1400901caa/20200825150931/image/sphere.svg\&quot;,\&quot;isPremium\&quot;:false,\&quot;size\&quot;:{\&quot;x\&quot;:50,\&quot;y\&quot;:50}},\&quot;source\&quot;:{\&quot;id\&quot;:\&quot;5b8847989629ce1400901caa\&quot;,\&quot;type\&quot;:\&quot;ASSETS\&quot;},\&quot;isPremium\&quot;:false,\&quot;parent\&quot;:{\&quot;type\&quot;:\&quot;CHILD\&quot;,\&quot;parentId\&quot;:\&quot;9f7af6c0-dd4d-474c-95d7-bca872c4dff2\&quot;,\&quot;order\&quot;:\&quot;999999999999999999999999999905\&quot;}},\&quot;2c8b62c2-6769-4521-b344-904af4d10d12\&quot;:{\&quot;id\&quot;:\&quot;2c8b62c2-6769-4521-b344-904af4d10d12\&quot;,\&quot;name\&quot;:\&quot;Sphere\&quot;,\&quot;displayName\&quot;:\&quot;\&quot;,\&quot;type\&quot;:\&quot;FIGURE_OBJECT\&quot;,\&quot;relativeTransform\&quot;:{\&quot;translate\&quot;:{\&quot;x\&quot;:-148.29395006387125,\&quot;y\&quot;:66.16153696211084},\&quot;rotate\&quot;:0,\&quot;skewX\&quot;:0,\&quot;scale\&quot;:{\&quot;x\&quot;:0.16229069413464423,\&quot;y\&quot;:0.16229069413464423}},\&quot;image\&quot;:{\&quot;url\&quot;:\&quot;https://icons.biorender.com/biorender/5b8847989629ce1400901caa/20200825150931/image/sphere.png\&quot;,\&quot;fallbackUrl\&quot;:\&quot;https://res.cloudinary.com/dlcjuc3ej/image/upload/v1598368171/h8pgqwylqjwyvfhedyah.svg#/keystone/api/icons/5b8847989629ce1400901caa/20200825150931/image/sphere.svg\&quot;,\&quot;isPremium\&quot;:false,\&quot;size\&quot;:{\&quot;x\&quot;:50,\&quot;y\&quot;:50}},\&quot;source\&quot;:{\&quot;id\&quot;:\&quot;5b8847989629ce1400901caa\&quot;,\&quot;type\&quot;:\&quot;ASSETS\&quot;},\&quot;isPremium\&quot;:false,\&quot;parent\&quot;:{\&quot;type\&quot;:\&quot;CHILD\&quot;,\&quot;parentId\&quot;:\&quot;9f7af6c0-dd4d-474c-95d7-bca872c4dff2\&quot;,\&quot;order\&quot;:\&quot;99999999999999999999999999991\&quot;}},\&quot;709b9e6c-f757-47d9-8521-116e0dfa4a82\&quot;:{\&quot;id\&quot;:\&quot;709b9e6c-f757-47d9-8521-116e0dfa4a82\&quot;,\&quot;name\&quot;:\&quot;Sphere\&quot;,\&quot;displayName\&quot;:\&quot;\&quot;,\&quot;type\&quot;:\&quot;FIGURE_OBJECT\&quot;,\&quot;relativeTransform\&quot;:{\&quot;translate\&quot;:{\&quot;x\&quot;:-195.66891279159253,\&quot;y\&quot;:66.16153696211103},\&quot;rotate\&quot;:0,\&quot;skewX\&quot;:0,\&quot;scale\&quot;:{\&quot;x\&quot;:0.16229069413464423,\&quot;y\&quot;:0.16229069413464423}},\&quot;image\&quot;:{\&quot;url\&quot;:\&quot;https://icons.biorender.com/biorender/5b8847989629ce1400901caa/20200825150931/image/sphere.png\&quot;,\&quot;fallbackUrl\&quot;:\&quot;https://res.cloudinary.com/dlcjuc3ej/image/upload/v1598368171/h8pgqwylqjwyvfhedyah.svg#/keystone/api/icons/5b8847989629ce1400901caa/20200825150931/image/sphere.svg\&quot;,\&quot;isPremium\&quot;:false,\&quot;size\&quot;:{\&quot;x\&quot;:50,\&quot;y\&quot;:50}},\&quot;source\&quot;:{\&quot;id\&quot;:\&quot;5b8847989629ce1400901caa\&quot;,\&quot;type\&quot;:\&quot;ASSETS\&quot;},\&quot;isPremium\&quot;:false,\&quot;parent\&quot;:{\&quot;type\&quot;:\&quot;CHILD\&quot;,\&quot;parentId\&quot;:\&quot;9f7af6c0-dd4d-474c-95d7-bca872c4dff2\&quot;,\&quot;order\&quot;:\&quot;999999999999999999999999999922\&quot;}},\&quot;adeb4427-4d16-4054-8ee2-250bfba894b1\&quot;:{\&quot;id\&quot;:\&quot;adeb4427-4d16-4054-8ee2-250bfba894b1\&quot;,\&quot;name\&quot;:\&quot;Sphere\&quot;,\&quot;displayName\&quot;:\&quot;\&quot;,\&quot;type\&quot;:\&quot;FIGURE_OBJECT\&quot;,\&quot;relativeTransform\&quot;:{\&quot;translate\&quot;:{\&quot;x\&quot;:-164.52195006387112,\&quot;y\&quot;:74.2765369621111},\&quot;rotate\&quot;:0,\&quot;skewX\&quot;:0,\&quot;scale\&quot;:{\&quot;x\&quot;:0.16229069413464423,\&quot;y\&quot;:0.16229069413464423}},\&quot;image\&quot;:{\&quot;url\&quot;:\&quot;https://icons.biorender.com/biorender/5b8847989629ce1400901caa/20200825150931/image/sphere.png\&quot;,\&quot;fallbackUrl\&quot;:\&quot;https://res.cloudinary.com/dlcjuc3ej/image/upload/v1598368171/h8pgqwylqjwyvfhedyah.svg#/keystone/api/icons/5b8847989629ce1400901caa/20200825150931/image/sphere.svg\&quot;,\&quot;isPremium\&quot;:false,\&quot;size\&quot;:{\&quot;x\&quot;:50,\&quot;y\&quot;:50}},\&quot;source\&quot;:{\&quot;id\&quot;:\&quot;5b8847989629ce1400901caa\&quot;,\&quot;type\&quot;:\&quot;ASSETS\&quot;},\&quot;isPremium\&quot;:false,\&quot;parent\&quot;:{\&quot;type\&quot;:\&quot;CHILD\&quot;,\&quot;parentId\&quot;:\&quot;9f7af6c0-dd4d-474c-95d7-bca872c4dff2\&quot;,\&quot;order\&quot;:\&quot;999999999999999999999999999925\&quot;}},\&quot;42df93b5-9062-4e84-a180-7dcae3799e92\&quot;:{\&quot;id\&quot;:\&quot;42df93b5-9062-4e84-a180-7dcae3799e92\&quot;,\&quot;name\&quot;:\&quot;Sphere\&quot;,\&quot;displayName\&quot;:\&quot;\&quot;,\&quot;type\&quot;:\&quot;FIGURE_OBJECT\&quot;,\&quot;relativeTransform\&quot;:{\&quot;translate\&quot;:{\&quot;x\&quot;:-182.49291279159263,\&quot;y\&quot;:25.768536962111},\&quot;rotate\&quot;:0,\&quot;skewX\&quot;:0,\&quot;scale\&quot;:{\&quot;x\&quot;:0.16229069413464423,\&quot;y\&quot;:0.16229069413464423}},\&quot;image\&quot;:{\&quot;url\&quot;:\&quot;https://icons.biorender.com/biorender/5b8847989629ce1400901caa/20200825150931/image/sphere.png\&quot;,\&quot;fallbackUrl\&quot;:\&quot;https://res.cloudinary.com/dlcjuc3ej/image/upload/v1598368171/h8pgqwylqjwyvfhedyah.svg#/keystone/api/icons/5b8847989629ce1400901caa/20200825150931/image/sphere.svg\&quot;,\&quot;isPremium\&quot;:false,\&quot;size\&quot;:{\&quot;x\&quot;:50,\&quot;y\&quot;:50}},\&quot;source\&quot;:{\&quot;id\&quot;:\&quot;5b8847989629ce1400901caa\&quot;,\&quot;type\&quot;:\&quot;ASSETS\&quot;},\&quot;isPremium\&quot;:false,\&quot;parent\&quot;:{\&quot;type\&quot;:\&quot;CHILD\&quot;,\&quot;parentId\&quot;:\&quot;9f7af6c0-dd4d-474c-95d7-bca872c4dff2\&quot;,\&quot;order\&quot;:\&quot;99999999999999999999999999993\&quot;}},\&quot;c60d0a30-d5e1-4b97-9113-8e71c6f8bcb5\&quot;:{\&quot;type\&quot;:\&quot;FIGURE_OBJECT\&quot;,\&quot;id\&quot;:\&quot;c60d0a30-d5e1-4b97-9113-8e71c6f8bcb5\&quot;,\&quot;relativeTransform\&quot;:{\&quot;translate\&quot;:{\&quot;x\&quot;:17.856990136183693,\&quot;y\&quot;:-96.72296384323671},\&quot;rotate\&quot;:-3.0320091962260647,\&quot;skewX\&quot;:0,\&quot;scale\&quot;:{\&quot;x\&quot;:1,\&quot;y\&quot;:1}},\&quot;opacity\&quot;:1,\&quot;path\&quot;:{\&quot;type\&quot;:\&quot;POLY_LINE\&quot;,\&quot;points\&quot;:[{\&quot;x\&quot;:-1.4439010530711241e-15,\&quot;y\&quot;:-20.67501817790817},{\&quot;x\&quot;:1.4439010530711241e-15,\&quot;y\&quot;:20.67501817790817}],\&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f7af6c0-dd4d-474c-95d7-bca872c4dff2\&quot;,\&quot;order\&quot;:\&quot;999999999999999999999999999952\&quot;},\&quot;connectorInfo\&quot;:{\&quot;connectedObjects\&quot;:[],\&quot;type\&quot;:\&quot;LINE\&quot;,\&quot;offset\&quot;:{\&quot;x\&quot;:0,\&quot;y\&quot;:0},\&quot;bending\&quot;:0.1,\&quot;firstElementIsHead\&quot;:true,\&quot;customized\&quot;:false}},\&quot;86dff85d-5fc6-4efa-8315-99e8ee2e1c6f\&quot;:{\&quot;type\&quot;:\&quot;FIGURE_OBJECT\&quot;,\&quot;id\&quot;:\&quot;86dff85d-5fc6-4efa-8315-99e8ee2e1c6f\&quot;,\&quot;relativeTransform\&quot;:{\&quot;translate\&quot;:{\&quot;x\&quot;:-6.646099235669028,\&quot;y\&quot;:-84.80021756088045},\&quot;rotate\&quot;:0.8811077932200481},\&quot;opacity\&quot;:1,\&quot;path\&quot;:{\&quot;type\&quot;:\&quot;POLY_LINE\&quot;,\&quot;points\&quot;:[{\&quot;x\&quot;:-20.32171484448424,\&quot;y\&quot;:-32.76587418238451},{\&quot;x\&quot;:-10.160857422242128,\&quot;y\&quot;:16.382937091192254},{\&quot;x\&quot;:20.32171484448424,\&quot;y\&quot;:32.76587418238451}],\&quot;closed\&quot;:false},\&quot;pathStyles\&quot;:[{\&quot;type\&quot;:\&quot;FILL\&quot;,\&quot;fillStyle\&quot;:\&quot;rgba(0,0,0,0)\&quot;},{\&quot;type\&quot;:\&quot;STROKE\&quot;,\&quot;strokeStyle\&quot;:\&quot;#232323\&quot;,\&quot;lineWidth\&quot;:2.457539676569467,\&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translate\&quot;:{\&quot;x\&quot;:0,\&quot;y\&quot;:0},\&quot;rotate\&quot;:1.2246467991473532e-16,\&quot;skewX\&quot;:0,\&quot;scale\&quot;:{\&quot;x\&quot;:1,\&quot;y\&quot;:1}},\&quot;xUnits\&quot;:\&quot;PATH_LENGTH\&quot;,\&quot;yUnits\&quot;:\&quot;STROKE_WIDTH\&quot;,\&quot;isPremium\&quot;:false},\&quot;parent\&quot;:{\&quot;type\&quot;:\&quot;CHILD\&quot;,\&quot;parentId\&quot;:\&quot;9f7af6c0-dd4d-474c-95d7-bca872c4dff2\&quot;,\&quot;order\&quot;:\&quot;999999999999999999999999999955\&quot;},\&quot;connectorInfo\&quot;:{\&quot;connectedObjects\&quot;:[],\&quot;type\&quot;:\&quot;QUADRATIC\&quot;,\&quot;offset\&quot;:{\&quot;x\&quot;:0,\&quot;y\&quot;:0},\&quot;bending\&quot;:0.1,\&quot;firstElementIsHead\&quot;:true,\&quot;customized\&quot;:false}},\&quot;7358f00b-ca1d-48c4-9168-5e31f6841f76\&quot;:{\&quot;id\&quot;:\&quot;7358f00b-ca1d-48c4-9168-5e31f6841f76\&quot;,\&quot;type\&quot;:\&quot;FIGURE_OBJECT\&quot;,\&quot;relativeTransform\&quot;:{\&quot;translate\&quot;:{\&quot;x\&quot;:43.61627378828504,\&quot;y\&quot;:-88.60367199320899},\&quot;rotate\&quot;:0,\&quot;skewX\&quot;:0,\&quot;scale\&quot;:{\&quot;x\&quot;:1,\&quot;y\&quot;:1}},\&quot;text\&quot;:{\&quot;textData\&quot;:{\&quot;lineSpacing\&quot;:\&quot;normal\&quot;,\&quot;alignment\&quot;:\&quot;left\&quot;,\&quot;verticalAlign\&quot;:\&quot;TOP\&quot;,\&quot;lines\&quot;:[{\&quot;runs\&quot;:[{\&quot;style\&quot;:{\&quot;fontFamily\&quot;:\&quot;Roboto\&quot;,\&quot;fontSize\&quot;:12,\&quot;color\&quot;:\&quot;rgba(70,69,70,1)\&quot;,\&quot;fontWeight\&quot;:\&quot;normal\&quot;,\&quot;fontStyle\&quot;:\&quot;normal\&quot;,\&quot;decoration\&quot;:\&quot;none\&quot;},\&quot;range\&quot;:[0,5]}],\&quot;text\&quot;:\&quot;Signal\&quot;}],\&quot;_lastCaretLocation\&quot;:{\&quot;lineIndex\&quot;:0,\&quot;runIndex\&quot;:-1,\&quot;charIndex\&quot;:-1,\&quot;endOfLine\&quot;:true}},\&quot;format\&quot;:\&quot;BETTER_TEXT\&quot;,\&quot;size\&quot;:{\&quot;x\&quot;:45.5826416015625,\&quot;y\&quot;:19},\&quot;targetSize\&quot;:{\&quot;x\&quot;:44.072972962081394,\&quot;y\&quot;:19}},\&quot;parent\&quot;:{\&quot;type\&quot;:\&quot;CHILD\&quot;,\&quot;parentId\&quot;:\&quot;9f7af6c0-dd4d-474c-95d7-bca872c4dff2\&quot;,\&quot;order\&quot;:\&quot;99999999999999999999999999996\&quot;}},\&quot;4f0df6bc-84c0-4696-9793-041a8018c769\&quot;:{\&quot;id\&quot;:\&quot;4f0df6bc-84c0-4696-9793-041a8018c769\&quot;,\&quot;type\&quot;:\&quot;FIGURE_OBJECT\&quot;,\&quot;relativeTransform\&quot;:{\&quot;translate\&quot;:{\&quot;x\&quot;:-40.71447578716,\&quot;y\&quot;:-98.31567199320905},\&quot;rotate\&quot;:0,\&quot;skewX\&quot;:0,\&quot;scale\&quot;:{\&quot;x\&quot;:1,\&quot;y\&quot;:1}},\&quot;text\&quot;:{\&quot;textData\&quot;:{\&quot;lineSpacing\&quot;:\&quot;normal\&quot;,\&quot;alignment\&quot;:\&quot;left\&quot;,\&quot;verticalAlign\&quot;:\&quot;TOP\&quot;,\&quot;lines\&quot;:[{\&quot;runs\&quot;:[{\&quot;style\&quot;:{\&quot;fontFamily\&quot;:\&quot;Roboto\&quot;,\&quot;fontSize\&quot;:12,\&quot;color\&quot;:\&quot;rgba(70,69,70,1)\&quot;,\&quot;fontWeight\&quot;:\&quot;normal\&quot;,\&quot;fontStyle\&quot;:\&quot;normal\&quot;,\&quot;decoration\&quot;:\&quot;none\&quot;},\&quot;range\&quot;:[0,7]}],\&quot;text\&quot;:\&quot;Response\&quot;}],\&quot;_lastCaretLocation\&quot;:{\&quot;lineIndex\&quot;:0,\&quot;runIndex\&quot;:-1,\&quot;charIndex\&quot;:-1,\&quot;endOfLine\&quot;:true}},\&quot;format\&quot;:\&quot;BETTER_TEXT\&quot;,\&quot;size\&quot;:{\&quot;x\&quot;:62.37314245067246,\&quot;y\&quot;:19},\&quot;targetSize\&quot;:{\&quot;x\&quot;:62.37314245067246,\&quot;y\&quot;:19}},\&quot;parent\&quot;:{\&quot;type\&quot;:\&quot;CHILD\&quot;,\&quot;parentId\&quot;:\&quot;9f7af6c0-dd4d-474c-95d7-bca872c4dff2\&quot;,\&quot;order\&quot;:\&quot;999999999999999999999999999965\&quot;}},\&quot;26fb43ae-53dc-43a2-a9aa-7e7bac2f59f8\&quot;:{\&quot;type\&quot;:\&quot;FIGURE_OBJECT\&quot;,\&quot;id\&quot;:\&quot;26fb43ae-53dc-43a2-a9aa-7e7bac2f59f8\&quot;,\&quot;name\&quot;:\&quot;Vibrio cholerae 1\&quot;,\&quot;relativeTransform\&quot;:{\&quot;translate\&quot;:{\&quot;x\&quot;:-156.9017960146605,\&quot;y\&quot;:425.3150592714131},\&quot;rotate\&quot;:2.465199722095363,\&quot;skewX\&quot;:-2.915392719163727e-16,\&quot;scale\&quot;:{\&quot;x\&quot;:-0.10908915891331435,\&quot;y\&quot;:0.10908915891331389}},\&quot;opacity\&quot;:0.74,\&quot;image\&quot;:{\&quot;url\&quot;:\&quot;https://icons.biorender.com/biorender/5b0db3c3bfcd0a0014b5ffb3/vibrio-cholerae-1.png\&quot;,\&quot;fallbackUrl\&quot;:\&quot;https://res.cloudinary.com/dlcjuc3ej/image/upload/v1527624640/w7lmi6dk6bldapc2vqxq.svg#/keystone/api/icons/5b0db3c3bfcd0a0014b5ffb3/vibrio-cholerae-1.svg\&quot;,\&quot;size\&quot;:{\&quot;x\&quot;:518,\&quot;y\&quot;:179},\&quot;isPremium\&quot;:false,\&quot;isPacked\&quot;:true},\&quot;source\&quot;:{\&quot;id\&quot;:\&quot;5b0db3711531dd0014891498\&quot;,\&quot;type\&quot;:\&quot;ASSETS\&quot;},\&quot;pathStyles\&quot;:[{\&quot;type\&quot;:\&quot;FILL\&quot;,\&quot;fillStyle\&quot;:\&quot;rgb(0,0,0)\&quot;}],\&quot;isLocked\&quot;:false,\&quot;parent\&quot;:{\&quot;type\&quot;:\&quot;CHILD\&quot;,\&quot;parentId\&quot;:\&quot;e588c763-a812-4a40-b650-2b67ea96fdc8\&quot;,\&quot;order\&quot;:\&quot;35\&quot;}},\&quot;0a67e0a7-1661-467a-951c-9c239fd0574c\&quot;:{\&quot;type\&quot;:\&quot;FIGURE_OBJECT\&quot;,\&quot;id\&quot;:\&quot;0a67e0a7-1661-467a-951c-9c239fd0574c\&quot;,\&quot;name\&quot;:\&quot;Bacillus (amphilophotrichous flagella)\&quot;,\&quot;relativeTransform\&quot;:{\&quot;translate\&quot;:{\&quot;x\&quot;:8.670658065132443,\&quot;y\&quot;:463.5191467072022},\&quot;rotate\&quot;:0.15185505798514373,\&quot;skewX\&quot;:-1.70244837420337e-16,\&quot;scale\&quot;:{\&quot;x\&quot;:0.3496783751195982,\&quot;y\&quot;:0.34967837511959965}},\&quot;opacity\&quot;:1,\&quot;image\&quot;:{\&quot;url\&quot;:\&quot;https://icons.biorender.com/biorender/5b070ea0b7dbf70014def7a3/bacillus-amphilophotrichous-flagella.png\&quot;,\&quot;fallbackUrl\&quot;:\&quot;https://res.cloudinary.com/dlcjuc3ej/image/upload/v1527189108/fo2siu6teo1hj6qptn1m.svg#/keystone/api/icons/5b070ea0b7dbf70014def7a3/bacillus-amphilophotrichous-flagella.svg\&quot;,\&quot;size\&quot;:{\&quot;x\&quot;:234,\&quot;y\&quot;:33},\&quot;isPremium\&quot;:false,\&quot;isPacked\&quot;:true},\&quot;source\&quot;:{\&quot;id\&quot;:\&quot;5b070e40b7dbf70014def790\&quot;,\&quot;type\&quot;:\&quot;ASSETS\&quot;},\&quot;pathStyles\&quot;:[{\&quot;type\&quot;:\&quot;FILL\&quot;,\&quot;fillStyle\&quot;:\&quot;rgb(0,0,0)\&quot;}],\&quot;isLocked\&quot;:false,\&quot;parent\&quot;:{\&quot;type\&quot;:\&quot;CHILD\&quot;,\&quot;parentId\&quot;:\&quot;e588c763-a812-4a40-b650-2b67ea96fdc8\&quot;,\&quot;order\&quot;:\&quot;4\&quot;}},\&quot;684107e3-e19c-493c-8b4e-3f67bdfbbc51\&quot;:{\&quot;type\&quot;:\&quot;FIGURE_OBJECT\&quot;,\&quot;id\&quot;:\&quot;684107e3-e19c-493c-8b4e-3f67bdfbbc51\&quot;,\&quot;name\&quot;:\&quot;Bifidobacterium\&quot;,\&quot;relativeTransform\&quot;:{\&quot;translate\&quot;:{\&quot;x\&quot;:-10.56311728330553,\&quot;y\&quot;:436.31598080850125},\&quot;rotate\&quot;:1.0524335389525805,\&quot;skewX\&quot;:2.795531462533742e-16,\&quot;scale\&quot;:{\&quot;x\&quot;:0.09647806071622189,\&quot;y\&quot;:0.09647806071622174}},\&quot;opacity\&quot;:0.74,\&quot;image\&quot;:{\&quot;url\&quot;:\&quot;https://icons.biorender.com/biorender/5c6c7b65cbfc2b330011c0f3/bifidobacterium.png\&quot;,\&quot;size\&quot;:{\&quot;x\&quot;:312,\&quot;y\&quot;:349},\&quot;isPremium\&quot;:false,\&quot;fallbackUrl\&quot;:\&quot;https://res.cloudinary.com/dlcjuc3ej/image/upload/v1550613342/dun941jezrr2imkubokc.svg#/keystone/api/icons/5c6c7b65cbfc2b330011c0f3/bifidobacterium.svg\&quot;},\&quot;source\&quot;:{\&quot;id\&quot;:\&quot;5c6c7b10cbfc2b330011c0d9\&quot;,\&quot;type\&quot;:\&quot;ASSETS\&quot;},\&quot;pathStyles\&quot;:[{\&quot;type\&quot;:\&quot;FILL\&quot;,\&quot;fillStyle\&quot;:\&quot;rgb(0,0,0)\&quot;}],\&quot;isLocked\&quot;:false,\&quot;parent\&quot;:{\&quot;type\&quot;:\&quot;CHILD\&quot;,\&quot;parentId\&quot;:\&quot;e588c763-a812-4a40-b650-2b67ea96fdc8\&quot;,\&quot;order\&quot;:\&quot;45\&quot;}},\&quot;c71b2317-ca0c-4d61-aa54-be174660962c\&quot;:{\&quot;type\&quot;:\&quot;FIGURE_OBJECT\&quot;,\&quot;id\&quot;:\&quot;c71b2317-ca0c-4d61-aa54-be174660962c\&quot;,\&quot;name\&quot;:\&quot;E. coli (without flagella)\&quot;,\&quot;relativeTransform\&quot;:{\&quot;translate\&quot;:{\&quot;x\&quot;:-56.14267771751645,\&quot;y\&quot;:429.4858581891309},\&quot;rotate\&quot;:3.765154660654683,\&quot;skewX\&quot;:-2.709339890171003e-16,\&quot;scale\&quot;:{\&quot;x\&quot;:-0.1131614178056691,\&quot;y\&quot;:0.11316141780566927}},\&quot;opacity\&quot;:1,\&quot;image\&quot;:{\&quot;url\&quot;:\&quot;https://icons.biorender.com/biorender/5c9ea407297d0833006c3509/e-coli-without-flagella.png\&quot;,\&quot;fallbackUrl\&quot;:\&quot;https://res.cloudinary.com/dlcjuc3ej/image/upload/v1553900547/fzjtql5xspwfs830xfyn.svg#/keystone/api/icons/5c9ea407297d0833006c3509/e-coli-without-flagella.svg\&quot;,\&quot;size\&quot;:{\&quot;x\&quot;:280,\&quot;y\&quot;:134},\&quot;isPremium\&quot;:false,\&quot;isPacked\&quot;:true},\&quot;source\&quot;:{\&quot;id\&quot;:\&quot;5c9ea3d9297d0833006c34fb\&quot;,\&quot;type\&quot;:\&quot;ASSETS\&quot;},\&quot;pathStyles\&quot;:[{\&quot;type\&quot;:\&quot;FILL\&quot;,\&quot;fillStyle\&quot;:\&quot;rgb(0,0,0)\&quot;}],\&quot;isLocked\&quot;:false,\&quot;parent\&quot;:{\&quot;type\&quot;:\&quot;CHILD\&quot;,\&quot;parentId\&quot;:\&quot;e588c763-a812-4a40-b650-2b67ea96fdc8\&quot;,\&quot;order\&quot;:\&quot;5\&quot;}},\&quot;e636a63b-3658-4657-b14d-5e6cd457eb0c\&quot;:{\&quot;id\&quot;:\&quot;e636a63b-3658-4657-b14d-5e6cd457eb0c\&quot;,\&quot;name\&quot;:\&quot;Neisseria 2\&quot;,\&quot;type\&quot;:\&quot;FIGURE_OBJECT\&quot;,\&quot;relativeTransform\&quot;:{\&quot;translate\&quot;:{\&quot;x\&quot;:-208.30755992835626,\&quot;y\&quot;:449.6074182956365},\&quot;rotate\&quot;:-3.0377183841311823,\&quot;skewX\&quot;:9.334427495230514e-17,\&quot;scale\&quot;:{\&quot;x\&quot;:0.38558157951158245,\&quot;y\&quot;:0.3855815795115829}},\&quot;image\&quot;:{\&quot;url\&quot;:\&quot;https://icons.biorender.com/biorender/5b0db693bfcd0a0014b5ffdd/neisseria-2.png\&quot;,\&quot;fallbackUrl\&quot;:\&quot;https://res.cloudinary.com/dlcjuc3ej/image/upload/v1527625359/dt4is22gqspluspbuxyg.svg#/keystone/api/icons/5b0db693bfcd0a0014b5ffdd/neisseria-2.svg\&quot;,\&quot;isPremium\&quot;:false,\&quot;isPacked\&quot;:true,\&quot;size\&quot;:{\&quot;x\&quot;:100,\&quot;y\&quot;:67.20779220779221}},\&quot;source\&quot;:{\&quot;id\&quot;:\&quot;5b0db672ed50f40014846dd0\&quot;,\&quot;type\&quot;:\&quot;ASSETS\&quot;},\&quot;parent\&quot;:{\&quot;type\&quot;:\&quot;CHILD\&quot;,\&quot;parentId\&quot;:\&quot;e588c763-a812-4a40-b650-2b67ea96fdc8\&quot;,\&quot;order\&quot;:\&quot;51\&quot;},\&quot;opacity\&quot;:0.89},\&quot;7c8e4c11-f471-43a6-8a01-87eaffc4d919\&quot;:{\&quot;type\&quot;:\&quot;FIGURE_OBJECT\&quot;,\&quot;id\&quot;:\&quot;7c8e4c11-f471-43a6-8a01-87eaffc4d919\&quot;,\&quot;name\&quot;:\&quot;Bacillus (amphilophotrichous flagella)\&quot;,\&quot;relativeTransform\&quot;:{\&quot;translate\&quot;:{\&quot;x\&quot;:-267.81484365684975,\&quot;y\&quot;:447.3822250173091},\&quot;rotate\&quot;:2.8071616180163357,\&quot;skewX\&quot;:-1.1349655828022468e-16,\&quot;scale\&quot;:{\&quot;x\&quot;:-0.3496783751195982,\&quot;y\&quot;:0.3496783751195993}},\&quot;opacity\&quot;:1,\&quot;image\&quot;:{\&quot;url\&quot;:\&quot;https://icons.biorender.com/biorender/5b070ea0b7dbf70014def7a3/bacillus-amphilophotrichous-flagella.png\&quot;,\&quot;fallbackUrl\&quot;:\&quot;https://res.cloudinary.com/dlcjuc3ej/image/upload/v1527189108/fo2siu6teo1hj6qptn1m.svg#/keystone/api/icons/5b070ea0b7dbf70014def7a3/bacillus-amphilophotrichous-flagella.svg\&quot;,\&quot;size\&quot;:{\&quot;x\&quot;:234,\&quot;y\&quot;:33},\&quot;isPremium\&quot;:false,\&quot;isPacked\&quot;:true},\&quot;source\&quot;:{\&quot;id\&quot;:\&quot;5b070e40b7dbf70014def790\&quot;,\&quot;type\&quot;:\&quot;ASSETS\&quot;},\&quot;pathStyles\&quot;:[{\&quot;type\&quot;:\&quot;FILL\&quot;,\&quot;fillStyle\&quot;:\&quot;rgb(0,0,0)\&quot;}],\&quot;isLocked\&quot;:false,\&quot;parent\&quot;:{\&quot;type\&quot;:\&quot;CHILD\&quot;,\&quot;parentId\&quot;:\&quot;e588c763-a812-4a40-b650-2b67ea96fdc8\&quot;,\&quot;order\&quot;:\&quot;52\&quot;}},\&quot;1c378f28-14e4-4fc1-be9c-41b891be5ecb\&quot;:{\&quot;type\&quot;:\&quot;FIGURE_OBJECT\&quot;,\&quot;id\&quot;:\&quot;1c378f28-14e4-4fc1-be9c-41b891be5ecb\&quot;,\&quot;name\&quot;:\&quot;Bacillus (peritrichous flagella)\&quot;,\&quot;relativeTransform\&quot;:{\&quot;translate\&quot;:{\&quot;x\&quot;:-164.37338751104613,\&quot;y\&quot;:456.33741462921705},\&quot;rotate\&quot;:6.283185307179586,\&quot;skewX\&quot;:2.06572809432131e-31,\&quot;scale\&quot;:{\&quot;x\&quot;:-0.24427197949077922,\&quot;y\&quot;:0.24427197949077945}},\&quot;opacity\&quot;:0.89,\&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e588c763-a812-4a40-b650-2b67ea96fdc8\&quot;,\&quot;order\&quot;:\&quot;55\&quot;}},\&quot;02ae5edf-bcc4-4d0c-9cd0-60ed723f5273\&quot;:{\&quot;type\&quot;:\&quot;FIGURE_OBJECT\&quot;,\&quot;id\&quot;:\&quot;02ae5edf-bcc4-4d0c-9cd0-60ed723f5273\&quot;,\&quot;name\&quot;:\&quot;Bacillus (peritrichous flagella)\&quot;,\&quot;relativeTransform\&quot;:{\&quot;translate\&quot;:{\&quot;x\&quot;:-60.714267833943666,\&quot;y\&quot;:463.5193974620856},\&quot;rotate\&quot;:-0.10966623319729882,\&quot;skewX\&quot;:2.389022546897853e-16,\&quot;scale\&quot;:{\&quot;x\&quot;:0.26946663783468944,\&quot;y\&quot;:0.2694666378346876}},\&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e588c763-a812-4a40-b650-2b67ea96fdc8\&quot;,\&quot;order\&quot;:\&quot;56\&quot;}},\&quot;1e6ed62c-5260-4019-b891-d0ea8e1429a0\&quot;:{\&quot;type\&quot;:\&quot;FIGURE_OBJECT\&quot;,\&quot;id\&quot;:\&quot;1e6ed62c-5260-4019-b891-d0ea8e1429a0\&quot;,\&quot;name\&quot;:\&quot;Bacillus (peritrichous flagella)\&quot;,\&quot;relativeTransform\&quot;:{\&quot;translate\&quot;:{\&quot;x\&quot;:-106.10613469525231,\&quot;y\&quot;:422.72021967564405},\&quot;rotate\&quot;:-0.10966623319729882,\&quot;skewX\&quot;:2.389022546897853e-16,\&quot;scale\&quot;:{\&quot;x\&quot;:0.26946663783468944,\&quot;y\&quot;:0.2694666378346876}},\&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e588c763-a812-4a40-b650-2b67ea96fdc8\&quot;,\&quot;order\&quot;:\&quot;57\&quot;}},\&quot;1f156802-1695-4b77-ab26-c39985f1b90c\&quot;:{\&quot;type\&quot;:\&quot;FIGURE_OBJECT\&quot;,\&quot;id\&quot;:\&quot;1f156802-1695-4b77-ab26-c39985f1b90c\&quot;,\&quot;name\&quot;:\&quot;Bacillus (peritrichous flagella)\&quot;,\&quot;relativeTransform\&quot;:{\&quot;translate\&quot;:{\&quot;x\&quot;:51.48334470021283,\&quot;y\&quot;:417.9979263250236},\&quot;rotate\&quot;:-0.10966623319729882,\&quot;skewX\&quot;:2.389022546897853e-16,\&quot;scale\&quot;:{\&quot;x\&quot;:0.26946663783468944,\&quot;y\&quot;:0.2694666378346876}},\&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e588c763-a812-4a40-b650-2b67ea96fdc8\&quot;,\&quot;order\&quot;:\&quot;3\&quot;}},\&quot;e467a399-5b8f-4f75-a77c-68f15d37a061\&quot;:{\&quot;type\&quot;:\&quot;FIGURE_OBJECT\&quot;,\&quot;id\&quot;:\&quot;e467a399-5b8f-4f75-a77c-68f15d37a061\&quot;,\&quot;name\&quot;:\&quot;Bacillus (peritrichous flagella)\&quot;,\&quot;relativeTransform\&quot;:{\&quot;translate\&quot;:{\&quot;x\&quot;:-227.13922095064612,\&quot;y\&quot;:422.7201967166029},\&quot;rotate\&quot;:6.283185307179586,\&quot;skewX\&quot;:3.6150241650622926e-31,\&quot;scale\&quot;:{\&quot;x\&quot;:-0.24427197949077922,\&quot;y\&quot;:0.24427197949077945}},\&quot;opacity\&quot;:0.89,\&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e588c763-a812-4a40-b650-2b67ea96fdc8\&quot;,\&quot;order\&quot;:\&quot;61\&quot;}},\&quot;9f88a91c-b16a-4b86-a96a-50a0204cf8e5\&quot;:{\&quot;type\&quot;:\&quot;FIGURE_OBJECT\&quot;,\&quot;id\&quot;:\&quot;9f88a91c-b16a-4b86-a96a-50a0204cf8e5\&quot;,\&quot;relativeTransform\&quot;:{\&quot;translate\&quot;:{\&quot;x\&quot;:-62.507150053362125,\&quot;y\&quot;:460.022346459256},\&quot;rotate\&quot;:0,\&quot;skewX\&quot;:0,\&quot;scale\&quot;:{\&quot;x\&quot;:1,\&quot;y\&quot;:1}},\&quot;opacity\&quot;:1,\&quot;path\&quot;:{\&quot;type\&quot;:\&quot;TRIANGLE\&quot;,\&quot;size\&quot;:{\&quot;x\&quot;:8.209628365745239,\&quot;y\&quot;:7.8013110554498954},\&quot;cornerRounding\&quot;:{\&quot;type\&quot;:\&quot;ARC_LENGTH\&quot;,\&quot;global\&quot;:0}},\&quot;pathStyles\&quot;:[{\&quot;type\&quot;:\&quot;FILL\&quot;,\&quot;fillStyle\&quot;:\&quot;rgb(255, 16, 0)\&quot;},{\&quot;type\&quot;:\&quot;STROKE\&quot;,\&quot;strokeStyle\&quot;:\&quot;rgba(70,69,70,1)\&quot;,\&quot;lineWidth\&quot;:1.1422694952175032,\&quot;lineJoin\&quot;:\&quot;round\&quot;}],\&quot;isLocked\&quot;:false,\&quot;parent\&quot;:{\&quot;type\&quot;:\&quot;CHILD\&quot;,\&quot;parentId\&quot;:\&quot;e588c763-a812-4a40-b650-2b67ea96fdc8\&quot;,\&quot;order\&quot;:\&quot;62\&quot;}},\&quot;1a911187-5e53-442b-ab43-03a5c346fd5d\&quot;:{\&quot;type\&quot;:\&quot;FIGURE_OBJECT\&quot;,\&quot;id\&quot;:\&quot;1a911187-5e53-442b-ab43-03a5c346fd5d\&quot;,\&quot;relativeTransform\&quot;:{\&quot;translate\&quot;:{\&quot;x\&quot;:51.482749495614065,\&quot;y\&quot;:412.9456923925513},\&quot;rotate\&quot;:0,\&quot;skewX\&quot;:0,\&quot;scale\&quot;:{\&quot;x\&quot;:1,\&quot;y\&quot;:1}},\&quot;opacity\&quot;:1,\&quot;path\&quot;:{\&quot;type\&quot;:\&quot;TRIANGLE\&quot;,\&quot;size\&quot;:{\&quot;x\&quot;:8.209628365745239,\&quot;y\&quot;:7.8013110554498954},\&quot;cornerRounding\&quot;:{\&quot;type\&quot;:\&quot;ARC_LENGTH\&quot;,\&quot;global\&quot;:0}},\&quot;pathStyles\&quot;:[{\&quot;type\&quot;:\&quot;FILL\&quot;,\&quot;fillStyle\&quot;:\&quot;rgb(255, 16, 0)\&quot;},{\&quot;type\&quot;:\&quot;STROKE\&quot;,\&quot;strokeStyle\&quot;:\&quot;rgba(70,69,70,1)\&quot;,\&quot;lineWidth\&quot;:1.1422694952175032,\&quot;lineJoin\&quot;:\&quot;round\&quot;}],\&quot;isLocked\&quot;:false,\&quot;parent\&quot;:{\&quot;type\&quot;:\&quot;CHILD\&quot;,\&quot;parentId\&quot;:\&quot;e588c763-a812-4a40-b650-2b67ea96fdc8\&quot;,\&quot;order\&quot;:\&quot;65\&quot;}},\&quot;7d29e24d-38d4-4cfe-bec7-d97443c804b2\&quot;:{\&quot;type\&quot;:\&quot;FIGURE_OBJECT\&quot;,\&quot;id\&quot;:\&quot;7d29e24d-38d4-4cfe-bec7-d97443c804b2\&quot;,\&quot;relativeTransform\&quot;:{\&quot;translate\&quot;:{\&quot;x\&quot;:-164.37289818409818,\&quot;y\&quot;:451.078367620048},\&quot;rotate\&quot;:0,\&quot;skewX\&quot;:0,\&quot;scale\&quot;:{\&quot;x\&quot;:1,\&quot;y\&quot;:1}},\&quot;opacity\&quot;:1,\&quot;path\&quot;:{\&quot;type\&quot;:\&quot;TRIANGLE\&quot;,\&quot;size\&quot;:{\&quot;x\&quot;:8.209628365745239,\&quot;y\&quot;:7.8013110554498954},\&quot;cornerRounding\&quot;:{\&quot;type\&quot;:\&quot;ARC_LENGTH\&quot;,\&quot;global\&quot;:0}},\&quot;pathStyles\&quot;:[{\&quot;type\&quot;:\&quot;FILL\&quot;,\&quot;fillStyle\&quot;:\&quot;rgb(255, 16, 0)\&quot;},{\&quot;type\&quot;:\&quot;STROKE\&quot;,\&quot;strokeStyle\&quot;:\&quot;rgba(70,69,70,1)\&quot;,\&quot;lineWidth\&quot;:1.1422694952175032,\&quot;lineJoin\&quot;:\&quot;round\&quot;}],\&quot;isLocked\&quot;:false,\&quot;parent\&quot;:{\&quot;type\&quot;:\&quot;CHILD\&quot;,\&quot;parentId\&quot;:\&quot;e588c763-a812-4a40-b650-2b67ea96fdc8\&quot;,\&quot;order\&quot;:\&quot;67\&quot;}},\&quot;abf293e7-8809-4bee-a7c7-213abe5e50d2\&quot;:{\&quot;type\&quot;:\&quot;FIGURE_OBJECT\&quot;,\&quot;id\&quot;:\&quot;abf293e7-8809-4bee-a7c7-213abe5e50d2\&quot;,\&quot;relativeTransform\&quot;:{\&quot;translate\&quot;:{\&quot;x\&quot;:-227.14001668367916,\&quot;y\&quot;:418.551653420672},\&quot;rotate\&quot;:0,\&quot;skewX\&quot;:0,\&quot;scale\&quot;:{\&quot;x\&quot;:1,\&quot;y\&quot;:1}},\&quot;opacity\&quot;:1,\&quot;path\&quot;:{\&quot;type\&quot;:\&quot;TRIANGLE\&quot;,\&quot;size\&quot;:{\&quot;x\&quot;:8.209628365745239,\&quot;y\&quot;:7.8013110554498954},\&quot;cornerRounding\&quot;:{\&quot;type\&quot;:\&quot;ARC_LENGTH\&quot;,\&quot;global\&quot;:0}},\&quot;pathStyles\&quot;:[{\&quot;type\&quot;:\&quot;FILL\&quot;,\&quot;fillStyle\&quot;:\&quot;rgb(255, 16, 0)\&quot;},{\&quot;type\&quot;:\&quot;STROKE\&quot;,\&quot;strokeStyle\&quot;:\&quot;rgba(70,69,70,1)\&quot;,\&quot;lineWidth\&quot;:1.1422694952175032,\&quot;lineJoin\&quot;:\&quot;round\&quot;}],\&quot;isLocked\&quot;:false,\&quot;parent\&quot;:{\&quot;type\&quot;:\&quot;CHILD\&quot;,\&quot;parentId\&quot;:\&quot;e588c763-a812-4a40-b650-2b67ea96fdc8\&quot;,\&quot;order\&quot;:\&quot;7\&quot;}},\&quot;44096296-52a8-4f9a-97e4-97e8c80d542c\&quot;:{\&quot;type\&quot;:\&quot;FIGURE_OBJECT\&quot;,\&quot;id\&quot;:\&quot;44096296-52a8-4f9a-97e4-97e8c80d542c\&quot;,\&quot;relativeTransform\&quot;:{\&quot;translate\&quot;:{\&quot;x\&quot;:-106.10629851805157,\&quot;y\&quot;:418.55194473245143},\&quot;rotate\&quot;:0,\&quot;skewX\&quot;:0,\&quot;scale\&quot;:{\&quot;x\&quot;:1,\&quot;y\&quot;:1}},\&quot;opacity\&quot;:1,\&quot;path\&quot;:{\&quot;type\&quot;:\&quot;TRIANGLE\&quot;,\&quot;size\&quot;:{\&quot;x\&quot;:8.209628365745239,\&quot;y\&quot;:7.8013110554498954},\&quot;cornerRounding\&quot;:{\&quot;type\&quot;:\&quot;ARC_LENGTH\&quot;,\&quot;global\&quot;:0}},\&quot;pathStyles\&quot;:[{\&quot;type\&quot;:\&quot;FILL\&quot;,\&quot;fillStyle\&quot;:\&quot;rgb(255, 16, 0)\&quot;},{\&quot;type\&quot;:\&quot;STROKE\&quot;,\&quot;strokeStyle\&quot;:\&quot;rgba(70,69,70,1)\&quot;,\&quot;lineWidth\&quot;:1.1422694952175032,\&quot;lineJoin\&quot;:\&quot;round\&quot;}],\&quot;isLocked\&quot;:false,\&quot;parent\&quot;:{\&quot;type\&quot;:\&quot;CHILD\&quot;,\&quot;parentId\&quot;:\&quot;e588c763-a812-4a40-b650-2b67ea96fdc8\&quot;,\&quot;order\&quot;:\&quot;71\&quot;}},\&quot;4fd2b85e-9b4c-4fe0-82ef-e69ef920c95b\&quot;:{\&quot;type\&quot;:\&quot;FIGURE_OBJECT\&quot;,\&quot;id\&quot;:\&quot;4fd2b85e-9b4c-4fe0-82ef-e69ef920c95b\&quot;,\&quot;parent\&quot;:{\&quot;type\&quot;:\&quot;CHILD\&quot;,\&quot;parentId\&quot;:\&quot;e588c763-a812-4a40-b650-2b67ea96fdc8\&quot;,\&quot;order\&quot;:\&quot;75\&quot;},\&quot;relativeTransform\&quot;:{\&quot;translate\&quot;:{\&quot;x\&quot;:-169.1167658361735,\&quot;y\&quot;:428.12964456787284},\&quot;rotate\&quot;:0,\&quot;skewX\&quot;:0,\&quot;scale\&quot;:{\&quot;x\&quot;:1,\&quot;y\&quot;:1}}},\&quot;ad937b72-8ad4-4fac-b98f-f5e1bcca38ea\&quot;:{\&quot;type\&quot;:\&quot;FIGURE_OBJECT\&quot;,\&quot;id\&quot;:\&quot;ad937b72-8ad4-4fac-b98f-f5e1bcca38ea\&quot;,\&quot;name\&quot;:\&quot;Bacillus (peritrichous flagella)\&quot;,\&quot;relativeTransform\&quot;:{\&quot;translate\&quot;:{\&quot;x\&quot;:-77.32189772457816,\&quot;y\&quot;:39.00793517122432},\&quot;rotate\&quot;:6.283185307179586,\&quot;skewX\&quot;:3.6150241650622926e-31,\&quot;scale\&quot;:{\&quot;x\&quot;:-0.24427197949077922,\&quot;y\&quot;:0.24427197949077945}},\&quot;opacity\&quot;:0.89,\&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4fd2b85e-9b4c-4fe0-82ef-e69ef920c95b\&quot;,\&quot;order\&quot;:\&quot;2\&quot;}},\&quot;ee61bd30-60b3-4745-a91b-181917a24718\&quot;:{\&quot;type\&quot;:\&quot;FIGURE_OBJECT\&quot;,\&quot;id\&quot;:\&quot;ee61bd30-60b3-4745-a91b-181917a24718\&quot;,\&quot;relativeTransform\&quot;:{\&quot;translate\&quot;:{\&quot;x\&quot;:-77.32148494672643,\&quot;y\&quot;:35.13475070158354},\&quot;rotate\&quot;:0},\&quot;opacity\&quot;:1,\&quot;path\&quot;:{\&quot;type\&quot;:\&quot;TRIANGLE\&quot;,\&quot;size\&quot;:{\&quot;x\&quot;:8.209628365745239,\&quot;y\&quot;:7.8013110554498954},\&quot;cornerRounding\&quot;:{\&quot;type\&quot;:\&quot;ARC_LENGTH\&quot;,\&quot;global\&quot;:0}},\&quot;pathStyles\&quot;:[{\&quot;type\&quot;:\&quot;FILL\&quot;,\&quot;fillStyle\&quot;:\&quot;rgb(255, 16, 0)\&quot;},{\&quot;type\&quot;:\&quot;STROKE\&quot;,\&quot;strokeStyle\&quot;:\&quot;rgba(70,69,70,1)\&quot;,\&quot;lineWidth\&quot;:1.1422694952175032,\&quot;lineJoin\&quot;:\&quot;round\&quot;}],\&quot;isLocked\&quot;:false,\&quot;parent\&quot;:{\&quot;type\&quot;:\&quot;CHILD\&quot;,\&quot;parentId\&quot;:\&quot;4fd2b85e-9b4c-4fe0-82ef-e69ef920c95b\&quot;,\&quot;order\&quot;:\&quot;5\&quot;}},\&quot;36e2df06-7283-4b07-8b44-214fcf8ee94d\&quot;:{\&quot;type\&quot;:\&quot;FIGURE_OBJECT\&quot;,\&quot;id\&quot;:\&quot;36e2df06-7283-4b07-8b44-214fcf8ee94d\&quot;,\&quot;parent\&quot;:{\&quot;type\&quot;:\&quot;CHILD\&quot;,\&quot;parentId\&quot;:\&quot;e588c763-a812-4a40-b650-2b67ea96fdc8\&quot;,\&quot;order\&quot;:\&quot;72\&quot;},\&quot;relativeTransform\&quot;:{\&quot;translate\&quot;:{\&quot;x\&quot;:-393.4975115989376,\&quot;y\&quot;:407.99948430197423},\&quot;rotate\&quot;:0,\&quot;skewX\&quot;:0,\&quot;scale\&quot;:{\&quot;x\&quot;:1,\&quot;y\&quot;:1}}},\&quot;f374a566-1a0c-4609-a43f-55a0f1ce41b4\&quot;:{\&quot;type\&quot;:\&quot;FIGURE_OBJECT\&quot;,\&quot;id\&quot;:\&quot;f374a566-1a0c-4609-a43f-55a0f1ce41b4\&quot;,\&quot;name\&quot;:\&quot;Bacillus (peritrichous flagella)\&quot;,\&quot;relativeTransform\&quot;:{\&quot;translate\&quot;:{\&quot;x\&quot;:64.73151168461604,\&quot;y\&quot;:52.719821990429516},\&quot;rotate\&quot;:-0.10966623319729882,\&quot;skewX\&quot;:2.389022546897853e-16,\&quot;scale\&quot;:{\&quot;x\&quot;:0.26946663783468944,\&quot;y\&quot;:0.2694666378346876}},\&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36e2df06-7283-4b07-8b44-214fcf8ee94d\&quot;,\&quot;order\&quot;:\&quot;2\&quot;}},\&quot;fb0e1733-4af9-4307-aa51-8e8ff90a8781\&quot;:{\&quot;type\&quot;:\&quot;FIGURE_OBJECT\&quot;,\&quot;id\&quot;:\&quot;fb0e1733-4af9-4307-aa51-8e8ff90a8781\&quot;,\&quot;relativeTransform\&quot;:{\&quot;translate\&quot;:{\&quot;x\&quot;:62.265940326926426,\&quot;y\&quot;:48.18178355307922},\&quot;rotate\&quot;:0},\&quot;opacity\&quot;:1,\&quot;path\&quot;:{\&quot;type\&quot;:\&quot;TRIANGLE\&quot;,\&quot;size\&quot;:{\&quot;x\&quot;:8.209628365745239,\&quot;y\&quot;:7.8013110554498954},\&quot;cornerRounding\&quot;:{\&quot;type\&quot;:\&quot;ARC_LENGTH\&quot;,\&quot;global\&quot;:0}},\&quot;pathStyles\&quot;:[{\&quot;type\&quot;:\&quot;FILL\&quot;,\&quot;fillStyle\&quot;:\&quot;rgb(255, 16, 0)\&quot;},{\&quot;type\&quot;:\&quot;STROKE\&quot;,\&quot;strokeStyle\&quot;:\&quot;rgba(70,69,70,1)\&quot;,\&quot;lineWidth\&quot;:1.1422694952175032,\&quot;lineJoin\&quot;:\&quot;round\&quot;}],\&quot;isLocked\&quot;:false,\&quot;parent\&quot;:{\&quot;type\&quot;:\&quot;CHILD\&quot;,\&quot;parentId\&quot;:\&quot;36e2df06-7283-4b07-8b44-214fcf8ee94d\&quot;,\&quot;order\&quot;:\&quot;5\&quot;}},\&quot;d1e586c3-238f-4556-bb92-774699132314\&quot;:{\&quot;type\&quot;:\&quot;FIGURE_OBJECT\&quot;,\&quot;id\&quot;:\&quot;d1e586c3-238f-4556-bb92-774699132314\&quot;,\&quot;name\&quot;:\&quot;Bacillus (amphilophotrichous flagella)\&quot;,\&quot;relativeTransform\&quot;:{\&quot;translate\&quot;:{\&quot;x\&quot;:-315.6132202422605,\&quot;y\&quot;:238.9759365787628},\&quot;rotate\&quot;:3.0967031634928346,\&quot;skewX\&quot;:-0.0639140096420262,\&quot;scale\&quot;:{\&quot;x\&quot;:-0.3114570035886345,\&quot;y\&quot;:0.413752580581754}},\&quot;opacity\&quot;:1,\&quot;image\&quot;:{\&quot;url\&quot;:\&quot;https://icons.biorender.com/biorender/5b070ea0b7dbf70014def7a3/bacillus-amphilophotrichous-flagella.png\&quot;,\&quot;fallbackUrl\&quot;:\&quot;https://res.cloudinary.com/dlcjuc3ej/image/upload/v1527189108/fo2siu6teo1hj6qptn1m.svg#/keystone/api/icons/5b070ea0b7dbf70014def7a3/bacillus-amphilophotrichous-flagella.svg\&quot;,\&quot;size\&quot;:{\&quot;x\&quot;:234,\&quot;y\&quot;:33},\&quot;isPremium\&quot;:false,\&quot;isPacked\&quot;:true},\&quot;source\&quot;:{\&quot;id\&quot;:\&quot;5b070e40b7dbf70014def790\&quot;,\&quot;type\&quot;:\&quot;ASSETS\&quot;},\&quot;pathStyles\&quot;:[{\&quot;type\&quot;:\&quot;FILL\&quot;,\&quot;fillStyle\&quot;:\&quot;rgb(0,0,0)\&quot;}],\&quot;isLocked\&quot;:false,\&quot;parent\&quot;:{\&quot;type\&quot;:\&quot;CHILD\&quot;,\&quot;parentId\&quot;:\&quot;e0919006-f4aa-45d5-b742-19a2e8288703\&quot;,\&quot;order\&quot;:\&quot;2\&quot;}},\&quot;87b356d0-5c15-4273-9879-938af9eac66b\&quot;:{\&quot;type\&quot;:\&quot;FIGURE_OBJECT\&quot;,\&quot;id\&quot;:\&quot;87b356d0-5c15-4273-9879-938af9eac66b\&quot;,\&quot;relativeTransform\&quot;:{\&quot;translate\&quot;:{\&quot;x\&quot;:-228.02950793510075,\&quot;y\&quot;:241.03049644950946},\&quot;rotate\&quot;:0,\&quot;skewX\&quot;:0,\&quot;scale\&quot;:{\&quot;x\&quot;:1,\&quot;y\&quot;:1}},\&quot;opacity\&quot;:1,\&quot;path\&quot;:{\&quot;type\&quot;:\&quot;RECT\&quot;,\&quot;size\&quot;:{\&quot;x\&quot;:93.7665044379733,\&quot;y\&quot;:23.969696969696965},\&quot;cornerRounding\&quot;:{\&quot;type\&quot;:\&quot;ARC_LENGTH\&quot;,\&quot;global\&quot;:7.853981633974483}},\&quot;pathStyles\&quot;:[{\&quot;type\&quot;:\&quot;FILL\&quot;,\&quot;fillStyle\&quot;:\&quot;#EEF4FB\&quot;},{\&quot;type\&quot;:\&quot;STROKE\&quot;,\&quot;strokeStyle\&quot;:\&quot;rgba(194,87,87,1)\&quot;,\&quot;lineWidth\&quot;:2,\&quot;lineJoin\&quot;:\&quot;round\&quot;}],\&quot;isLocked\&quot;:false,\&quot;parent\&quot;:{\&quot;type\&quot;:\&quot;CHILD\&quot;,\&quot;parentId\&quot;:\&quot;c6b8ea4a-3779-40ae-aaf5-785aee898c4f\&quot;,\&quot;order\&quot;:\&quot;2\&quot;},\&quot;layout\&quot;:{\&quot;sizeRatio\&quot;:{\&quot;x\&quot;:0.88,\&quot;y\&quot;:0.88},\&quot;keepAspectRatio\&quot;:false}},\&quot;ced781ed-2c33-4ced-bb7a-da995516b75c\&quot;:{\&quot;id\&quot;:\&quot;ced781ed-2c33-4ced-bb7a-da995516b75c\&quot;,\&quot;type\&quot;:\&quot;FIGURE_OBJECT\&quot;,\&quot;relativeTransform\&quot;:{\&quot;translate\&quot;:{\&quot;x\&quot;:0,\&quot;y\&quot;:0},\&quot;rotate\&quot;:0},\&quot;text\&quot;:{\&quot;textData\&quot;:{\&quot;lineSpacing\&quot;:\&quot;normal\&quot;,\&quot;alignment\&quot;:\&quot;center\&quot;,\&quot;lines\&quot;:[{\&quot;runs\&quot;:[{\&quot;style\&quot;:{\&quot;fontFamily\&quot;:\&quot;Roboto\&quot;,\&quot;fontSize\&quot;:16,\&quot;color\&quot;:\&quot;black\&quot;,\&quot;fontWeight\&quot;:\&quot;normal\&quot;,\&quot;fontStyle\&quot;:\&quot;normal\&quot;,\&quot;decoration\&quot;:\&quot;none\&quot;,\&quot;script\&quot;:\&quot;none\&quot;},\&quot;range\&quot;:[0,8]}],\&quot;text\&quot;:\&quot;Pathogens\&quot;,\&quot;baseStyle\&quot;:{\&quot;fontFamily\&quot;:\&quot;Roboto\&quot;,\&quot;fontSize\&quot;:16,\&quot;color\&quot;:\&quot;black\&quot;,\&quot;fontWeight\&quot;:\&quot;normal\&quot;,\&quot;fontStyle\&quot;:\&quot;normal\&quot;,\&quot;decoration\&quot;:\&quot;none\&quot;,\&quot;script\&quot;:\&quot;none\&quot;}}],\&quot;verticalAlign\&quot;:\&quot;TOP\&quot;},\&quot;format\&quot;:\&quot;BETTER_TEXT\&quot;,\&quot;size\&quot;:{\&quot;x\&quot;:82.51452390541648,\&quot;y\&quot;:19},\&quot;targetSize\&quot;:{\&quot;x\&quot;:82.51452390541648,\&quot;y\&quot;:2.32},\&quot;verticalAlign\&quot;:\&quot;TOP\&quot;},\&quot;parent\&quot;:{\&quot;type\&quot;:\&quot;CHILD\&quot;,\&quot;parentId\&quot;:\&quot;87b356d0-5c15-4273-9879-938af9eac66b\&quot;,\&quot;order\&quot;:\&quot;5\&quot;}},\&quot;848dfeb8-9a92-4345-a1c4-d09db91ea87f\&quot;:{\&quot;type\&quot;:\&quot;FIGURE_OBJECT\&quot;,\&quot;id\&quot;:\&quot;848dfeb8-9a92-4345-a1c4-d09db91ea87f\&quot;,\&quot;relativeTransform\&quot;:{\&quot;translate\&quot;:{\&quot;x\&quot;:-221.51698600636013,\&quot;y\&quot;:200.6617843139616},\&quot;rotate\&quot;:0,\&quot;skewX\&quot;:0,\&quot;scale\&quot;:{\&quot;x\&quot;:1,\&quot;y\&quot;:1}},\&quot;opacity\&quot;:1,\&quot;path\&quot;:{\&quot;type\&quot;:\&quot;RECT\&quot;,\&quot;size\&quot;:{\&quot;x\&quot;:106.79154829545455,\&quot;y\&quot;:23.969696969696965},\&quot;cornerRounding\&quot;:{\&quot;type\&quot;:\&quot;ARC_LENGTH\&quot;,\&quot;global\&quot;:7.853981633974483}},\&quot;pathStyles\&quot;:[{\&quot;type\&quot;:\&quot;FILL\&quot;,\&quot;fillStyle\&quot;:\&quot;#EEF4FB\&quot;},{\&quot;type\&quot;:\&quot;STROKE\&quot;,\&quot;strokeStyle\&quot;:\&quot;rgba(72,159,167,1)\&quot;,\&quot;lineWidth\&quot;:2,\&quot;lineJoin\&quot;:\&quot;round\&quot;}],\&quot;isLocked\&quot;:false,\&quot;parent\&quot;:{\&quot;type\&quot;:\&quot;CHILD\&quot;,\&quot;parentId\&quot;:\&quot;46fcc5f9-0c9a-41ce-a2b4-31c8ce10cb7d\&quot;,\&quot;order\&quot;:\&quot;5\&quot;},\&quot;layout\&quot;:{\&quot;sizeRatio\&quot;:{\&quot;x\&quot;:0.88,\&quot;y\&quot;:0.88},\&quot;keepAspectRatio\&quot;:false}},\&quot;441e1a61-7505-4d66-b6db-2262bf192212\&quot;:{\&quot;id\&quot;:\&quot;441e1a61-7505-4d66-b6db-2262bf192212\&quot;,\&quot;type\&quot;:\&quot;FIGURE_OBJECT\&quot;,\&quot;relativeTransform\&quot;:{\&quot;translate\&quot;:{\&quot;x\&quot;:0,\&quot;y\&quot;:0},\&quot;rotate\&quot;:0},\&quot;text\&quot;:{\&quot;textData\&quot;:{\&quot;lineSpacing\&quot;:\&quot;normal\&quot;,\&quot;alignment\&quot;:\&quot;center\&quot;,\&quot;lines\&quot;:[{\&quot;runs\&quot;:[{\&quot;style\&quot;:{\&quot;fontFamily\&quot;:\&quot;Roboto\&quot;,\&quot;fontSize\&quot;:16,\&quot;color\&quot;:\&quot;black\&quot;,\&quot;fontWeight\&quot;:\&quot;normal\&quot;,\&quot;fontStyle\&quot;:\&quot;normal\&quot;,\&quot;decoration\&quot;:\&quot;none\&quot;,\&quot;script\&quot;:\&quot;none\&quot;},\&quot;range\&quot;:[0,9]}],\&quot;text\&quot;:\&quot;Commensals\&quot;,\&quot;baseStyle\&quot;:{\&quot;fontFamily\&quot;:\&quot;Roboto\&quot;,\&quot;fontSize\&quot;:16,\&quot;color\&quot;:\&quot;black\&quot;,\&quot;fontWeight\&quot;:\&quot;normal\&quot;,\&quot;fontStyle\&quot;:\&quot;normal\&quot;,\&quot;decoration\&quot;:\&quot;none\&quot;,\&quot;script\&quot;:\&quot;none\&quot;}}],\&quot;verticalAlign\&quot;:\&quot;TOP\&quot;},\&quot;format\&quot;:\&quot;BETTER_TEXT\&quot;,\&quot;size\&quot;:{\&quot;x\&quot;:95.51698795861836,\&quot;y\&quot;:19},\&quot;targetSize\&quot;:{\&quot;x\&quot;:95.51698795861836,\&quot;y\&quot;:2.32},\&quot;verticalAlign\&quot;:\&quot;TOP\&quot;},\&quot;parent\&quot;:{\&quot;type\&quot;:\&quot;CHILD\&quot;,\&quot;parentId\&quot;:\&quot;848dfeb8-9a92-4345-a1c4-d09db91ea87f\&quot;,\&quot;order\&quot;:\&quot;5\&quot;}},\&quot;27fa8349-c6f4-4603-993a-02c343b48614\&quot;:{\&quot;type\&quot;:\&quot;FIGURE_OBJECT\&quot;,\&quot;id\&quot;:\&quot;27fa8349-c6f4-4603-993a-02c343b48614\&quot;,\&quot;parent\&quot;:{\&quot;type\&quot;:\&quot;CHILD\&quot;,\&quot;parentId\&quot;:\&quot;9f7af6c0-dd4d-474c-95d7-bca872c4dff2\&quot;,\&quot;order\&quot;:\&quot;99999999999999999999999999999972\&quot;},\&quot;relativeTransform\&quot;:{\&quot;translate\&quot;:{\&quot;x\&quot;:179.82158779646238,\&quot;y\&quot;:5.319102646703641},\&quot;rotate\&quot;:0,\&quot;skewX\&quot;:0,\&quot;scale\&quot;:{\&quot;x\&quot;:1,\&quot;y\&quot;:1}}},\&quot;d2d3971d-e448-463c-9d17-d2ed028de7c1\&quot;:{\&quot;type\&quot;:\&quot;FIGURE_OBJECT\&quot;,\&quot;id\&quot;:\&quot;d2d3971d-e448-463c-9d17-d2ed028de7c1\&quot;,\&quot;parent\&quot;:{\&quot;type\&quot;:\&quot;CHILD\&quot;,\&quot;parentId\&quot;:\&quot;27fa8349-c6f4-4603-993a-02c343b48614\&quot;,\&quot;order\&quot;:\&quot;5\&quot;},\&quot;relativeTransform\&quot;:{\&quot;translate\&quot;:{\&quot;x\&quot;:-40.960999999999956,\&quot;y\&quot;:160.88499999999993},\&quot;rotate\&quot;:0,\&quot;skewX\&quot;:0,\&quot;scale\&quot;:{\&quot;x\&quot;:1,\&quot;y\&quot;:1}}},\&quot;cc1d7415-a1bc-4727-86c7-1fd318850247\&quot;:{\&quot;type\&quot;:\&quot;FIGURE_OBJECT\&quot;,\&quot;id\&quot;:\&quot;cc1d7415-a1bc-4727-86c7-1fd318850247\&quot;,\&quot;relativeTransform\&quot;:{\&quot;translate\&quot;:{\&quot;x\&quot;:-270.62511912364874,\&quot;y\&quot;:57.34235269909673},\&quot;rotate\&quot;:-2.4492935982947064e-16,\&quot;skewX\&quot;:0,\&quot;scale\&quot;:{\&quot;x\&quot;:1,\&quot;y\&quot;:1}},\&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d2d3971d-e448-463c-9d17-d2ed028de7c1\&quot;,\&quot;order\&quot;:\&quot;2\&quot;}},\&quot;df66f9ed-8e96-4670-9670-6ab29316b6d1\&quot;:{\&quot;type\&quot;:\&quot;FIGURE_OBJECT\&quot;,\&quot;id\&quot;:\&quot;df66f9ed-8e96-4670-9670-6ab29316b6d1\&quot;,\&quot;name\&quot;:\&quot;Receptor domain (open circle-shaped)\&quot;,\&quot;relativeTransform\&quot;:{\&quot;translate\&quot;:{\&quot;x\&quot;:-270.6363884496439,\&quot;y\&quot;:39.193512839159034},\&quot;rotate\&quot;:0,\&quot;skewX\&quot;:-5.593562084578035e-17,\&quot;scale\&quot;:{\&quot;x\&quot;:0.09691142125778053,\&quot;y\&quot;:0.07142910812895216}},\&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d2d3971d-e448-463c-9d17-d2ed028de7c1\&quot;,\&quot;order\&quot;:\&quot;5\&quot;}},\&quot;abf7d857-7426-4242-8ad0-422f28e58c00\&quot;:{\&quot;type\&quot;:\&quot;FIGURE_OBJECT\&quot;,\&quot;id\&quot;:\&quot;abf7d857-7426-4242-8ad0-422f28e58c00\&quot;,\&quot;relativeTransform\&quot;:{\&quot;translate\&quot;:{\&quot;x\&quot;:-250.93266683371817,\&quot;y\&quot;:212.82639215513018},\&quot;rotate\&quot;:0},\&quot;opacity\&quot;:1,\&quot;path\&quot;:{\&quot;type\&quot;:\&quot;RECT\&quot;,\&quot;size\&quot;:{\&quot;x\&quot;:160.45218457806482,\&quot;y\&quot;:50.395697155030696},\&quot;cornerRounding\&quot;:{\&quot;type\&quot;:\&quot;ARC_LENGTH\&quot;,\&quot;global\&quot;:0}},\&quot;pathStyles\&quot;:[{\&quot;type\&quot;:\&quot;FILL\&quot;,\&quot;fillStyle\&quot;:\&quot;#EEF4FB\&quot;},{\&quot;type\&quot;:\&quot;STROKE\&quot;,\&quot;strokeStyle\&quot;:\&quot;#95AAD3\&quot;,\&quot;lineWidth\&quot;:2.027356165378693,\&quot;lineJoin\&quot;:\&quot;round\&quot;}],\&quot;isLocked\&quot;:false,\&quot;parent\&quot;:{\&quot;type\&quot;:\&quot;CHILD\&quot;,\&quot;parentId\&quot;:\&quot;27fa8349-c6f4-4603-993a-02c343b48614\&quot;,\&quot;order\&quot;:\&quot;2\&quot;}},\&quot;44761b7d-3ac4-4896-8793-2c0e77f0308d\&quot;:{\&quot;id\&quot;:\&quot;44761b7d-3ac4-4896-8793-2c0e77f0308d\&quot;,\&quot;type\&quot;:\&quot;FIGURE_OBJECT\&quot;,\&quot;relativeTransform\&quot;:{\&quot;translate\&quot;:{\&quot;x\&quot;:-230.6681353778956,\&quot;y\&quot;:213.8322486488174},\&quot;rotate\&quot;:0,\&quot;skewX\&quot;:0,\&quot;scale\&quot;:{\&quot;x\&quot;:1,\&quot;y\&quot;:1}},\&quot;text\&quot;:{\&quot;textData\&quot;:{\&quot;lineSpacing\&quot;:\&quot;normal\&quot;,\&quot;alignment\&quot;:\&quot;left\&quot;,\&quot;verticalAlign\&quot;:\&quot;TOP\&quot;,\&quot;lines\&quot;:[{\&quot;runs\&quot;:[{\&quot;style\&quot;:{\&quot;fontFamily\&quot;:\&quot;Roboto\&quot;,\&quot;fontSize\&quot;:17.333333333333332,\&quot;color\&quot;:\&quot;black\&quot;,\&quot;fontWeight\&quot;:\&quot;normal\&quot;,\&quot;fontStyle\&quot;:\&quot;normal\&quot;,\&quot;decoration\&quot;:\&quot;none\&quot;,\&quot;script\&quot;:\&quot;none\&quot;},\&quot;range\&quot;:[0,13]}],\&quot;text\&quot;:\&quot;Innate Immune \&quot;,\&quot;baseStyle\&quot;:{\&quot;fontFamily\&quot;:\&quot;Roboto\&quot;,\&quot;fontSize\&quot;:17.333333333333332,\&quot;color\&quot;:\&quot;black\&quot;,\&quot;fontWeight\&quot;:\&quot;normal\&quot;,\&quot;fontStyle\&quot;:\&quot;normal\&quot;,\&quot;decoration\&quot;:\&quot;none\&quot;,\&quot;script\&quot;:\&quot;none\&quot;}},{\&quot;runs\&quot;:[{\&quot;style\&quot;:{\&quot;fontFamily\&quot;:\&quot;Roboto\&quot;,\&quot;fontSize\&quot;:17.333333333333332,\&quot;color\&quot;:\&quot;black\&quot;,\&quot;fontWeight\&quot;:\&quot;normal\&quot;,\&quot;fontStyle\&quot;:\&quot;normal\&quot;,\&quot;decoration\&quot;:\&quot;none\&quot;,\&quot;script\&quot;:\&quot;none\&quot;},\&quot;range\&quot;:[0,8]}],\&quot;text\&quot;:\&quot;Receptors\&quot;,\&quot;baseStyle\&quot;:{\&quot;fontFamily\&quot;:\&quot;Roboto\&quot;,\&quot;fontSize\&quot;:17.333333333333332,\&quot;color\&quot;:\&quot;black\&quot;,\&quot;fontWeight\&quot;:\&quot;normal\&quot;,\&quot;fontStyle\&quot;:\&quot;normal\&quot;,\&quot;decoration\&quot;:\&quot;none\&quot;,\&quot;script\&quot;:\&quot;none\&quot;}}],\&quot;_lastCaretLocation\&quot;:{\&quot;lineIndex\&quot;:1,\&quot;runIndex\&quot;:-1,\&quot;charIndex\&quot;:-1,\&quot;endOfLine\&quot;:true}},\&quot;format\&quot;:\&quot;BETTER_TEXT\&quot;,\&quot;size\&quot;:{\&quot;x\&quot;:121.9498790444672,\&quot;y\&quot;:43.44333246138289},\&quot;targetSize\&quot;:{\&quot;x\&quot;:121.9498790444672,\&quot;y\&quot;:43.44333246138289}},\&quot;parent\&quot;:{\&quot;type\&quot;:\&quot;CHILD\&quot;,\&quot;parentId\&quot;:\&quot;27fa8349-c6f4-4603-993a-02c343b48614\&quot;,\&quot;order\&quot;:\&quot;7\&quot;},\&quot;opacity\&quot;:1},\&quot;6c748246-9072-42a0-b477-c11364391154\&quot;:{\&quot;type\&quot;:\&quot;FIGURE_OBJECT\&quot;,\&quot;id\&quot;:\&quot;6c748246-9072-42a0-b477-c11364391154\&quot;,\&quot;parent\&quot;:{\&quot;type\&quot;:\&quot;CHILD\&quot;,\&quot;parentId\&quot;:\&quot;9f7af6c0-dd4d-474c-95d7-bca872c4dff2\&quot;,\&quot;order\&quot;:\&quot;9999999999999999999999999999998\&quot;},\&quot;relativeTransform\&quot;:{\&quot;translate\&quot;:{\&quot;x\&quot;:226.12373543174618,\&quot;y\&quot;:-79.1667411232952},\&quot;rotate\&quot;:0,\&quot;skewX\&quot;:0,\&quot;scale\&quot;:{\&quot;x\&quot;:1,\&quot;y\&quot;:1}}},\&quot;c3f78b6c-2306-453c-9d28-065eb52c7239\&quot;:{\&quot;type\&quot;:\&quot;FIGURE_OBJECT\&quot;,\&quot;id\&quot;:\&quot;c3f78b6c-2306-453c-9d28-065eb52c7239\&quot;,\&quot;relativeTransform\&quot;:{\&quot;translate\&quot;:{\&quot;x\&quot;:-134.33216844347248,\&quot;y\&quot;:297.312235925129},\&quot;rotate\&quot;:0,\&quot;skewX\&quot;:0,\&quot;scale\&quot;:{\&quot;x\&quot;:1,\&quot;y\&quot;:1}},\&quot;opacity\&quot;:1,\&quot;path\&quot;:{\&quot;type\&quot;:\&quot;RECT\&quot;,\&quot;size\&quot;:{\&quot;x\&quot;:108.49718162684842,\&quot;y\&quot;:50.09537490235445},\&quot;cornerRounding\&quot;:{\&quot;type\&quot;:\&quot;ARC_LENGTH\&quot;,\&quot;global\&quot;:0}},\&quot;pathStyles\&quot;:[{\&quot;type\&quot;:\&quot;FILL\&quot;,\&quot;fillStyle\&quot;:\&quot;#EEF4FB\&quot;},{\&quot;type\&quot;:\&quot;STROKE\&quot;,\&quot;strokeStyle\&quot;:\&quot;#95AAD3\&quot;,\&quot;lineWidth\&quot;:2.027356165378693,\&quot;lineJoin\&quot;:\&quot;round\&quot;}],\&quot;isLocked\&quot;:false,\&quot;parent\&quot;:{\&quot;type\&quot;:\&quot;CHILD\&quot;,\&quot;parentId\&quot;:\&quot;6c748246-9072-42a0-b477-c11364391154\&quot;,\&quot;order\&quot;:\&quot;2\&quot;}},\&quot;4275bb02-07d0-41a7-ba9e-6676b4084e76\&quot;:{\&quot;id\&quot;:\&quot;4275bb02-07d0-41a7-ba9e-6676b4084e76\&quot;,\&quot;type\&quot;:\&quot;FIGURE_OBJECT\&quot;,\&quot;relativeTransform\&quot;:{\&quot;translate\&quot;:{\&quot;x\&quot;:-125.33343215083703,\&quot;y\&quot;:297.3115159159874},\&quot;rotate\&quot;:0,\&quot;skewX\&quot;:0,\&quot;scale\&quot;:{\&quot;x\&quot;:1,\&quot;y\&quot;:1}},\&quot;text\&quot;:{\&quot;textData\&quot;:{\&quot;lineSpacing\&quot;:\&quot;normal\&quot;,\&quot;alignment\&quot;:\&quot;left\&quot;,\&quot;verticalAlign\&quot;:\&quot;TOP\&quot;,\&quot;lines\&quot;:[{\&quot;runs\&quot;:[{\&quot;style\&quot;:{\&quot;fontFamily\&quot;:\&quot;Roboto\&quot;,\&quot;fontSize\&quot;:18.9219908768678,\&quot;color\&quot;:\&quot;black\&quot;,\&quot;fontWeight\&quot;:\&quot;normal\&quot;,\&quot;fontStyle\&quot;:\&quot;normal\&quot;,\&quot;decoration\&quot;:\&quot;none\&quot;,\&quot;script\&quot;:\&quot;none\&quot;},\&quot;range\&quot;:[0,17]}],\&quot;text\&quot;:\&quot;Effector Molecules\&quot;}],\&quot;_lastCaretLocation\&quot;:{\&quot;lineIndex\&quot;:0,\&quot;runIndex\&quot;:-1,\&quot;charIndex\&quot;:-1,\&quot;endOfLine\&quot;:true}},\&quot;format\&quot;:\&quot;BETTER_TEXT\&quot;,\&quot;size\&quot;:{\&quot;x\&quot;:86.62727355957031,\&quot;y\&quot;:44.38184969086061},\&quot;targetSize\&quot;:{\&quot;x\&quot;:44.75896931361052,\&quot;y\&quot;:23}},\&quot;parent\&quot;:{\&quot;type\&quot;:\&quot;CHILD\&quot;,\&quot;parentId\&quot;:\&quot;6c748246-9072-42a0-b477-c11364391154\&quot;,\&quot;order\&quot;:\&quot;5\&quot;},\&quot;opacity\&quot;:1},\&quot;f3de6783-46cc-46fd-aec1-f6fdea2f7f3d\&quot;:{\&quot;id\&quot;:\&quot;f3de6783-46cc-46fd-aec1-f6fdea2f7f3d\&quot;,\&quot;name\&quot;:\&quot;Sphere\&quot;,\&quot;displayName\&quot;:\&quot;\&quot;,\&quot;type\&quot;:\&quot;FIGURE_OBJECT\&quot;,\&quot;relativeTransform\&quot;:{\&quot;translate\&quot;:{\&quot;x\&quot;:-177.143251128505,\&quot;y\&quot;:298.64275390197815},\&quot;rotate\&quot;:0,\&quot;skewX\&quot;:0,\&quot;scale\&quot;:{\&quot;x\&quot;:0.28246996022564674,\&quot;y\&quot;:0.28246996022564674}},\&quot;image\&quot;:{\&quot;url\&quot;:\&quot;https://icons.biorender.com/biorender/5b8847989629ce1400901caa/20200825150931/image/sphere.png\&quot;,\&quot;fallbackUrl\&quot;:\&quot;https://res.cloudinary.com/dlcjuc3ej/image/upload/v1598368171/h8pgqwylqjwyvfhedyah.svg#/keystone/api/icons/5b8847989629ce1400901caa/20200825150931/image/sphere.svg\&quot;,\&quot;isPremium\&quot;:false,\&quot;size\&quot;:{\&quot;x\&quot;:50,\&quot;y\&quot;:50}},\&quot;source\&quot;:{\&quot;id\&quot;:\&quot;5b8847989629ce1400901caa\&quot;,\&quot;type\&quot;:\&quot;ASSETS\&quot;},\&quot;isPremium\&quot;:false,\&quot;parent\&quot;:{\&quot;type\&quot;:\&quot;CHILD\&quot;,\&quot;parentId\&quot;:\&quot;6c748246-9072-42a0-b477-c11364391154\&quot;,\&quot;order\&quot;:\&quot;7\&quot;}},\&quot;2f0bdc97-ea4c-4b85-bddb-4dea0a2601cc\&quot;:{\&quot;type\&quot;:\&quot;FIGURE_OBJECT\&quot;,\&quot;id\&quot;:\&quot;2f0bdc97-ea4c-4b85-bddb-4dea0a2601cc\&quot;,\&quot;parent\&quot;:{\&quot;type\&quot;:\&quot;CHILD\&quot;,\&quot;parentId\&quot;:\&quot;9f7af6c0-dd4d-474c-95d7-bca872c4dff2\&quot;,\&quot;order\&quot;:\&quot;99999999999999999999999999999975\&quot;},\&quot;relativeTransform\&quot;:{\&quot;translate\&quot;:{\&quot;x\&quot;:198.4245018292289,\&quot;y\&quot;:-22.50389990207441},\&quot;rotate\&quot;:0,\&quot;skewX\&quot;:0,\&quot;scale\&quot;:{\&quot;x\&quot;:1,\&quot;y\&quot;:1}}},\&quot;859c710c-4d8e-4d61-bb8d-cb4ebc88e3e3\&quot;:{\&quot;relativeTransform\&quot;:{\&quot;translate\&quot;:{\&quot;x\&quot;:-6.640388449643922,\&quot;y\&quot;:240.49166805642693},\&quot;rotate\&quot;:3.141592653589793,\&quot;skewX\&quot;:0,\&quot;scale\&quot;:{\&quot;x\&quot;:1,\&quot;y\&quot;:1}},\&quot;type\&quot;:\&quot;FIGURE_OBJECT\&quot;,\&quot;id\&quot;:\&quot;859c710c-4d8e-4d61-bb8d-cb4ebc88e3e3\&quot;,\&quot;name\&quot;:\&quot;Generic receptor (circle, open)\&quot;,\&quot;displayName\&quot;:\&quot;Generic receptor (open circle-shaped)\&quot;,\&quot;opacity\&quot;:1,\&quot;source\&quot;:{\&quot;id\&quot;:\&quot;5e3ae449bbdbad00899bf8db\&quot;,\&quot;type\&quot;:\&quot;ASSETS\&quot;},\&quot;pathStyles\&quot;:[{\&quot;type\&quot;:\&quot;FILL\&quot;,\&quot;fillStyle\&quot;:\&quot;rgb(0,0,0)\&quot;}],\&quot;isLocked\&quot;:false,\&quot;parent\&quot;:{\&quot;type\&quot;:\&quot;CHILD\&quot;,\&quot;parentId\&quot;:\&quot;2f0bdc97-ea4c-4b85-bddb-4dea0a2601cc\&quot;,\&quot;order\&quot;:\&quot;5\&quot;},\&quot;isPremium\&quot;:true},\&quot;f5f3db63-1b77-42bd-ad6b-762fc92d3729\&quot;:{\&quot;type\&quot;:\&quot;FIGURE_OBJECT\&quot;,\&quot;id\&quot;:\&quot;f5f3db63-1b77-42bd-ad6b-762fc92d3729\&quot;,\&quot;relativeTransform\&quot;:{\&quot;translate\&quot;:{\&quot;x\&quot;:-0.011269325995141759,\&quot;y\&quot;:-5.558684642669932},\&quot;rotate\&quot;:3.141592653589793},\&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859c710c-4d8e-4d61-bb8d-cb4ebc88e3e3\&quot;,\&quot;order\&quot;:\&quot;2\&quot;}},\&quot;5421ee02-465e-4fa6-b871-201a8863d814\&quot;:{\&quot;type\&quot;:\&quot;FIGURE_OBJECT\&quot;,\&quot;id\&quot;:\&quot;5421ee02-465e-4fa6-b871-201a8863d814\&quot;,\&quot;name\&quot;:\&quot;Receptor domain (open circle-shaped)\&quot;,\&quot;relativeTransform\&quot;:{\&quot;translate\&quot;:{\&quot;x\&quot;:-1.8067079176946122e-14,\&quot;y\&quot;:12.590155217267766},\&quot;rotate\&quot;:-3.141592653589793,\&quot;skewX\&quot;:-5.593562084578037e-17,\&quot;scale\&quot;:{\&quot;x\&quot;:0.09691142125778053,\&quot;y\&quot;:0.07142910812895216}},\&quot;opacity\&quot;:1,\&quot;image\&quot;:{\&quot;url\&quot;:\&quot;https://icons.biorender.com/biorender/5e349feecf9d2e00289a8990/receptor-domain-circle-open.png\&quot;,\&quot;fallbackUrl\&quot;:\&quot;https://res.cloudinary.com/dlcjuc3ej/image/upload/v1580507110/wkyfhzoar65x7fpxudfi.svg#/keystone/api/icons/5e349feecf9d2e00289a8990/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859c710c-4d8e-4d61-bb8d-cb4ebc88e3e3\&quot;,\&quot;order\&quot;:\&quot;5\&quot;}},\&quot;eab6c2f1-221d-4e71-b878-161fe4fa0e46\&quot;:{\&quot;type\&quot;:\&quot;FIGURE_OBJECT\&quot;,\&quot;id\&quot;:\&quot;eab6c2f1-221d-4e71-b878-161fe4fa0e46\&quot;,\&quot;relativeTransform\&quot;:{\&quot;translate\&quot;:{\&quot;x\&quot;:35.92641186817179,\&quot;y\&quot;:240.6493947039082},\&quot;rotate\&quot;:0},\&quot;opacity\&quot;:1,\&quot;path\&quot;:{\&quot;type\&quot;:\&quot;RECT\&quot;,\&quot;size\&quot;:{\&quot;x\&quot;:121.79234332330738,\&quot;y\&quot;:50.395697155030696},\&quot;cornerRounding\&quot;:{\&quot;type\&quot;:\&quot;ARC_LENGTH\&quot;,\&quot;global\&quot;:0}},\&quot;pathStyles\&quot;:[{\&quot;type\&quot;:\&quot;FILL\&quot;,\&quot;fillStyle\&quot;:\&quot;#EEF4FB\&quot;},{\&quot;type\&quot;:\&quot;STROKE\&quot;,\&quot;strokeStyle\&quot;:\&quot;#95AAD3\&quot;,\&quot;lineWidth\&quot;:2.027356165378693,\&quot;lineJoin\&quot;:\&quot;round\&quot;}],\&quot;isLocked\&quot;:false,\&quot;parent\&quot;:{\&quot;type\&quot;:\&quot;CHILD\&quot;,\&quot;parentId\&quot;:\&quot;2f0bdc97-ea4c-4b85-bddb-4dea0a2601cc\&quot;,\&quot;order\&quot;:\&quot;2\&quot;}},\&quot;e2c0d943-8396-4a5b-8e57-e9b8ce946988\&quot;:{\&quot;id\&quot;:\&quot;e2c0d943-8396-4a5b-8e57-e9b8ce946988\&quot;,\&quot;type\&quot;:\&quot;FIGURE_OBJECT\&quot;,\&quot;relativeTransform\&quot;:{\&quot;translate\&quot;:{\&quot;x\&quot;:52.40586284466691,\&quot;y\&quot;:241.06025119759545},\&quot;rotate\&quot;:0,\&quot;skewX\&quot;:0,\&quot;scale\&quot;:{\&quot;x\&quot;:1,\&quot;y\&quot;:1}},\&quot;text\&quot;:{\&quot;textData\&quot;:{\&quot;lineSpacing\&quot;:\&quot;normal\&quot;,\&quot;alignment\&quot;:\&quot;left\&quot;,\&quot;verticalAlign\&quot;:\&quot;TOP\&quot;,\&quot;lines\&quot;:[{\&quot;runs\&quot;:[{\&quot;style\&quot;:{\&quot;fontFamily\&quot;:\&quot;Roboto\&quot;,\&quot;fontSize\&quot;:17.333333333333332,\&quot;color\&quot;:\&quot;black\&quot;,\&quot;fontWeight\&quot;:\&quot;normal\&quot;,\&quot;fontStyle\&quot;:\&quot;normal\&quot;,\&quot;decoration\&quot;:\&quot;none\&quot;,\&quot;script\&quot;:\&quot;none\&quot;},\&quot;range\&quot;:[0,7]}],\&quot;text\&quot;:\&quot;Unknown \&quot;},{\&quot;runs\&quot;:[{\&quot;style\&quot;:{\&quot;fontFamily\&quot;:\&quot;Roboto\&quot;,\&quot;fontSize\&quot;:17.333333333333332,\&quot;color\&quot;:\&quot;black\&quot;,\&quot;fontWeight\&quot;:\&quot;normal\&quot;,\&quot;fontStyle\&quot;:\&quot;normal\&quot;,\&quot;decoration\&quot;:\&quot;none\&quot;,\&quot;script\&quot;:\&quot;none\&quot;},\&quot;range\&quot;:[0,8]}],\&quot;text\&quot;:\&quot;Receptors\&quot;,\&quot;baseStyle\&quot;:{\&quot;fontFamily\&quot;:\&quot;Roboto\&quot;,\&quot;fontSize\&quot;:17.333333333333332,\&quot;color\&quot;:\&quot;black\&quot;,\&quot;fontWeight\&quot;:\&quot;normal\&quot;,\&quot;fontStyle\&quot;:\&quot;normal\&quot;,\&quot;decoration\&quot;:\&quot;none\&quot;,\&quot;script\&quot;:\&quot;none\&quot;}}],\&quot;_lastCaretLocation\&quot;:{\&quot;lineIndex\&quot;:0,\&quot;runIndex\&quot;:0,\&quot;charIndex\&quot;:7}},\&quot;format\&quot;:\&quot;BETTER_TEXT\&quot;,\&quot;size\&quot;:{\&quot;x\&quot;:79.71787683105467,\&quot;y\&quot;:43.44333246138289},\&quot;targetSize\&quot;:{\&quot;x\&quot;:79.71787683105467,\&quot;y\&quot;:43.44333246138289}},\&quot;parent\&quot;:{\&quot;type\&quot;:\&quot;CHILD\&quot;,\&quot;parentId\&quot;:\&quot;2f0bdc97-ea4c-4b85-bddb-4dea0a2601cc\&quot;,\&quot;order\&quot;:\&quot;7\&quot;},\&quot;opacity\&quot;:1},\&quot;53290e4a-3801-4f4f-8d48-fb350e549d66\&quot;:{\&quot;type\&quot;:\&quot;FIGURE_OBJECT\&quot;,\&quot;id\&quot;:\&quot;53290e4a-3801-4f4f-8d48-fb350e549d66\&quot;,\&quot;parent\&quot;:{\&quot;type\&quot;:\&quot;CHILD\&quot;,\&quot;parentId\&quot;:\&quot;9f7af6c0-dd4d-474c-95d7-bca872c4dff2\&quot;,\&quot;order\&quot;:\&quot;9999999999999999999999999999999\&quot;},\&quot;relativeTransform\&quot;:{\&quot;translate\&quot;:{\&quot;x\&quot;:492.2208844013749,\&quot;y\&quot;:-27.623730726963004},\&quot;rotate\&quot;:0,\&quot;skewX\&quot;:0,\&quot;scale\&quot;:{\&quot;x\&quot;:1,\&quot;y\&quot;:1}}},\&quot;c3e0578f-5380-4e9f-9f8b-2c5fd42f48ff\&quot;:{\&quot;type\&quot;:\&quot;FIGURE_OBJECT\&quot;,\&quot;id\&quot;:\&quot;c3e0578f-5380-4e9f-9f8b-2c5fd42f48ff\&quot;,\&quot;relativeTransform\&quot;:{\&quot;translate\&quot;:{\&quot;x\&quot;:-109.05596263375313,\&quot;y\&quot;:245.76922552879682},\&quot;rotate\&quot;:0},\&quot;opacity\&quot;:1,\&quot;path\&quot;:{\&quot;type\&quot;:\&quot;RECT\&quot;,\&quot;size\&quot;:{\&quot;x\&quot;:121.0065043490364,\&quot;y\&quot;:50.09537490235445},\&quot;cornerRounding\&quot;:{\&quot;type\&quot;:\&quot;ARC_LENGTH\&quot;,\&quot;global\&quot;:0}},\&quot;pathStyles\&quot;:[{\&quot;type\&quot;:\&quot;FILL\&quot;,\&quot;fillStyle\&quot;:\&quot;#EEF4FB\&quot;},{\&quot;type\&quot;:\&quot;STROKE\&quot;,\&quot;strokeStyle\&quot;:\&quot;#95AAD3\&quot;,\&quot;lineWidth\&quot;:2.027356165378693,\&quot;lineJoin\&quot;:\&quot;round\&quot;}],\&quot;isLocked\&quot;:false,\&quot;parent\&quot;:{\&quot;type\&quot;:\&quot;CHILD\&quot;,\&quot;parentId\&quot;:\&quot;53290e4a-3801-4f4f-8d48-fb350e549d66\&quot;,\&quot;order\&quot;:\&quot;2\&quot;}},\&quot;98c4569d-4d6b-4097-8999-4cb058b66ebf\&quot;:{\&quot;id\&quot;:\&quot;98c4569d-4d6b-4097-8999-4cb058b66ebf\&quot;,\&quot;type\&quot;:\&quot;FIGURE_OBJECT\&quot;,\&quot;relativeTransform\&quot;:{\&quot;translate\&quot;:{\&quot;x\&quot;:-98.69757743459283,\&quot;y\&quot;:245.7685055196552},\&quot;rotate\&quot;:0},\&quot;text\&quot;:{\&quot;textData\&quot;:{\&quot;lineSpacing\&quot;:\&quot;normal\&quot;,\&quot;alignment\&quot;:\&quot;left\&quot;,\&quot;verticalAlign\&quot;:\&quot;TOP\&quot;,\&quot;lines\&quot;:[{\&quot;runs\&quot;:[{\&quot;style\&quot;:{\&quot;fontFamily\&quot;:\&quot;Roboto\&quot;,\&quot;fontSize\&quot;:18.9219908768678,\&quot;color\&quot;:\&quot;black\&quot;,\&quot;fontWeight\&quot;:\&quot;normal\&quot;,\&quot;fontStyle\&quot;:\&quot;normal\&quot;,\&quot;decoration\&quot;:\&quot;none\&quot;,\&quot;script\&quot;:\&quot;none\&quot;},\&quot;range\&quot;:[0,16]}],\&quot;text\&quot;:\&quot;Unknown Molecules\&quot;}],\&quot;_lastCaretLocation\&quot;:{\&quot;lineIndex\&quot;:0,\&quot;runIndex\&quot;:-1,\&quot;charIndex\&quot;:-1,\&quot;endOfLine\&quot;:true}},\&quot;format\&quot;:\&quot;BETTER_TEXT\&quot;,\&quot;size\&quot;:{\&quot;x\&quot;:87.81610998922781,\&quot;y\&quot;:44.38184969086061},\&quot;targetSize\&quot;:{\&quot;x\&quot;:87.81610998922781,\&quot;y\&quot;:44.38184969086061}},\&quot;parent\&quot;:{\&quot;type\&quot;:\&quot;CHILD\&quot;,\&quot;parentId\&quot;:\&quot;53290e4a-3801-4f4f-8d48-fb350e549d66\&quot;,\&quot;order\&quot;:\&quot;5\&quot;},\&quot;opacity\&quot;:1},\&quot;7550a01a-9b01-4f51-a2f5-a412d635fae1\&quot;:{\&quot;id\&quot;:\&quot;7550a01a-9b01-4f51-a2f5-a412d635fae1\&quot;,\&quot;type\&quot;:\&quot;FIGURE_OBJECT\&quot;,\&quot;relativeTransform\&quot;:{\&quot;translate\&quot;:{\&quot;x\&quot;:-153.41438492966097,\&quot;y\&quot;:248.00200000000004},\&quot;rotate\&quot;:0},\&quot;text\&quot;:{\&quot;textData\&quot;:{\&quot;lineSpacing\&quot;:\&quot;normal\&quot;,\&quot;alignment\&quot;:\&quot;left\&quot;,\&quot;verticalAlign\&quot;:\&quot;TOP\&quot;,\&quot;lines\&quot;:[{\&quot;runs\&quot;:[{\&quot;style\&quot;:{\&quot;fontFamily\&quot;:\&quot;Roboto\&quot;,\&quot;fontSize\&quot;:18.666666666666664,\&quot;color\&quot;:\&quot;black\&quot;,\&quot;fontWeight\&quot;:\&quot;normal\&quot;,\&quot;fontStyle\&quot;:\&quot;normal\&quot;,\&quot;decoration\&quot;:\&quot;none\&quot;},\&quot;range\&quot;:[0,0]}],\&quot;text\&quot;:\&quot;?\&quot;}],\&quot;_lastCaretLocation\&quot;:{\&quot;lineIndex\&quot;:0,\&quot;runIndex\&quot;:-1,\&quot;charIndex\&quot;:-1,\&quot;endOfLine\&quot;:true}},\&quot;format\&quot;:\&quot;BETTER_TEXT\&quot;,\&quot;size\&quot;:{\&quot;x\&quot;:17.311372701743704,\&quot;y\&quot;:22},\&quot;targetSize\&quot;:{\&quot;x\&quot;:17.311372701743704,\&quot;y\&quot;:22}},\&quot;parent\&quot;:{\&quot;type\&quot;:\&quot;CHILD\&quot;,\&quot;parentId\&quot;:\&quot;53290e4a-3801-4f4f-8d48-fb350e549d66\&quot;,\&quot;order\&quot;:\&quot;7\&quot;}},\&quot;2670e78e-4ccd-451e-8f94-1372d287c31d\&quot;:{\&quot;type\&quot;:\&quot;FIGURE_OBJECT\&quot;,\&quot;id\&quot;:\&quot;2670e78e-4ccd-451e-8f94-1372d287c31d\&quot;,\&quot;parent\&quot;:{\&quot;type\&quot;:\&quot;CHILD\&quot;,\&quot;parentId\&quot;:\&quot;46fcc5f9-0c9a-41ce-a2b4-31c8ce10cb7d\&quot;,\&quot;order\&quot;:\&quot;2\&quot;},\&quot;relativeTransform\&quot;:{\&quot;translate\&quot;:{\&quot;x\&quot;:-665.7705349893083,\&quot;y\&quot;:-350.7131701466129},\&quot;rotate\&quot;:0,\&quot;skewX\&quot;:0,\&quot;scale\&quot;:{\&quot;x\&quot;:1,\&quot;y\&quot;:1}}},\&quot;26f22255-bde9-4dd4-b0b5-d200039a2932\&quot;:{\&quot;type\&quot;:\&quot;FIGURE_OBJECT\&quot;,\&quot;id\&quot;:\&quot;26f22255-bde9-4dd4-b0b5-d200039a2932\&quot;,\&quot;name\&quot;:\&quot;Bacillus (amphilophotrichous flagella)\&quot;,\&quot;relativeTransform\&quot;:{\&quot;translate\&quot;:{\&quot;x\&quot;:-390.47222024226056,\&quot;y\&quot;:241.03049644950946},\&quot;rotate\&quot;:3.0967031634928346,\&quot;skewX\&quot;:-0.0639140096420262,\&quot;scale\&quot;:{\&quot;x\&quot;:-0.3114570035886345,\&quot;y\&quot;:0.413752580581754}},\&quot;opacity\&quot;:1,\&quot;image\&quot;:{\&quot;url\&quot;:\&quot;https://icons.biorender.com/biorender/5b070ea0b7dbf70014def7a3/bacillus-amphilophotrichous-flagella.png\&quot;,\&quot;fallbackUrl\&quot;:\&quot;https://res.cloudinary.com/dlcjuc3ej/image/upload/v1527189108/fo2siu6teo1hj6qptn1m.svg#/keystone/api/icons/5b070ea0b7dbf70014def7a3/bacillus-amphilophotrichous-flagella.svg\&quot;,\&quot;size\&quot;:{\&quot;x\&quot;:234,\&quot;y\&quot;:33},\&quot;isPremium\&quot;:false,\&quot;isPacked\&quot;:true},\&quot;source\&quot;:{\&quot;id\&quot;:\&quot;5b070e40b7dbf70014def790\&quot;,\&quot;type\&quot;:\&quot;ASSETS\&quot;},\&quot;pathStyles\&quot;:[{\&quot;type\&quot;:\&quot;FILL\&quot;,\&quot;fillStyle\&quot;:\&quot;rgb(0,0,0)\&quot;}],\&quot;isLocked\&quot;:false,\&quot;parent\&quot;:{\&quot;type\&quot;:\&quot;CHILD\&quot;,\&quot;parentId\&quot;:\&quot;c6b8ea4a-3779-40ae-aaf5-785aee898c4f\&quot;,\&quot;order\&quot;:\&quot;5\&quot;}},\&quot;4079b2af-7b99-4587-b9da-3c49fb26a2f0\&quot;:{\&quot;type\&quot;:\&quot;FIGURE_OBJECT\&quot;,\&quot;id\&quot;:\&quot;4079b2af-7b99-4587-b9da-3c49fb26a2f0\&quot;,\&quot;name\&quot;:\&quot;Bacillus (peritrichous flagella)\&quot;,\&quot;relativeTransform\&quot;:{\&quot;translate\&quot;:{\&quot;x\&quot;:-390.8636308558638,\&quot;y\&quot;:200.6617843139616},\&quot;rotate\&quot;:-0.10966623319729898,\&quot;skewX\&quot;:9.103168750397277e-17,\&quot;scale\&quot;:{\&quot;x\&quot;:0.3086766890916811,\&quot;y\&quot;:0.3086766890916791}},\&quot;opacity\&quot;:1,\&quot;image\&quot;:{\&quot;url\&quot;:\&quot;https://icons.biorender.com/biorender/5e178d03cd8a840026a897f8/bacillus-peritrichous-flagella.png\&quot;,\&quot;fallbackUrl\&quot;:\&quot;https://res.cloudinary.com/dlcjuc3ej/image/upload/v1578601725/cmak2tftbjyhknxta7sa.svg#/keystone/api/icons/5e178d03cd8a840026a897f8/bacillus-peritrichous-flagella.svg\&quot;,\&quot;size\&quot;:{\&quot;x\&quot;:230,\&quot;y\&quot;:127},\&quot;isPremium\&quot;:false,\&quot;isPacked\&quot;:true},\&quot;source\&quot;:{\&quot;id\&quot;:\&quot;5b070f33bd399f0014847d3a\&quot;,\&quot;type\&quot;:\&quot;ASSETS\&quot;},\&quot;pathStyles\&quot;:[{\&quot;type\&quot;:\&quot;FILL\&quot;,\&quot;fillStyle\&quot;:\&quot;rgb(0,0,0)\&quot;}],\&quot;isLocked\&quot;:false,\&quot;parent\&quot;:{\&quot;type\&quot;:\&quot;CHILD\&quot;,\&quot;parentId\&quot;:\&quot;46fcc5f9-0c9a-41ce-a2b4-31c8ce10cb7d\&quot;,\&quot;order\&quot;:\&quot;7\&quot;}},\&quot;e0919006-f4aa-45d5-b742-19a2e8288703\&quot;:{\&quot;type\&quot;:\&quot;FIGURE_OBJECT\&quot;,\&quot;id\&quot;:\&quot;e0919006-f4aa-45d5-b742-19a2e8288703\&quot;,\&quot;parent\&quot;:{\&quot;type\&quot;:\&quot;CHILD\&quot;,\&quot;parentId\&quot;:\&quot;c6b8ea4a-3779-40ae-aaf5-785aee898c4f\&quot;,\&quot;order\&quot;:\&quot;7\&quot;},\&quot;relativeTransform\&quot;:{\&quot;translate\&quot;:{\&quot;x\&quot;:0,\&quot;y\&quot;:2.054559870746645},\&quot;rotate\&quot;:0,\&quot;skewX\&quot;:0,\&quot;scale\&quot;:{\&quot;x\&quot;:1,\&quot;y\&quot;:1}}},\&quot;ca6af541-5c4f-4fe6-b49b-cb3a52609924\&quot;:{\&quot;type\&quot;:\&quot;FIGURE_OBJECT\&quot;,\&quot;id\&quot;:\&quot;ca6af541-5c4f-4fe6-b49b-cb3a52609924\&quot;,\&quot;name\&quot;:\&quot;Vibrio cholerae 1\&quot;,\&quot;relativeTransform\&quot;:{\&quot;translate\&quot;:{\&quot;x\&quot;:-303.368482944895,\&quot;y\&quot;:478.59608564998314},\&quot;rotate\&quot;:3.1390120281169946,\&quot;skewX\&quot;:-0.07511212959912378,\&quot;scale\&quot;:{\&quot;x\&quot;:0.09340467655641307,\&quot;y\&quot;:0.11792079492363}},\&quot;opacity\&quot;:0.76,\&quot;image\&quot;:{\&quot;url\&quot;:\&quot;https://icons.biorender.com/biorender/5b0db3c3bfcd0a0014b5ffb3/vibrio-cholerae-1.png\&quot;,\&quot;fallbackUrl\&quot;:\&quot;https://res.cloudinary.com/dlcjuc3ej/image/upload/v1527624640/w7lmi6dk6bldapc2vqxq.svg#/keystone/api/icons/5b0db3c3bfcd0a0014b5ffb3/vibrio-cholerae-1.svg\&quot;,\&quot;size\&quot;:{\&quot;x\&quot;:518,\&quot;y\&quot;:179},\&quot;isPremium\&quot;:false,\&quot;isPacked\&quot;:true},\&quot;source\&quot;:{\&quot;id\&quot;:\&quot;5b0db3711531dd0014891498\&quot;,\&quot;type\&quot;:\&quot;ASSETS\&quot;},\&quot;pathStyles\&quot;:[{\&quot;type\&quot;:\&quot;FILL\&quot;,\&quot;fillStyle\&quot;:\&quot;rgb(0,0,0)\&quot;}],\&quot;isLocked\&quot;:false,\&quot;parent\&quot;:{\&quot;type\&quot;:\&quot;CHILD\&quot;,\&quot;parentId\&quot;:\&quot;e588c763-a812-4a40-b650-2b67ea96fdc8\&quot;,\&quot;order\&quot;:\&quot;76\&quot;}},\&quot;c81ad9e9-0087-4568-b4e9-7aa33c187f45\&quot;:{\&quot;type\&quot;:\&quot;FIGURE_OBJECT\&quot;,\&quot;id\&quot;:\&quot;c81ad9e9-0087-4568-b4e9-7aa33c187f45\&quot;,\&quot;name\&quot;:\&quot;Vibrio cholerae 1\&quot;,\&quot;relativeTransform\&quot;:{\&quot;translate\&quot;:{\&quot;x\&quot;:103.89843231322789,\&quot;y\&quot;:427.3916767508859},\&quot;rotate\&quot;:6.150470846484939,\&quot;skewX\&quot;:0.051124315738416255,\&quot;scale\&quot;:{\&quot;x\&quot;:-0.09552392491735368,\&quot;y\&quot;:0.11530466025811112}},\&quot;opacity\&quot;:0.9,\&quot;image\&quot;:{\&quot;url\&quot;:\&quot;https://icons.biorender.com/biorender/5b0db3c3bfcd0a0014b5ffb3/vibrio-cholerae-1.png\&quot;,\&quot;fallbackUrl\&quot;:\&quot;https://res.cloudinary.com/dlcjuc3ej/image/upload/v1527624640/w7lmi6dk6bldapc2vqxq.svg#/keystone/api/icons/5b0db3c3bfcd0a0014b5ffb3/vibrio-cholerae-1.svg\&quot;,\&quot;size\&quot;:{\&quot;x\&quot;:518,\&quot;y\&quot;:179},\&quot;isPremium\&quot;:false,\&quot;isPacked\&quot;:true},\&quot;source\&quot;:{\&quot;id\&quot;:\&quot;5b0db3711531dd0014891498\&quot;,\&quot;type\&quot;:\&quot;ASSETS\&quot;},\&quot;pathStyles\&quot;:[{\&quot;type\&quot;:\&quot;FILL\&quot;,\&quot;fillStyle\&quot;:\&quot;rgb(0,0,0)\&quot;}],\&quot;isLocked\&quot;:false,\&quot;parent\&quot;:{\&quot;type\&quot;:\&quot;CHILD\&quot;,\&quot;parentId\&quot;:\&quot;e588c763-a812-4a40-b650-2b67ea96fdc8\&quot;,\&quot;order\&quot;:\&quot;77\&quot;}},\&quot;b2992e1e-5126-4b27-861d-c64c2b130648\&quot;:{\&quot;type\&quot;:\&quot;FIGURE_OBJECT\&quot;,\&quot;id\&quot;:\&quot;b2992e1e-5126-4b27-861d-c64c2b130648\&quot;,\&quot;name\&quot;:\&quot;Vibrio cholerae 1\&quot;,\&quot;relativeTransform\&quot;:{\&quot;translate\&quot;:{\&quot;x\&quot;:51.63565400338547,\&quot;y\&quot;:486.0536104433161},\&quot;rotate\&quot;:3.1390120281169946,\&quot;skewX\&quot;:-0.07511212959912378,\&quot;scale\&quot;:{\&quot;x\&quot;:0.09340467655641307,\&quot;y\&quot;:0.11792079492363}},\&quot;opacity\&quot;:0.76,\&quot;image\&quot;:{\&quot;url\&quot;:\&quot;https://icons.biorender.com/biorender/5b0db3c3bfcd0a0014b5ffb3/vibrio-cholerae-1.png\&quot;,\&quot;fallbackUrl\&quot;:\&quot;https://res.cloudinary.com/dlcjuc3ej/image/upload/v1527624640/w7lmi6dk6bldapc2vqxq.svg#/keystone/api/icons/5b0db3c3bfcd0a0014b5ffb3/vibrio-cholerae-1.svg\&quot;,\&quot;size\&quot;:{\&quot;x\&quot;:518,\&quot;y\&quot;:179},\&quot;isPremium\&quot;:false,\&quot;isPacked\&quot;:true},\&quot;source\&quot;:{\&quot;id\&quot;:\&quot;5b0db3711531dd0014891498\&quot;,\&quot;type\&quot;:\&quot;ASSETS\&quot;},\&quot;pathStyles\&quot;:[{\&quot;type\&quot;:\&quot;FILL\&quot;,\&quot;fillStyle\&quot;:\&quot;rgb(0,0,0)\&quot;}],\&quot;isLocked\&quot;:false,\&quot;parent\&quot;:{\&quot;type\&quot;:\&quot;CHILD\&quot;,\&quot;parentId\&quot;:\&quot;e588c763-a812-4a40-b650-2b67ea96fdc8\&quot;,\&quot;order\&quot;:\&quot;8\&quot;}},\&quot;cf588148-3255-43b0-acb0-37d96ab9a28b\&quot;:{\&quot;type\&quot;:\&quot;FIGURE_OBJECT\&quot;,\&quot;id\&quot;:\&quot;cf588148-3255-43b0-acb0-37d96ab9a28b\&quot;,\&quot;name\&quot;:\&quot;Vibrio cholerae 1\&quot;,\&quot;relativeTransform\&quot;:{\&quot;translate\&quot;:{\&quot;x\&quot;:-304.0299153690285,\&quot;y\&quot;:422.8988984664222},\&quot;rotate\&quot;:0.13271446069464557,\&quot;skewX\&quot;:0.05112431573841601,\&quot;scale\&quot;:{\&quot;x\&quot;:0.09552392491735368,\&quot;y\&quot;:0.11530466025811113}},\&quot;opacity\&quot;:0.9,\&quot;image\&quot;:{\&quot;url\&quot;:\&quot;https://icons.biorender.com/biorender/5b0db3c3bfcd0a0014b5ffb3/vibrio-cholerae-1.png\&quot;,\&quot;fallbackUrl\&quot;:\&quot;https://res.cloudinary.com/dlcjuc3ej/image/upload/v1527624640/w7lmi6dk6bldapc2vqxq.svg#/keystone/api/icons/5b0db3c3bfcd0a0014b5ffb3/vibrio-cholerae-1.svg\&quot;,\&quot;size\&quot;:{\&quot;x\&quot;:518,\&quot;y\&quot;:179},\&quot;isPremium\&quot;:false,\&quot;isPacked\&quot;:true},\&quot;source\&quot;:{\&quot;id\&quot;:\&quot;5b0db3711531dd0014891498\&quot;,\&quot;type\&quot;:\&quot;ASSETS\&quot;},\&quot;pathStyles\&quot;:[{\&quot;type\&quot;:\&quot;FILL\&quot;,\&quot;fillStyle\&quot;:\&quot;rgb(0,0,0)\&quot;}],\&quot;isLocked\&quot;:false,\&quot;parent\&quot;:{\&quot;type\&quot;:\&quot;CHILD\&quot;,\&quot;parentId\&quot;:\&quot;e588c763-a812-4a40-b650-2b67ea96fdc8\&quot;,\&quot;order\&quot;:\&quot;82\&quot;}},\&quot;1755ca0f-12da-42ba-9cc0-1dd3fc51c3b3\&quot;:{\&quot;type\&quot;:\&quot;FIGURE_OBJECT\&quot;,\&quot;id\&quot;:\&quot;1755ca0f-12da-42ba-9cc0-1dd3fc51c3b3\&quot;,\&quot;name\&quot;:\&quot;Vibrio cholerae 1\&quot;,\&quot;relativeTransform\&quot;:{\&quot;translate\&quot;:{\&quot;x\&quot;:429.7120255006519,\&quot;y\&quot;:486.05435858425193},\&quot;rotate\&quot;:6.150470846484939,\&quot;skewX\&quot;:0.051124315738416255,\&quot;scale\&quot;:{\&quot;x\&quot;:-0.09552392491735368,\&quot;y\&quot;:0.11530466025811112}},\&quot;opacity\&quot;:0.9,\&quot;image\&quot;:{\&quot;url\&quot;:\&quot;https://icons.biorender.com/biorender/5b0db3c3bfcd0a0014b5ffb3/vibrio-cholerae-1.png\&quot;,\&quot;fallbackUrl\&quot;:\&quot;https://res.cloudinary.com/dlcjuc3ej/image/upload/v1527624640/w7lmi6dk6bldapc2vqxq.svg#/keystone/api/icons/5b0db3c3bfcd0a0014b5ffb3/vibrio-cholerae-1.svg\&quot;,\&quot;size\&quot;:{\&quot;x\&quot;:518,\&quot;y\&quot;:179},\&quot;isPremium\&quot;:false,\&quot;isPacked\&quot;:true},\&quot;source\&quot;:{\&quot;id\&quot;:\&quot;5b0db3711531dd0014891498\&quot;,\&quot;type\&quot;:\&quot;ASSETS\&quot;},\&quot;pathStyles\&quot;:[{\&quot;type\&quot;:\&quot;FILL\&quot;,\&quot;fillStyle\&quot;:\&quot;rgb(0,0,0)\&quot;}],\&quot;isLocked\&quot;:false,\&quot;parent\&quot;:{\&quot;type\&quot;:\&quot;CHILD\&quot;,\&quot;parentId\&quot;:\&quot;e588c763-a812-4a40-b650-2b67ea96fdc8\&quot;,\&quot;order\&quot;:\&quot;85\&quot;}},\&quot;3d7ad393-dbb0-4306-892f-e0d51775f9a7\&quot;:{\&quot;type\&quot;:\&quot;FIGURE_OBJECT\&quot;,\&quot;id\&quot;:\&quot;3d7ad393-dbb0-4306-892f-e0d51775f9a7\&quot;,\&quot;name\&quot;:\&quot;Vibrio cholerae 1\&quot;,\&quot;relativeTransform\&quot;:{\&quot;translate\&quot;:{\&quot;x\&quot;:297.13724719080943,\&quot;y\&quot;:480.931292276682},\&quot;rotate\&quot;:3.1390120281169946,\&quot;skewX\&quot;:-0.07511212959912378,\&quot;scale\&quot;:{\&quot;x\&quot;:0.09340467655641307,\&quot;y\&quot;:0.11792079492363}},\&quot;opacity\&quot;:0.76,\&quot;image\&quot;:{\&quot;url\&quot;:\&quot;https://icons.biorender.com/biorender/5b0db3c3bfcd0a0014b5ffb3/vibrio-cholerae-1.png\&quot;,\&quot;fallbackUrl\&quot;:\&quot;https://res.cloudinary.com/dlcjuc3ej/image/upload/v1527624640/w7lmi6dk6bldapc2vqxq.svg#/keystone/api/icons/5b0db3c3bfcd0a0014b5ffb3/vibrio-cholerae-1.svg\&quot;,\&quot;size\&quot;:{\&quot;x\&quot;:518,\&quot;y\&quot;:179},\&quot;isPremium\&quot;:false,\&quot;isPacked\&quot;:true},\&quot;source\&quot;:{\&quot;id\&quot;:\&quot;5b0db3711531dd0014891498\&quot;,\&quot;type\&quot;:\&quot;ASSETS\&quot;},\&quot;pathStyles\&quot;:[{\&quot;type\&quot;:\&quot;FILL\&quot;,\&quot;fillStyle\&quot;:\&quot;rgb(0,0,0)\&quot;}],\&quot;isLocked\&quot;:false,\&quot;parent\&quot;:{\&quot;type\&quot;:\&quot;CHILD\&quot;,\&quot;parentId\&quot;:\&quot;e588c763-a812-4a40-b650-2b67ea96fdc8\&quot;,\&quot;order\&quot;:\&quot;9\&quot;}},\&quot;d5237c4f-d2f4-4a22-9bc3-67550bb587c8\&quot;:{\&quot;type\&quot;:\&quot;FIGURE_OBJECT\&quot;,\&quot;id\&quot;:\&quot;d5237c4f-d2f4-4a22-9bc3-67550bb587c8\&quot;,\&quot;name\&quot;:\&quot;Vibrio cholerae 1\&quot;,\&quot;relativeTransform\&quot;:{\&quot;translate\&quot;:{\&quot;x\&quot;:-185.15232218160435,\&quot;y\&quot;:485.40958029978805},\&quot;rotate\&quot;:0.13271446069464557,\&quot;skewX\&quot;:0.05112431573841601,\&quot;scale\&quot;:{\&quot;x\&quot;:0.09552392491735368,\&quot;y\&quot;:0.11530466025811113}},\&quot;opacity\&quot;:0.9,\&quot;image\&quot;:{\&quot;url\&quot;:\&quot;https://icons.biorender.com/biorender/5b0db3c3bfcd0a0014b5ffb3/vibrio-cholerae-1.png\&quot;,\&quot;fallbackUrl\&quot;:\&quot;https://res.cloudinary.com/dlcjuc3ej/image/upload/v1527624640/w7lmi6dk6bldapc2vqxq.svg#/keystone/api/icons/5b0db3c3bfcd0a0014b5ffb3/vibrio-cholerae-1.svg\&quot;,\&quot;size\&quot;:{\&quot;x\&quot;:518,\&quot;y\&quot;:179},\&quot;isPremium\&quot;:false,\&quot;isPacked\&quot;:true},\&quot;source\&quot;:{\&quot;id\&quot;:\&quot;5b0db3711531dd0014891498\&quot;,\&quot;type\&quot;:\&quot;ASSETS\&quot;},\&quot;pathStyles\&quot;:[{\&quot;type\&quot;:\&quot;FILL\&quot;,\&quot;fillStyle\&quot;:\&quot;rgb(0,0,0)\&quot;}],\&quot;isLocked\&quot;:false,\&quot;parent\&quot;:{\&quot;type\&quot;:\&quot;CHILD\&quot;,\&quot;parentId\&quot;:\&quot;e588c763-a812-4a40-b650-2b67ea96fdc8\&quot;,\&quot;order\&quot;:\&quot;95\&quot;}},\&quot;e588c763-a812-4a40-b650-2b67ea96fdc8\&quot;:{\&quot;type\&quot;:\&quot;FIGURE_OBJECT\&quot;,\&quot;id\&quot;:\&quot;e588c763-a812-4a40-b650-2b67ea96fdc8\&quot;,\&quot;parent\&quot;:{\&quot;type\&quot;:\&quot;CHILD\&quot;,\&quot;parentId\&quot;:\&quot;9f7af6c0-dd4d-474c-95d7-bca872c4dff2\&quot;,\&quot;order\&quot;:\&quot;999999999999999999999999999999995\&quot;},\&quot;relativeTransform\&quot;:{\&quot;translate\&quot;:{\&quot;x\&quot;:-43.902000000000044,\&quot;y\&quot;:-444.49099999999993},\&quot;rotate\&quot;:0,\&quot;skewX\&quot;:0,\&quot;scale\&quot;:{\&quot;x\&quot;:1,\&quot;y\&quot;:1}}},\&quot;c6b8ea4a-3779-40ae-aaf5-785aee898c4f\&quot;:{\&quot;type\&quot;:\&quot;FIGURE_OBJECT\&quot;,\&quot;id\&quot;:\&quot;c6b8ea4a-3779-40ae-aaf5-785aee898c4f\&quot;,\&quot;parent\&quot;:{\&quot;type\&quot;:\&quot;CHILD\&quot;,\&quot;parentId\&quot;:\&quot;9f7af6c0-dd4d-474c-95d7-bca872c4dff2\&quot;,\&quot;order\&quot;:\&quot;99999999999999999999999999999997\&quot;},\&quot;relativeTransform\&quot;:{}},\&quot;46fcc5f9-0c9a-41ce-a2b4-31c8ce10cb7d\&quot;:{\&quot;type\&quot;:\&quot;FIGURE_OBJECT\&quot;,\&quot;id\&quot;:\&quot;46fcc5f9-0c9a-41ce-a2b4-31c8ce10cb7d\&quot;,\&quot;parent\&quot;:{\&quot;type\&quot;:\&quot;CHILD\&quot;,\&quot;parentId\&quot;:\&quot;9f7af6c0-dd4d-474c-95d7-bca872c4dff2\&quot;,\&quot;order\&quot;:\&quot;99999999999999999999999999999992\&quot;},\&quot;relativeTransform\&quot;:{}},\&quot;e3854f49-de4d-498a-b9b8-7dbd56dc8db4\&quot;:{\&quot;type\&quot;:\&quot;FIGURE_OBJECT\&quot;,\&quot;id\&quot;:\&quot;e3854f49-de4d-498a-b9b8-7dbd56dc8db4\&quot;,\&quot;parent\&quot;:{\&quot;type\&quot;:\&quot;CHILD\&quot;,\&quot;parentId\&quot;:\&quot;9f7af6c0-dd4d-474c-95d7-bca872c4dff2\&quot;,\&quot;order\&quot;:\&quot;999999999999999999999999999999997\&quot;},\&quot;relativeTransform\&quot;:{\&quot;translate\&quot;:{\&quot;x\&quot;:601.4258198550414,\&quot;y\&quot;:10.953306411511821},\&quot;rotate\&quot;:0,\&quot;skewX\&quot;:0,\&quot;scale\&quot;:{\&quot;x\&quot;:1,\&quot;y\&quot;:1}}},\&quot;d319186e-e296-4cfe-ab4d-8d6255670cdb\&quot;:{\&quot;type\&quot;:\&quot;FIGURE_OBJECT\&quot;,\&quot;id\&quot;:\&quot;d319186e-e296-4cfe-ab4d-8d6255670cdb\&quot;,\&quot;relativeTransform\&quot;:{\&quot;translate\&quot;:{\&quot;x\&quot;:-351.55511912364875,\&quot;y\&quot;:59.93335269909674},\&quot;rotate\&quot;:-2.4492935982947064e-16,\&quot;skewX\&quot;:0,\&quot;scale\&quot;:{\&quot;x\&quot;:1,\&quot;y\&quot;:1}},\&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e3854f49-de4d-498a-b9b8-7dbd56dc8db4\&quot;,\&quot;order\&quot;:\&quot;2\&quot;}},\&quot;13fa0829-a98b-4833-b56a-07a7f809bb6f\&quot;:{\&quot;type\&quot;:\&quot;FIGURE_OBJECT\&quot;,\&quot;id\&quot;:\&quot;13fa0829-a98b-4833-b56a-07a7f809bb6f\&quot;,\&quot;name\&quot;:\&quot;Receptor domain (open circle-shaped)\&quot;,\&quot;relativeTransform\&quot;:{\&quot;translate\&quot;:{\&quot;x\&quot;:-351.5663884496439,\&quot;y\&quot;:41.78451283915904},\&quot;rotate\&quot;:0,\&quot;skewX\&quot;:-5.593562084578035e-17,\&quot;scale\&quot;:{\&quot;x\&quot;:0.09691142125778053,\&quot;y\&quot;:0.07142910812895216}},\&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e3854f49-de4d-498a-b9b8-7dbd56dc8db4\&quot;,\&quot;order\&quot;:\&quot;5\&quot;}},\&quot;7b141de1-f62f-4844-b3a8-efebdb197660\&quot;:{\&quot;type\&quot;:\&quot;FIGURE_OBJECT\&quot;,\&quot;id\&quot;:\&quot;7b141de1-f62f-4844-b3a8-efebdb197660\&quot;,\&quot;parent\&quot;:{\&quot;type\&quot;:\&quot;CHILD\&quot;,\&quot;parentId\&quot;:\&quot;9f7af6c0-dd4d-474c-95d7-bca872c4dff2\&quot;,\&quot;order\&quot;:\&quot;999999999999999999999999999999996\&quot;},\&quot;relativeTransform\&quot;:{\&quot;translate\&quot;:{\&quot;x\&quot;:681.6758198550416,\&quot;y\&quot;:13.54430641151183},\&quot;rotate\&quot;:0,\&quot;skewX\&quot;:0,\&quot;scale\&quot;:{\&quot;x\&quot;:1,\&quot;y\&quot;:1}}},\&quot;9f5013af-ec2c-41ae-a6d2-ab7fd976986a\&quot;:{\&quot;type\&quot;:\&quot;FIGURE_OBJECT\&quot;,\&quot;id\&quot;:\&quot;9f5013af-ec2c-41ae-a6d2-ab7fd976986a\&quot;,\&quot;relativeTransform\&quot;:{\&quot;translate\&quot;:{\&quot;x\&quot;:-270.62511912364874,\&quot;y\&quot;:57.34235269909673},\&quot;rotate\&quot;:-2.4492935982947064e-16,\&quot;skewX\&quot;:0,\&quot;scale\&quot;:{\&quot;x\&quot;:1,\&quot;y\&quot;:1}},\&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7b141de1-f62f-4844-b3a8-efebdb197660\&quot;,\&quot;order\&quot;:\&quot;2\&quot;}},\&quot;8c91a945-cd92-4089-8851-4369ebcfeac8\&quot;:{\&quot;type\&quot;:\&quot;FIGURE_OBJECT\&quot;,\&quot;id\&quot;:\&quot;8c91a945-cd92-4089-8851-4369ebcfeac8\&quot;,\&quot;name\&quot;:\&quot;Receptor domain (open circle-shaped)\&quot;,\&quot;relativeTransform\&quot;:{\&quot;translate\&quot;:{\&quot;x\&quot;:-270.6363884496439,\&quot;y\&quot;:39.193512839159034},\&quot;rotate\&quot;:0,\&quot;skewX\&quot;:-5.593562084578035e-17,\&quot;scale\&quot;:{\&quot;x\&quot;:0.09691142125778053,\&quot;y\&quot;:0.07142910812895216}},\&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7b141de1-f62f-4844-b3a8-efebdb197660\&quot;,\&quot;order\&quot;:\&quot;5\&quot;}},\&quot;3ce50072-a6f1-4bc6-86aa-0ff10ff3efc9\&quot;:{\&quot;type\&quot;:\&quot;FIGURE_OBJECT\&quot;,\&quot;id\&quot;:\&quot;3ce50072-a6f1-4bc6-86aa-0ff10ff3efc9\&quot;,\&quot;parent\&quot;:{\&quot;type\&quot;:\&quot;CHILD\&quot;,\&quot;parentId\&quot;:\&quot;9f7af6c0-dd4d-474c-95d7-bca872c4dff2\&quot;,\&quot;order\&quot;:\&quot;9999999999999999999999999999999975\&quot;},\&quot;relativeTransform\&quot;:{\&quot;translate\&quot;:{\&quot;x\&quot;:-0.20018014495876502,\&quot;y\&quot;:4.4458399743584645},\&quot;rotate\&quot;:3.141592653589793,\&quot;skewX\&quot;:0,\&quot;scale\&quot;:{\&quot;x\&quot;:1,\&quot;y\&quot;:1}}},\&quot;bacacc74-6401-4e1b-add7-ce221639a0b5\&quot;:{\&quot;type\&quot;:\&quot;FIGURE_OBJECT\&quot;,\&quot;id\&quot;:\&quot;bacacc74-6401-4e1b-add7-ce221639a0b5\&quot;,\&quot;relativeTransform\&quot;:{\&quot;translate\&quot;:{\&quot;x\&quot;:351.55511912364875,\&quot;y\&quot;:59.93335269909674},\&quot;rotate\&quot;:0},\&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3ce50072-a6f1-4bc6-86aa-0ff10ff3efc9\&quot;,\&quot;order\&quot;:\&quot;2\&quot;}},\&quot;a28e52a2-0478-4405-b81f-84cd341bb481\&quot;:{\&quot;type\&quot;:\&quot;FIGURE_OBJECT\&quot;,\&quot;id\&quot;:\&quot;a28e52a2-0478-4405-b81f-84cd341bb481\&quot;,\&quot;name\&quot;:\&quot;Receptor domain (open circle-shaped)\&quot;,\&quot;relativeTransform\&quot;:{\&quot;translate\&quot;:{\&quot;x\&quot;:351.5663884496439,\&quot;y\&quot;:41.78451283915904},\&quot;rotate\&quot;:6.283185307179586,\&quot;skewX\&quot;:-5.593562084578035e-17,\&quot;scale\&quot;:{\&quot;x\&quot;:-0.09691142125778053,\&quot;y\&quot;:0.07142910812895216}},\&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3ce50072-a6f1-4bc6-86aa-0ff10ff3efc9\&quot;,\&quot;order\&quot;:\&quot;5\&quot;}},\&quot;0a4f478c-333a-4c6b-98cd-3acba431f1ea\&quot;:{\&quot;type\&quot;:\&quot;FIGURE_OBJECT\&quot;,\&quot;id\&quot;:\&quot;0a4f478c-333a-4c6b-98cd-3acba431f1ea\&quot;,\&quot;parent\&quot;:{\&quot;type\&quot;:\&quot;CHILD\&quot;,\&quot;parentId\&quot;:\&quot;9f7af6c0-dd4d-474c-95d7-bca872c4dff2\&quot;,\&quot;order\&quot;:\&quot;9999999999999999999999999999999972\&quot;},\&quot;relativeTransform\&quot;:{\&quot;translate\&quot;:{\&quot;x\&quot;:80.04981985504136,\&quot;y\&quot;:1.854839974358456},\&quot;rotate\&quot;:3.141592653589793,\&quot;skewX\&quot;:0,\&quot;scale\&quot;:{\&quot;x\&quot;:1,\&quot;y\&quot;:1}}},\&quot;914b4aef-fb8f-494f-ba9a-b590d5f41e81\&quot;:{\&quot;type\&quot;:\&quot;FIGURE_OBJECT\&quot;,\&quot;id\&quot;:\&quot;914b4aef-fb8f-494f-ba9a-b590d5f41e81\&quot;,\&quot;relativeTransform\&quot;:{\&quot;translate\&quot;:{\&quot;x\&quot;:270.62511912364874,\&quot;y\&quot;:57.34235269909673},\&quot;rotate\&quot;:0},\&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0a4f478c-333a-4c6b-98cd-3acba431f1ea\&quot;,\&quot;order\&quot;:\&quot;2\&quot;}},\&quot;e93d8d01-f520-403a-8391-08db13026548\&quot;:{\&quot;type\&quot;:\&quot;FIGURE_OBJECT\&quot;,\&quot;id\&quot;:\&quot;e93d8d01-f520-403a-8391-08db13026548\&quot;,\&quot;name\&quot;:\&quot;Receptor domain (open circle-shaped)\&quot;,\&quot;relativeTransform\&quot;:{\&quot;translate\&quot;:{\&quot;x\&quot;:270.6363884496439,\&quot;y\&quot;:39.193512839159034},\&quot;rotate\&quot;:6.283185307179586,\&quot;skewX\&quot;:-5.593562084578035e-17,\&quot;scale\&quot;:{\&quot;x\&quot;:-0.09691142125778053,\&quot;y\&quot;:0.07142910812895216}},\&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0a4f478c-333a-4c6b-98cd-3acba431f1ea\&quot;,\&quot;order\&quot;:\&quot;5\&quot;}},\&quot;cba9b505-eeb2-41c4-b653-81b852dae03c\&quot;:{\&quot;type\&quot;:\&quot;FIGURE_OBJECT\&quot;,\&quot;id\&quot;:\&quot;cba9b505-eeb2-41c4-b653-81b852dae03c\&quot;,\&quot;parent\&quot;:{\&quot;type\&quot;:\&quot;CHILD\&quot;,\&quot;parentId\&quot;:\&quot;9f7af6c0-dd4d-474c-95d7-bca872c4dff2\&quot;,\&quot;order\&quot;:\&quot;999999999999999999999999999999999\&quot;},\&quot;relativeTransform\&quot;:{\&quot;translate\&quot;:{\&quot;x\&quot;:299.9578198550412,\&quot;y\&quot;:4.445839974358408},\&quot;rotate\&quot;:3.141592653589793,\&quot;skewX\&quot;:0,\&quot;scale\&quot;:{\&quot;x\&quot;:1,\&quot;y\&quot;:1}}},\&quot;8276efaf-028f-4446-8ce1-250d4052dfa0\&quot;:{\&quot;type\&quot;:\&quot;FIGURE_OBJECT\&quot;,\&quot;id\&quot;:\&quot;8276efaf-028f-4446-8ce1-250d4052dfa0\&quot;,\&quot;relativeTransform\&quot;:{\&quot;translate\&quot;:{\&quot;x\&quot;:351.55511912364875,\&quot;y\&quot;:59.93335269909674},\&quot;rotate\&quot;:0},\&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cba9b505-eeb2-41c4-b653-81b852dae03c\&quot;,\&quot;order\&quot;:\&quot;2\&quot;}},\&quot;bc096f37-3c02-48ff-ad43-db4ae5f5bc0d\&quot;:{\&quot;type\&quot;:\&quot;FIGURE_OBJECT\&quot;,\&quot;id\&quot;:\&quot;bc096f37-3c02-48ff-ad43-db4ae5f5bc0d\&quot;,\&quot;name\&quot;:\&quot;Receptor domain (open circle-shaped)\&quot;,\&quot;relativeTransform\&quot;:{\&quot;translate\&quot;:{\&quot;x\&quot;:351.5663884496439,\&quot;y\&quot;:41.78451283915904},\&quot;rotate\&quot;:6.283185307179586,\&quot;skewX\&quot;:-5.593562084578035e-17,\&quot;scale\&quot;:{\&quot;x\&quot;:-0.09691142125778053,\&quot;y\&quot;:0.07142910812895216}},\&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cba9b505-eeb2-41c4-b653-81b852dae03c\&quot;,\&quot;order\&quot;:\&quot;5\&quot;}},\&quot;0e89b694-02d4-4912-8b28-2fe57a43ba5e\&quot;:{\&quot;type\&quot;:\&quot;FIGURE_OBJECT\&quot;,\&quot;id\&quot;:\&quot;0e89b694-02d4-4912-8b28-2fe57a43ba5e\&quot;,\&quot;parent\&quot;:{\&quot;type\&quot;:\&quot;CHILD\&quot;,\&quot;parentId\&quot;:\&quot;9f7af6c0-dd4d-474c-95d7-bca872c4dff2\&quot;,\&quot;order\&quot;:\&quot;999999999999999999999999999999998\&quot;},\&quot;relativeTransform\&quot;:{\&quot;translate\&quot;:{\&quot;x\&quot;:380.2078198550414,\&quot;y\&quot;:1.8548399743583992},\&quot;rotate\&quot;:3.141592653589793,\&quot;skewX\&quot;:0,\&quot;scale\&quot;:{\&quot;x\&quot;:1,\&quot;y\&quot;:1}}},\&quot;96adbab7-c001-47cb-b595-3c5fe9dabbad\&quot;:{\&quot;type\&quot;:\&quot;FIGURE_OBJECT\&quot;,\&quot;id\&quot;:\&quot;96adbab7-c001-47cb-b595-3c5fe9dabbad\&quot;,\&quot;relativeTransform\&quot;:{\&quot;translate\&quot;:{\&quot;x\&quot;:270.62511912364874,\&quot;y\&quot;:57.34235269909673},\&quot;rotate\&quot;:0},\&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0e89b694-02d4-4912-8b28-2fe57a43ba5e\&quot;,\&quot;order\&quot;:\&quot;2\&quot;}},\&quot;89f3b2e6-70fb-4989-a284-cc7f201e72b2\&quot;:{\&quot;type\&quot;:\&quot;FIGURE_OBJECT\&quot;,\&quot;id\&quot;:\&quot;89f3b2e6-70fb-4989-a284-cc7f201e72b2\&quot;,\&quot;name\&quot;:\&quot;Receptor domain (open circle-shaped)\&quot;,\&quot;relativeTransform\&quot;:{\&quot;translate\&quot;:{\&quot;x\&quot;:270.6363884496439,\&quot;y\&quot;:39.193512839159034},\&quot;rotate\&quot;:6.283185307179586,\&quot;skewX\&quot;:-5.593562084578035e-17,\&quot;scale\&quot;:{\&quot;x\&quot;:-0.09691142125778053,\&quot;y\&quot;:0.07142910812895216}},\&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0e89b694-02d4-4912-8b28-2fe57a43ba5e\&quot;,\&quot;order\&quot;:\&quot;5\&quot;}},\&quot;890394d2-2711-486d-94bb-338866dd6137\&quot;:{\&quot;type\&quot;:\&quot;FIGURE_OBJECT\&quot;,\&quot;id\&quot;:\&quot;890394d2-2711-486d-94bb-338866dd6137\&quot;,\&quot;parent\&quot;:{\&quot;type\&quot;:\&quot;CHILD\&quot;,\&quot;parentId\&quot;:\&quot;9f7af6c0-dd4d-474c-95d7-bca872c4dff2\&quot;,\&quot;order\&quot;:\&quot;9999999999999999999999999999999995\&quot;},\&quot;relativeTransform\&quot;:{\&quot;translate\&quot;:{\&quot;x\&quot;:9.72881985504148,\&quot;y\&quot;:10.953306411511821},\&quot;rotate\&quot;:0,\&quot;skewX\&quot;:0,\&quot;scale\&quot;:{\&quot;x\&quot;:1,\&quot;y\&quot;:1}}},\&quot;361e8f8d-3877-4345-87c7-30153621d617\&quot;:{\&quot;type\&quot;:\&quot;FIGURE_OBJECT\&quot;,\&quot;id\&quot;:\&quot;361e8f8d-3877-4345-87c7-30153621d617\&quot;,\&quot;relativeTransform\&quot;:{\&quot;translate\&quot;:{\&quot;x\&quot;:-351.55511912364875,\&quot;y\&quot;:59.93335269909674},\&quot;rotate\&quot;:-2.4492935982947064e-16,\&quot;skewX\&quot;:0,\&quot;scale\&quot;:{\&quot;x\&quot;:1,\&quot;y\&quot;:1}},\&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890394d2-2711-486d-94bb-338866dd6137\&quot;,\&quot;order\&quot;:\&quot;2\&quot;}},\&quot;31464ec9-9ad2-468a-a730-4aec0122fae2\&quot;:{\&quot;type\&quot;:\&quot;FIGURE_OBJECT\&quot;,\&quot;id\&quot;:\&quot;31464ec9-9ad2-468a-a730-4aec0122fae2\&quot;,\&quot;name\&quot;:\&quot;Receptor domain (open circle-shaped)\&quot;,\&quot;relativeTransform\&quot;:{\&quot;translate\&quot;:{\&quot;x\&quot;:-351.5663884496439,\&quot;y\&quot;:41.78451283915904},\&quot;rotate\&quot;:0,\&quot;skewX\&quot;:-5.593562084578035e-17,\&quot;scale\&quot;:{\&quot;x\&quot;:0.09691142125778053,\&quot;y\&quot;:0.07142910812895216}},\&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890394d2-2711-486d-94bb-338866dd6137\&quot;,\&quot;order\&quot;:\&quot;5\&quot;}},\&quot;0dadcbc9-aed4-4c6b-a758-190aae85e81c\&quot;:{\&quot;type\&quot;:\&quot;FIGURE_OBJECT\&quot;,\&quot;id\&quot;:\&quot;0dadcbc9-aed4-4c6b-a758-190aae85e81c\&quot;,\&quot;parent\&quot;:{\&quot;type\&quot;:\&quot;CHILD\&quot;,\&quot;parentId\&quot;:\&quot;9f7af6c0-dd4d-474c-95d7-bca872c4dff2\&quot;,\&quot;order\&quot;:\&quot;9999999999999999999999999999999992\&quot;},\&quot;relativeTransform\&quot;:{\&quot;translate\&quot;:{\&quot;x\&quot;:92.64081985504163,\&quot;y\&quot;:13.54430641151183},\&quot;rotate\&quot;:0,\&quot;skewX\&quot;:0,\&quot;scale\&quot;:{\&quot;x\&quot;:1,\&quot;y\&quot;:1}}},\&quot;4d0c0503-8bc2-4372-b9ad-e0ebe7eb350e\&quot;:{\&quot;type\&quot;:\&quot;FIGURE_OBJECT\&quot;,\&quot;id\&quot;:\&quot;4d0c0503-8bc2-4372-b9ad-e0ebe7eb350e\&quot;,\&quot;relativeTransform\&quot;:{\&quot;translate\&quot;:{\&quot;x\&quot;:-270.62511912364874,\&quot;y\&quot;:57.34235269909673},\&quot;rotate\&quot;:-2.4492935982947064e-16,\&quot;skewX\&quot;:0,\&quot;scale\&quot;:{\&quot;x\&quot;:1,\&quot;y\&quot;:1}},\&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0dadcbc9-aed4-4c6b-a758-190aae85e81c\&quot;,\&quot;order\&quot;:\&quot;2\&quot;}},\&quot;8902d0f0-910d-4bca-a8ce-4e85eaa7f7ae\&quot;:{\&quot;type\&quot;:\&quot;FIGURE_OBJECT\&quot;,\&quot;id\&quot;:\&quot;8902d0f0-910d-4bca-a8ce-4e85eaa7f7ae\&quot;,\&quot;name\&quot;:\&quot;Receptor domain (open circle-shaped)\&quot;,\&quot;relativeTransform\&quot;:{\&quot;translate\&quot;:{\&quot;x\&quot;:-270.6363884496439,\&quot;y\&quot;:39.193512839159034},\&quot;rotate\&quot;:0,\&quot;skewX\&quot;:-5.593562084578035e-17,\&quot;scale\&quot;:{\&quot;x\&quot;:0.09691142125778053,\&quot;y\&quot;:0.07142910812895216}},\&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0dadcbc9-aed4-4c6b-a758-190aae85e81c\&quot;,\&quot;order\&quot;:\&quot;5\&quot;}},\&quot;5c706af0-aa7b-4b02-b8e0-1bb6d7a1ccc4\&quot;:{\&quot;type\&quot;:\&quot;FIGURE_OBJECT\&quot;,\&quot;id\&quot;:\&quot;5c706af0-aa7b-4b02-b8e0-1bb6d7a1ccc4\&quot;,\&quot;parent\&quot;:{\&quot;type\&quot;:\&quot;CHILD\&quot;,\&quot;parentId\&quot;:\&quot;9f7af6c0-dd4d-474c-95d7-bca872c4dff2\&quot;,\&quot;order\&quot;:\&quot;9999999999999999999999999999999997\&quot;},\&quot;relativeTransform\&quot;:{\&quot;translate\&quot;:{\&quot;x\&quot;:601.4258198550414,\&quot;y\&quot;:5.46983997435853},\&quot;rotate\&quot;:3.141592653589793,\&quot;skewX\&quot;:0,\&quot;scale\&quot;:{\&quot;x\&quot;:1,\&quot;y\&quot;:1}}},\&quot;1b6634a5-6e6a-4651-a395-5cf9dde2ed01\&quot;:{\&quot;type\&quot;:\&quot;FIGURE_OBJECT\&quot;,\&quot;id\&quot;:\&quot;1b6634a5-6e6a-4651-a395-5cf9dde2ed01\&quot;,\&quot;relativeTransform\&quot;:{\&quot;translate\&quot;:{\&quot;x\&quot;:351.55511912364875,\&quot;y\&quot;:59.93335269909674},\&quot;rotate\&quot;:0},\&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5c706af0-aa7b-4b02-b8e0-1bb6d7a1ccc4\&quot;,\&quot;order\&quot;:\&quot;2\&quot;}},\&quot;41c88a7b-b869-4e43-94d7-3af1c5c8ef44\&quot;:{\&quot;type\&quot;:\&quot;FIGURE_OBJECT\&quot;,\&quot;id\&quot;:\&quot;41c88a7b-b869-4e43-94d7-3af1c5c8ef44\&quot;,\&quot;name\&quot;:\&quot;Receptor domain (open circle-shaped)\&quot;,\&quot;relativeTransform\&quot;:{\&quot;translate\&quot;:{\&quot;x\&quot;:351.5663884496439,\&quot;y\&quot;:41.78451283915904},\&quot;rotate\&quot;:6.283185307179586,\&quot;skewX\&quot;:-5.593562084578035e-17,\&quot;scale\&quot;:{\&quot;x\&quot;:-0.09691142125778053,\&quot;y\&quot;:0.07142910812895216}},\&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5c706af0-aa7b-4b02-b8e0-1bb6d7a1ccc4\&quot;,\&quot;order\&quot;:\&quot;5\&quot;}},\&quot;ec1a0e41-65f5-4dfe-b6de-16999ec3a8f5\&quot;:{\&quot;type\&quot;:\&quot;FIGURE_OBJECT\&quot;,\&quot;id\&quot;:\&quot;ec1a0e41-65f5-4dfe-b6de-16999ec3a8f5\&quot;,\&quot;parent\&quot;:{\&quot;type\&quot;:\&quot;CHILD\&quot;,\&quot;parentId\&quot;:\&quot;9f7af6c0-dd4d-474c-95d7-bca872c4dff2\&quot;,\&quot;order\&quot;:\&quot;9999999999999999999999999999999996\&quot;},\&quot;relativeTransform\&quot;:{\&quot;translate\&quot;:{\&quot;x\&quot;:684.3378198550415,\&quot;y\&quot;:2.878839974358522},\&quot;rotate\&quot;:3.141592653589793,\&quot;skewX\&quot;:0,\&quot;scale\&quot;:{\&quot;x\&quot;:1,\&quot;y\&quot;:1}}},\&quot;9325e845-133f-4caf-8a62-c86a31ad5c75\&quot;:{\&quot;type\&quot;:\&quot;FIGURE_OBJECT\&quot;,\&quot;id\&quot;:\&quot;9325e845-133f-4caf-8a62-c86a31ad5c75\&quot;,\&quot;relativeTransform\&quot;:{\&quot;translate\&quot;:{\&quot;x\&quot;:270.62511912364874,\&quot;y\&quot;:57.34235269909673},\&quot;rotate\&quot;:0},\&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ec1a0e41-65f5-4dfe-b6de-16999ec3a8f5\&quot;,\&quot;order\&quot;:\&quot;2\&quot;}},\&quot;14fda88e-6e8b-44ea-a8d9-339a3b1a9d74\&quot;:{\&quot;type\&quot;:\&quot;FIGURE_OBJECT\&quot;,\&quot;id\&quot;:\&quot;14fda88e-6e8b-44ea-a8d9-339a3b1a9d74\&quot;,\&quot;name\&quot;:\&quot;Receptor domain (open circle-shaped)\&quot;,\&quot;relativeTransform\&quot;:{\&quot;translate\&quot;:{\&quot;x\&quot;:270.6363884496439,\&quot;y\&quot;:39.193512839159034},\&quot;rotate\&quot;:6.283185307179586,\&quot;skewX\&quot;:-5.593562084578035e-17,\&quot;scale\&quot;:{\&quot;x\&quot;:-0.09691142125778053,\&quot;y\&quot;:0.07142910812895216}},\&quot;opacity\&quot;:1,\&quot;image\&quot;:{\&quot;url\&quot;:\&quot;https://icons.biorender.com/biorender/5e349feecf9d2e00289a898b/receptor-domain-circle-open.png\&quot;,\&quot;fallbackUrl\&quot;:\&quot;https://res.cloudinary.com/dlcjuc3ej/image/upload/v1580507110/ylom1yxoepzcp4g6hpld.svg#/keystone/api/icons/5e349feecf9d2e00289a898b/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ec1a0e41-65f5-4dfe-b6de-16999ec3a8f5\&quot;,\&quot;order\&quot;:\&quot;5\&quot;}},\&quot;4775aa4c-8c24-4da3-860e-7aeb0684469f\&quot;:{\&quot;relativeTransform\&quot;:{\&quot;translate\&quot;:{\&quot;x\&quot;:-300.41056859460264,\&quot;y\&quot;:-48.90482808206835},\&quot;rotate\&quot;:0,\&quot;skewX\&quot;:0,\&quot;scale\&quot;:{\&quot;x\&quot;:1,\&quot;y\&quot;:1}},\&quot;type\&quot;:\&quot;FIGURE_OBJECT\&quot;,\&quot;id\&quot;:\&quot;4775aa4c-8c24-4da3-860e-7aeb0684469f\&quot;,\&quot;name\&quot;:\&quot;Generic receptor (circle, open)\&quot;,\&quot;displayName\&quot;:\&quot;Generic receptor (open circle-shaped)\&quot;,\&quot;opacity\&quot;:1,\&quot;source\&quot;:{\&quot;id\&quot;:\&quot;5e3ae449bbdbad00899bf8db\&quot;,\&quot;type\&quot;:\&quot;ASSETS\&quot;},\&quot;pathStyles\&quot;:[{\&quot;type\&quot;:\&quot;FILL\&quot;,\&quot;fillStyle\&quot;:\&quot;rgb(0,0,0)\&quot;}],\&quot;isLocked\&quot;:false,\&quot;parent\&quot;:{\&quot;type\&quot;:\&quot;CHILD\&quot;,\&quot;parentId\&quot;:\&quot;9f7af6c0-dd4d-474c-95d7-bca872c4dff2\&quot;,\&quot;order\&quot;:\&quot;99999999999999999999999999999999975\&quot;},\&quot;isPremium\&quot;:true},\&quot;e482b66a-e1c8-4787-af04-2116c743882a\&quot;:{\&quot;type\&quot;:\&quot;FIGURE_OBJECT\&quot;,\&quot;id\&quot;:\&quot;e482b66a-e1c8-4787-af04-2116c743882a\&quot;,\&quot;relativeTransform\&quot;:{\&quot;translate\&quot;:{\&quot;x\&quot;:0.011269325995141759,\&quot;y\&quot;:-5.558684642669932},\&quot;rotate\&quot;:3.141592653589793},\&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4775aa4c-8c24-4da3-860e-7aeb0684469f\&quot;,\&quot;order\&quot;:\&quot;2\&quot;}},\&quot;43f56dab-c369-4ffd-9c3e-6c9c3d33ce0f\&quot;:{\&quot;type\&quot;:\&quot;FIGURE_OBJECT\&quot;,\&quot;id\&quot;:\&quot;43f56dab-c369-4ffd-9c3e-6c9c3d33ce0f\&quot;,\&quot;name\&quot;:\&quot;Receptor domain (open circle-shaped)\&quot;,\&quot;relativeTransform\&quot;:{\&quot;translate\&quot;:{\&quot;x\&quot;:1.8067079176946122e-14,\&quot;y\&quot;:12.590155217267766},\&quot;rotate\&quot;:3.141592653589793,\&quot;skewX\&quot;:-5.593562084578037e-17,\&quot;scale\&quot;:{\&quot;x\&quot;:-0.09691142125778053,\&quot;y\&quot;:0.07142910812895216}},\&quot;opacity\&quot;:1,\&quot;image\&quot;:{\&quot;url\&quot;:\&quot;https://icons.biorender.com/biorender/5e349feecf9d2e00289a8990/receptor-domain-circle-open.png\&quot;,\&quot;fallbackUrl\&quot;:\&quot;https://res.cloudinary.com/dlcjuc3ej/image/upload/v1580507110/wkyfhzoar65x7fpxudfi.svg#/keystone/api/icons/5e349feecf9d2e00289a8990/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4775aa4c-8c24-4da3-860e-7aeb0684469f\&quot;,\&quot;order\&quot;:\&quot;5\&quot;}},\&quot;4ce9c371-37aa-4881-9e1b-8c4cd850b735\&quot;:{\&quot;relativeTransform\&quot;:{\&quot;translate\&quot;:{\&quot;x\&quot;:15.195431405397272,\&quot;y\&quot;:-48.90482808206835},\&quot;rotate\&quot;:0,\&quot;skewX\&quot;:0,\&quot;scale\&quot;:{\&quot;x\&quot;:1,\&quot;y\&quot;:1}},\&quot;type\&quot;:\&quot;FIGURE_OBJECT\&quot;,\&quot;id\&quot;:\&quot;4ce9c371-37aa-4881-9e1b-8c4cd850b735\&quot;,\&quot;name\&quot;:\&quot;Generic receptor (circle, open)\&quot;,\&quot;displayName\&quot;:\&quot;Generic receptor (open circle-shaped)\&quot;,\&quot;opacity\&quot;:1,\&quot;source\&quot;:{\&quot;id\&quot;:\&quot;5e3ae449bbdbad00899bf8db\&quot;,\&quot;type\&quot;:\&quot;ASSETS\&quot;},\&quot;pathStyles\&quot;:[{\&quot;type\&quot;:\&quot;FILL\&quot;,\&quot;fillStyle\&quot;:\&quot;rgb(0,0,0)\&quot;}],\&quot;isLocked\&quot;:false,\&quot;parent\&quot;:{\&quot;type\&quot;:\&quot;CHILD\&quot;,\&quot;parentId\&quot;:\&quot;9f7af6c0-dd4d-474c-95d7-bca872c4dff2\&quot;,\&quot;order\&quot;:\&quot;9999999999999999999999999994\&quot;},\&quot;isPremium\&quot;:true},\&quot;c7cb5cd0-2fbb-44b8-82f8-02810490b6d7\&quot;:{\&quot;type\&quot;:\&quot;FIGURE_OBJECT\&quot;,\&quot;id\&quot;:\&quot;c7cb5cd0-2fbb-44b8-82f8-02810490b6d7\&quot;,\&quot;relativeTransform\&quot;:{\&quot;translate\&quot;:{\&quot;x\&quot;:0.011269325995141759,\&quot;y\&quot;:-5.558684642669932},\&quot;rotate\&quot;:3.141592653589793},\&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4ce9c371-37aa-4881-9e1b-8c4cd850b735\&quot;,\&quot;order\&quot;:\&quot;2\&quot;}},\&quot;c98d6738-0d0f-4b47-88d0-a02f8003a01b\&quot;:{\&quot;type\&quot;:\&quot;FIGURE_OBJECT\&quot;,\&quot;id\&quot;:\&quot;c98d6738-0d0f-4b47-88d0-a02f8003a01b\&quot;,\&quot;name\&quot;:\&quot;Receptor domain (open circle-shaped)\&quot;,\&quot;relativeTransform\&quot;:{\&quot;translate\&quot;:{\&quot;x\&quot;:1.8067079176946122e-14,\&quot;y\&quot;:12.590155217267766},\&quot;rotate\&quot;:3.141592653589793,\&quot;skewX\&quot;:-5.593562084578037e-17,\&quot;scale\&quot;:{\&quot;x\&quot;:-0.09691142125778053,\&quot;y\&quot;:0.07142910812895216}},\&quot;opacity\&quot;:1,\&quot;image\&quot;:{\&quot;url\&quot;:\&quot;https://icons.biorender.com/biorender/5e349feecf9d2e00289a8990/receptor-domain-circle-open.png\&quot;,\&quot;fallbackUrl\&quot;:\&quot;https://res.cloudinary.com/dlcjuc3ej/image/upload/v1580507110/wkyfhzoar65x7fpxudfi.svg#/keystone/api/icons/5e349feecf9d2e00289a8990/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4ce9c371-37aa-4881-9e1b-8c4cd850b735\&quot;,\&quot;order\&quot;:\&quot;5\&quot;}},\&quot;8a167f3e-a80e-44ab-bbb3-3f2c4e4f153b\&quot;:{\&quot;relativeTransform\&quot;:{\&quot;translate\&quot;:{\&quot;x\&quot;:42.42743140539732,\&quot;y\&quot;:65.32797446793865},\&quot;rotate\&quot;:3.141592653589793,\&quot;skewX\&quot;:0,\&quot;scale\&quot;:{\&quot;x\&quot;:1,\&quot;y\&quot;:1}},\&quot;type\&quot;:\&quot;FIGURE_OBJECT\&quot;,\&quot;id\&quot;:\&quot;8a167f3e-a80e-44ab-bbb3-3f2c4e4f153b\&quot;,\&quot;name\&quot;:\&quot;Generic receptor (circle, open)\&quot;,\&quot;displayName\&quot;:\&quot;Generic receptor (open circle-shaped)\&quot;,\&quot;opacity\&quot;:1,\&quot;source\&quot;:{\&quot;id\&quot;:\&quot;5e3ae449bbdbad00899bf8db\&quot;,\&quot;type\&quot;:\&quot;ASSETS\&quot;},\&quot;pathStyles\&quot;:[{\&quot;type\&quot;:\&quot;FILL\&quot;,\&quot;fillStyle\&quot;:\&quot;rgb(0,0,0)\&quot;}],\&quot;isLocked\&quot;:false,\&quot;parent\&quot;:{\&quot;type\&quot;:\&quot;CHILD\&quot;,\&quot;parentId\&quot;:\&quot;9f7af6c0-dd4d-474c-95d7-bca872c4dff2\&quot;,\&quot;order\&quot;:\&quot;99999999999999999999999999999999985\&quot;},\&quot;isPremium\&quot;:true},\&quot;72d15888-0a27-4bf3-994b-414719caaf02\&quot;:{\&quot;type\&quot;:\&quot;FIGURE_OBJECT\&quot;,\&quot;id\&quot;:\&quot;72d15888-0a27-4bf3-994b-414719caaf02\&quot;,\&quot;relativeTransform\&quot;:{\&quot;translate\&quot;:{\&quot;x\&quot;:-0.011269325995141759,\&quot;y\&quot;:-5.558684642669932},\&quot;rotate\&quot;:3.141592653589793},\&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8a167f3e-a80e-44ab-bbb3-3f2c4e4f153b\&quot;,\&quot;order\&quot;:\&quot;2\&quot;}},\&quot;ab065983-36e3-4a46-a29f-ed9edd4da41e\&quot;:{\&quot;type\&quot;:\&quot;FIGURE_OBJECT\&quot;,\&quot;id\&quot;:\&quot;ab065983-36e3-4a46-a29f-ed9edd4da41e\&quot;,\&quot;name\&quot;:\&quot;Receptor domain (open circle-shaped)\&quot;,\&quot;relativeTransform\&quot;:{\&quot;translate\&quot;:{\&quot;x\&quot;:-1.8067079176946122e-14,\&quot;y\&quot;:12.590155217267766},\&quot;rotate\&quot;:-3.141592653589793,\&quot;skewX\&quot;:-5.593562084578037e-17,\&quot;scale\&quot;:{\&quot;x\&quot;:0.09691142125778053,\&quot;y\&quot;:0.07142910812895216}},\&quot;opacity\&quot;:1,\&quot;image\&quot;:{\&quot;url\&quot;:\&quot;https://icons.biorender.com/biorender/5e349feecf9d2e00289a8990/receptor-domain-circle-open.png\&quot;,\&quot;fallbackUrl\&quot;:\&quot;https://res.cloudinary.com/dlcjuc3ej/image/upload/v1580507110/wkyfhzoar65x7fpxudfi.svg#/keystone/api/icons/5e349feecf9d2e00289a8990/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8a167f3e-a80e-44ab-bbb3-3f2c4e4f153b\&quot;,\&quot;order\&quot;:\&quot;5\&quot;}},\&quot;b6790077-f4d4-4138-9b61-e2650cb5eb1d\&quot;:{\&quot;relativeTransform\&quot;:{\&quot;translate\&quot;:{\&quot;x\&quot;:313.6394314053973,\&quot;y\&quot;:65.32797446793865},\&quot;rotate\&quot;:3.141592653589793,\&quot;skewX\&quot;:0,\&quot;scale\&quot;:{\&quot;x\&quot;:1,\&quot;y\&quot;:1}},\&quot;type\&quot;:\&quot;FIGURE_OBJECT\&quot;,\&quot;id\&quot;:\&quot;b6790077-f4d4-4138-9b61-e2650cb5eb1d\&quot;,\&quot;name\&quot;:\&quot;Generic receptor (circle, open)\&quot;,\&quot;displayName\&quot;:\&quot;Generic receptor (open circle-shaped)\&quot;,\&quot;opacity\&quot;:1,\&quot;source\&quot;:{\&quot;id\&quot;:\&quot;5e3ae449bbdbad00899bf8db\&quot;,\&quot;type\&quot;:\&quot;ASSETS\&quot;},\&quot;pathStyles\&quot;:[{\&quot;type\&quot;:\&quot;FILL\&quot;,\&quot;fillStyle\&quot;:\&quot;rgb(0,0,0)\&quot;}],\&quot;isLocked\&quot;:false,\&quot;parent\&quot;:{\&quot;type\&quot;:\&quot;CHILD\&quot;,\&quot;parentId\&quot;:\&quot;9f7af6c0-dd4d-474c-95d7-bca872c4dff2\&quot;,\&quot;order\&quot;:\&quot;9999999999999999999999999999999999\&quot;},\&quot;isPremium\&quot;:true},\&quot;2cf8fa6a-7404-4304-a999-ddb632cb0aa3\&quot;:{\&quot;type\&quot;:\&quot;FIGURE_OBJECT\&quot;,\&quot;id\&quot;:\&quot;2cf8fa6a-7404-4304-a999-ddb632cb0aa3\&quot;,\&quot;relativeTransform\&quot;:{\&quot;translate\&quot;:{\&quot;x\&quot;:-0.011269325995141759,\&quot;y\&quot;:-5.558684642669932},\&quot;rotate\&quot;:3.141592653589793},\&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b6790077-f4d4-4138-9b61-e2650cb5eb1d\&quot;,\&quot;order\&quot;:\&quot;2\&quot;}},\&quot;26912700-6b37-42e6-b0e2-ce8e7247efe4\&quot;:{\&quot;type\&quot;:\&quot;FIGURE_OBJECT\&quot;,\&quot;id\&quot;:\&quot;26912700-6b37-42e6-b0e2-ce8e7247efe4\&quot;,\&quot;name\&quot;:\&quot;Receptor domain (open circle-shaped)\&quot;,\&quot;relativeTransform\&quot;:{\&quot;translate\&quot;:{\&quot;x\&quot;:-1.8067079176946122e-14,\&quot;y\&quot;:12.590155217267766},\&quot;rotate\&quot;:-3.141592653589793,\&quot;skewX\&quot;:-5.593562084578037e-17,\&quot;scale\&quot;:{\&quot;x\&quot;:0.09691142125778053,\&quot;y\&quot;:0.07142910812895216}},\&quot;opacity\&quot;:1,\&quot;image\&quot;:{\&quot;url\&quot;:\&quot;https://icons.biorender.com/biorender/5e349feecf9d2e00289a8990/receptor-domain-circle-open.png\&quot;,\&quot;fallbackUrl\&quot;:\&quot;https://res.cloudinary.com/dlcjuc3ej/image/upload/v1580507110/wkyfhzoar65x7fpxudfi.svg#/keystone/api/icons/5e349feecf9d2e00289a8990/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b6790077-f4d4-4138-9b61-e2650cb5eb1d\&quot;,\&quot;order\&quot;:\&quot;5\&quot;}},\&quot;12e1805c-69b2-4143-8ac9-e9ec726d3df4\&quot;:{\&quot;relativeTransform\&quot;:{\&quot;translate\&quot;:{\&quot;x\&quot;:330.80143140539735,\&quot;y\&quot;:-48.904828082068335},\&quot;rotate\&quot;:0,\&quot;skewX\&quot;:0,\&quot;scale\&quot;:{\&quot;x\&quot;:1,\&quot;y\&quot;:1}},\&quot;type\&quot;:\&quot;FIGURE_OBJECT\&quot;,\&quot;id\&quot;:\&quot;12e1805c-69b2-4143-8ac9-e9ec726d3df4\&quot;,\&quot;name\&quot;:\&quot;Generic receptor (circle, open)\&quot;,\&quot;displayName\&quot;:\&quot;Generic receptor (open circle-shaped)\&quot;,\&quot;opacity\&quot;:1,\&quot;source\&quot;:{\&quot;id\&quot;:\&quot;5e3ae449bbdbad00899bf8db\&quot;,\&quot;type\&quot;:\&quot;ASSETS\&quot;},\&quot;pathStyles\&quot;:[{\&quot;type\&quot;:\&quot;FILL\&quot;,\&quot;fillStyle\&quot;:\&quot;rgb(0,0,0)\&quot;}],\&quot;isLocked\&quot;:false,\&quot;parent\&quot;:{\&quot;type\&quot;:\&quot;CHILD\&quot;,\&quot;parentId\&quot;:\&quot;9f7af6c0-dd4d-474c-95d7-bca872c4dff2\&quot;,\&quot;order\&quot;:\&quot;99999999999999999999999999999999995\&quot;},\&quot;isPremium\&quot;:true},\&quot;de51bb65-032b-4060-a934-86af4e2f10a8\&quot;:{\&quot;type\&quot;:\&quot;FIGURE_OBJECT\&quot;,\&quot;id\&quot;:\&quot;de51bb65-032b-4060-a934-86af4e2f10a8\&quot;,\&quot;relativeTransform\&quot;:{\&quot;translate\&quot;:{\&quot;x\&quot;:0.011269325995141759,\&quot;y\&quot;:-5.558684642669932},\&quot;rotate\&quot;:3.141592653589793},\&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12e1805c-69b2-4143-8ac9-e9ec726d3df4\&quot;,\&quot;order\&quot;:\&quot;2\&quot;}},\&quot;a246db5e-ba64-487e-99f4-904c4e43be41\&quot;:{\&quot;type\&quot;:\&quot;FIGURE_OBJECT\&quot;,\&quot;id\&quot;:\&quot;a246db5e-ba64-487e-99f4-904c4e43be41\&quot;,\&quot;name\&quot;:\&quot;Receptor domain (open circle-shaped)\&quot;,\&quot;relativeTransform\&quot;:{\&quot;translate\&quot;:{\&quot;x\&quot;:1.8067079176946122e-14,\&quot;y\&quot;:12.590155217267766},\&quot;rotate\&quot;:3.141592653589793,\&quot;skewX\&quot;:-5.593562084578037e-17,\&quot;scale\&quot;:{\&quot;x\&quot;:-0.09691142125778053,\&quot;y\&quot;:0.07142910812895216}},\&quot;opacity\&quot;:1,\&quot;image\&quot;:{\&quot;url\&quot;:\&quot;https://icons.biorender.com/biorender/5e349feecf9d2e00289a8990/receptor-domain-circle-open.png\&quot;,\&quot;fallbackUrl\&quot;:\&quot;https://res.cloudinary.com/dlcjuc3ej/image/upload/v1580507110/wkyfhzoar65x7fpxudfi.svg#/keystone/api/icons/5e349feecf9d2e00289a8990/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12e1805c-69b2-4143-8ac9-e9ec726d3df4\&quot;,\&quot;order\&quot;:\&quot;5\&quot;}},\&quot;9a292988-468a-4a89-9f2b-3317890d9582\&quot;:{\&quot;relativeTransform\&quot;:{\&quot;translate\&quot;:{\&quot;x\&quot;:-259.9165685946026,\&quot;y\&quot;:65.32797446793865},\&quot;rotate\&quot;:3.141592653589793,\&quot;skewX\&quot;:0,\&quot;scale\&quot;:{\&quot;x\&quot;:1,\&quot;y\&quot;:1}},\&quot;type\&quot;:\&quot;FIGURE_OBJECT\&quot;,\&quot;id\&quot;:\&quot;9a292988-468a-4a89-9f2b-3317890d9582\&quot;,\&quot;name\&quot;:\&quot;Generic receptor (circle, open)\&quot;,\&quot;displayName\&quot;:\&quot;Generic receptor (open circle-shaped)\&quot;,\&quot;opacity\&quot;:1,\&quot;source\&quot;:{\&quot;id\&quot;:\&quot;5e3ae449bbdbad00899bf8db\&quot;,\&quot;type\&quot;:\&quot;ASSETS\&quot;},\&quot;pathStyles\&quot;:[{\&quot;type\&quot;:\&quot;FILL\&quot;,\&quot;fillStyle\&quot;:\&quot;rgb(0,0,0)\&quot;}],\&quot;isLocked\&quot;:false,\&quot;parent\&quot;:{\&quot;type\&quot;:\&quot;CHILD\&quot;,\&quot;parentId\&quot;:\&quot;9f7af6c0-dd4d-474c-95d7-bca872c4dff2\&quot;,\&quot;order\&quot;:\&quot;99999999999999999999999999999999997\&quot;},\&quot;isPremium\&quot;:true},\&quot;61588ad0-2653-4e9c-bc2b-0311f0db7aba\&quot;:{\&quot;type\&quot;:\&quot;FIGURE_OBJECT\&quot;,\&quot;id\&quot;:\&quot;61588ad0-2653-4e9c-bc2b-0311f0db7aba\&quot;,\&quot;relativeTransform\&quot;:{\&quot;translate\&quot;:{\&quot;x\&quot;:-0.011269325995141759,\&quot;y\&quot;:-5.558684642669932},\&quot;rotate\&quot;:3.141592653589793},\&quot;opacity\&quot;:1,\&quot;path\&quot;:{\&quot;type\&quot;:\&quot;POLY_LINE\&quot;,\&quot;points\&quot;:[{\&quot;x\&quot;:-9.272751607878405e-16,\&quot;y\&quot;:12.218571323680813},{\&quot;x\&quot;:9.27275160787845e-16,\&quot;y\&quot;:-12.218571323680873}],\&quot;closed\&quot;:false},\&quot;pathStyles\&quot;:[{\&quot;type\&quot;:\&quot;FILL\&quot;,\&quot;fillStyle\&quot;:\&quot;rgba(0,0,0,0)\&quot;},{\&quot;type\&quot;:\&quot;STROKE\&quot;,\&quot;strokeStyle\&quot;:\&quot;rgba(66, 59, 100, 1)\&quot;,\&quot;lineWidth\&quot;:2.542715345280244,\&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9a292988-468a-4a89-9f2b-3317890d9582\&quot;,\&quot;order\&quot;:\&quot;2\&quot;}},\&quot;9e902e29-81dc-4418-8378-63af03b969bf\&quot;:{\&quot;type\&quot;:\&quot;FIGURE_OBJECT\&quot;,\&quot;id\&quot;:\&quot;9e902e29-81dc-4418-8378-63af03b969bf\&quot;,\&quot;name\&quot;:\&quot;Receptor domain (open circle-shaped)\&quot;,\&quot;relativeTransform\&quot;:{\&quot;translate\&quot;:{\&quot;x\&quot;:-1.8067079176946122e-14,\&quot;y\&quot;:12.590155217267766},\&quot;rotate\&quot;:-3.141592653589793,\&quot;skewX\&quot;:-5.593562084578037e-17,\&quot;scale\&quot;:{\&quot;x\&quot;:0.09691142125778053,\&quot;y\&quot;:0.07142910812895216}},\&quot;opacity\&quot;:1,\&quot;image\&quot;:{\&quot;url\&quot;:\&quot;https://icons.biorender.com/biorender/5e349feecf9d2e00289a8990/receptor-domain-circle-open.png\&quot;,\&quot;fallbackUrl\&quot;:\&quot;https://res.cloudinary.com/dlcjuc3ej/image/upload/v1580507110/wkyfhzoar65x7fpxudfi.svg#/keystone/api/icons/5e349feecf9d2e00289a8990/receptor-domain-circle-open.svg\&quot;,\&quot;size\&quot;:{\&quot;x\&quot;:281,\&quot;y\&quot;:172},\&quot;isPremium\&quot;:false},\&quot;source\&quot;:{\&quot;id\&quot;:\&quot;5e349fb7cf9d2e00289a8970\&quot;,\&quot;type\&quot;:\&quot;ASSETS\&quot;},\&quot;pathStyles\&quot;:[{\&quot;type\&quot;:\&quot;FILL\&quot;,\&quot;fillStyle\&quot;:\&quot;rgb(0,0,0)\&quot;}],\&quot;isLocked\&quot;:false,\&quot;parent\&quot;:{\&quot;type\&quot;:\&quot;CHILD\&quot;,\&quot;parentId\&quot;:\&quot;9a292988-468a-4a89-9f2b-3317890d9582\&quot;,\&quot;order\&quot;:\&quot;5\&quot;}},\&quot;0df43c5c-26c5-484d-8dd4-11215307057b\&quot;:{\&quot;id\&quot;:\&quot;0df43c5c-26c5-484d-8dd4-11215307057b\&quot;,\&quot;type\&quot;:\&quot;FIGURE_OBJECT\&quot;,\&quot;relativeTransform\&quot;:{\&quot;translate\&quot;:{\&quot;x\&quot;:-8.374969707724087,\&quot;y\&quot;:-47.63435508349197},\&quot;rotate\&quot;:0,\&quot;skewX\&quot;:0,\&quot;scale\&quot;:{\&quot;x\&quot;:1,\&quot;y\&quot;:1}},\&quot;text\&quot;:{\&quot;textData\&quot;:{\&quot;lineSpacing\&quot;:\&quot;normal\&quot;,\&quot;alignment\&quot;:\&quot;left\&quot;,\&quot;verticalAlign\&quot;:\&quot;TOP\&quot;,\&quot;lines\&quot;:[{\&quot;runs\&quot;:[{\&quot;style\&quot;:{\&quot;fontFamily\&quot;:\&quot;Roboto\&quot;,\&quot;fontSize\&quot;:17.069221511212277,\&quot;color\&quot;:\&quot;black\&quot;,\&quot;fontWeight\&quot;:\&quot;normal\&quot;,\&quot;fontStyle\&quot;:\&quot;normal\&quot;,\&quot;decoration\&quot;:\&quot;none\&quot;},\&quot;range\&quot;:[0,0]}],\&quot;text\&quot;:\&quot;?\&quot;}],\&quot;_lastCaretLocation\&quot;:{\&quot;lineIndex\&quot;:0,\&quot;runIndex\&quot;:-1,\&quot;charIndex\&quot;:-1,\&quot;endOfLine\&quot;:true}},\&quot;format\&quot;:\&quot;BETTER_TEXT\&quot;,\&quot;size\&quot;:{\&quot;x\&quot;:15.615608039699847,\&quot;y\&quot;:20.117296781071616},\&quot;targetSize\&quot;:{\&quot;x\&quot;:15.615608039699847,\&quot;y\&quot;:20.117296781071616}},\&quot;parent\&quot;:{\&quot;type\&quot;:\&quot;CHILD\&quot;,\&quot;parentId\&quot;:\&quot;9f7af6c0-dd4d-474c-95d7-bca872c4dff2\&quot;,\&quot;order\&quot;:\&quot;99999999999999999999999999999999998\&quot;}},\&quot;36650ad9-14ea-4eb4-a915-5985c74f85a0\&quot;:{\&quot;type\&quot;:\&quot;FIGURE_OBJECT\&quot;,\&quot;id\&quot;:\&quot;36650ad9-14ea-4eb4-a915-5985c74f85a0\&quot;,\&quot;relativeTransform\&quot;:{\&quot;translate\&quot;:{\&quot;x\&quot;:-148.98782705620746,\&quot;y\&quot;:108.232953671004},\&quot;rotate\&quot;:-2.260484860369745,\&quot;skewX\&quot;:0,\&quot;scale\&quot;:{\&quot;x\&quot;:1,\&quot;y\&quot;:1}},\&quot;opacity\&quot;:1,\&quot;path\&quot;:{\&quot;type\&quot;:\&quot;POLY_LINE\&quot;,\&quot;points\&quot;:[{\&quot;x\&quot;:-25.275795573516994,\&quot;y\&quot;:-32.16253748399256},{\&quot;x\&quot;:-12.637897786758494,\&quot;y\&quot;:16.08126874199628},{\&quot;x\&quot;:25.275795573516994,\&quot;y\&quot;:32.16253748399256}],\&quot;closed\&quot;:false},\&quot;pathStyles\&quot;:[{\&quot;type\&quot;:\&quot;FILL\&quot;,\&quot;fillStyle\&quot;:\&quot;rgba(0,0,0,0)\&quot;},{\&quot;type\&quot;:\&quot;STROKE\&quot;,\&quot;strokeStyle\&quot;:\&quot;#232323\&quot;,\&quot;lineWidth\&quot;:2.457539676569467,\&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translate\&quot;:{\&quot;x\&quot;:0,\&quot;y\&quot;:0},\&quot;rotate\&quot;:1.2246467991473532e-16,\&quot;skewX\&quot;:0,\&quot;scale\&quot;:{\&quot;x\&quot;:1,\&quot;y\&quot;:1}},\&quot;xUnits\&quot;:\&quot;PATH_LENGTH\&quot;,\&quot;yUnits\&quot;:\&quot;STROKE_WIDTH\&quot;,\&quot;isPremium\&quot;:false},\&quot;parent\&quot;:{\&quot;type\&quot;:\&quot;CHILD\&quot;,\&quot;parentId\&quot;:\&quot;9f7af6c0-dd4d-474c-95d7-bca872c4dff2\&quot;,\&quot;order\&quot;:\&quot;99999999999999999999999999999999999\&quot;},\&quot;connectorInfo\&quot;:{\&quot;connectedObjects\&quot;:[],\&quot;type\&quot;:\&quot;QUADRATIC\&quot;,\&quot;offset\&quot;:{\&quot;x\&quot;:0,\&quot;y\&quot;:0},\&quot;bending\&quot;:0.1,\&quot;firstElementIsHead\&quot;:true,\&quot;customized\&quot;:false}},\&quot;8edc2b86-80b2-4843-899a-1291f8ac81de\&quot;:{\&quot;type\&quot;:\&quot;FIGURE_OBJECT\&quot;,\&quot;id\&quot;:\&quot;8edc2b86-80b2-4843-899a-1291f8ac81de\&quot;,\&quot;relativeTransform\&quot;:{\&quot;translate\&quot;:{\&quot;x\&quot;:-172.77843259469606,\&quot;y\&quot;:115.52573420247715},\&quot;rotate\&quot;:-0.18835893516383545},\&quot;opacity\&quot;:1,\&quot;path\&quot;:{\&quot;type\&quot;:\&quot;POLY_LINE\&quot;,\&quot;points\&quot;:[{\&quot;x\&quot;:2.6187958148677978e-15,\&quot;y\&quot;:-23.967762003620297},{\&quot;x\&quot;:-2.6187958148677978e-15,\&quot;y\&quot;:23.967762003620297}],\&quot;closed\&quot;:false},\&quot;pathStyles\&quot;:[{\&quot;type\&quot;:\&quot;FILL\&quot;,\&quot;fillStyle\&quot;:\&quot;rgba(0,0,0,0)\&quot;},{\&quot;type\&quot;:\&quot;STROKE\&quot;,\&quot;strokeStyle\&quot;:{\&quot;units\&quot;:\&quot;PATH_LENGTH\&quot;,\&quot;stops\&quot;:{\&quot;0\&quot;:\&quot;#23232300\&quot;,\&quot;1\&quot;:\&quot;#232323\&quot;,\&quot;0.45\&quot;:\&quot;#232323\&quot;}},\&quot;lineWidth\&quot;:1.9999999999999998,\&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f7af6c0-dd4d-474c-95d7-bca872c4dff2\&quot;,\&quot;order\&quot;:\&quot;999999999999999999999999999999999995\&quot;},\&quot;connectorInfo\&quot;:{\&quot;connectedObjects\&quot;:[],\&quot;type\&quot;:\&quot;LINE\&quot;,\&quot;offset\&quot;:{\&quot;x\&quot;:0,\&quot;y\&quot;:0},\&quot;bending\&quot;:0.1,\&quot;firstElementIsHead\&quot;:true,\&quot;customized\&quot;:false}},\&quot;00940e11-dd63-4328-8af6-0ef71ccfaef4\&quot;:{\&quot;id\&quot;:\&quot;00940e11-dd63-4328-8af6-0ef71ccfaef4\&quot;,\&quot;type\&quot;:\&quot;FIGURE_OBJECT\&quot;,\&quot;relativeTransform\&quot;:{\&quot;translate\&quot;:{\&quot;x\&quot;:-187.92472621171498,\&quot;y\&quot;:120.9823280067909},\&quot;rotate\&quot;:0,\&quot;skewX\&quot;:0,\&quot;scale\&quot;:{\&quot;x\&quot;:1,\&quot;y\&quot;:1}},\&quot;text\&quot;:{\&quot;textData\&quot;:{\&quot;lineSpacing\&quot;:\&quot;normal\&quot;,\&quot;alignment\&quot;:\&quot;left\&quot;,\&quot;verticalAlign\&quot;:\&quot;TOP\&quot;,\&quot;lines\&quot;:[{\&quot;runs\&quot;:[{\&quot;style\&quot;:{\&quot;fontFamily\&quot;:\&quot;Roboto\&quot;,\&quot;fontSize\&quot;:12,\&quot;color\&quot;:\&quot;rgba(70,69,70,1)\&quot;,\&quot;fontWeight\&quot;:\&quot;normal\&quot;,\&quot;fontStyle\&quot;:\&quot;normal\&quot;,\&quot;decoration\&quot;:\&quot;none\&quot;},\&quot;range\&quot;:[0,5]}],\&quot;text\&quot;:\&quot;Signal\&quot;}],\&quot;_lastCaretLocation\&quot;:{\&quot;lineIndex\&quot;:0,\&quot;runIndex\&quot;:-1,\&quot;charIndex\&quot;:-1,\&quot;endOfLine\&quot;:true}},\&quot;format\&quot;:\&quot;BETTER_TEXT\&quot;,\&quot;size\&quot;:{\&quot;x\&quot;:45.5826416015625,\&quot;y\&quot;:19},\&quot;targetSize\&quot;:{\&quot;x\&quot;:44.072972962081394,\&quot;y\&quot;:19}},\&quot;parent\&quot;:{\&quot;type\&quot;:\&quot;CHILD\&quot;,\&quot;parentId\&quot;:\&quot;9f7af6c0-dd4d-474c-95d7-bca872c4dff2\&quot;,\&quot;order\&quot;:\&quot;999999999999999999999999999999999997\&quot;}},\&quot;2a3e11bd-ed12-4694-9daa-ea48857fc9bd\&quot;:{\&quot;id\&quot;:\&quot;2a3e11bd-ed12-4694-9daa-ea48857fc9bd\&quot;,\&quot;type\&quot;:\&quot;FIGURE_OBJECT\&quot;,\&quot;relativeTransform\&quot;:{\&quot;translate\&quot;:{\&quot;x\&quot;:-95.08047578715993,\&quot;y\&quot;:118.32032800679089},\&quot;rotate\&quot;:0,\&quot;skewX\&quot;:0,\&quot;scale\&quot;:{\&quot;x\&quot;:1,\&quot;y\&quot;:1}},\&quot;text\&quot;:{\&quot;textData\&quot;:{\&quot;lineSpacing\&quot;:\&quot;normal\&quot;,\&quot;alignment\&quot;:\&quot;left\&quot;,\&quot;verticalAlign\&quot;:\&quot;TOP\&quot;,\&quot;lines\&quot;:[{\&quot;runs\&quot;:[{\&quot;style\&quot;:{\&quot;fontFamily\&quot;:\&quot;Roboto\&quot;,\&quot;fontSize\&quot;:12,\&quot;color\&quot;:\&quot;rgba(70,69,70,1)\&quot;,\&quot;fontWeight\&quot;:\&quot;normal\&quot;,\&quot;fontStyle\&quot;:\&quot;normal\&quot;,\&quot;decoration\&quot;:\&quot;none\&quot;},\&quot;range\&quot;:[0,7]}],\&quot;text\&quot;:\&quot;Response\&quot;}],\&quot;_lastCaretLocation\&quot;:{\&quot;lineIndex\&quot;:0,\&quot;runIndex\&quot;:-1,\&quot;charIndex\&quot;:-1,\&quot;endOfLine\&quot;:true}},\&quot;format\&quot;:\&quot;BETTER_TEXT\&quot;,\&quot;size\&quot;:{\&quot;x\&quot;:62.37314245067246,\&quot;y\&quot;:19},\&quot;targetSize\&quot;:{\&quot;x\&quot;:62.37314245067246,\&quot;y\&quot;:19}},\&quot;parent\&quot;:{\&quot;type\&quot;:\&quot;CHILD\&quot;,\&quot;parentId\&quot;:\&quot;9f7af6c0-dd4d-474c-95d7-bca872c4dff2\&quot;,\&quot;order\&quot;:\&quot;999999999999999999999999999999999998\&quot;}},\&quot;a1925d63-cd11-4fee-aa5d-55bf373b2e44\&quot;:{\&quot;type\&quot;:\&quot;FIGURE_OBJECT\&quot;,\&quot;id\&quot;:\&quot;a1925d63-cd11-4fee-aa5d-55bf373b2e44\&quot;,\&quot;name\&quot;:\&quot;Bacillus (amphilophotrichous flagella)\&quot;,\&quot;relativeTransform\&quot;:{\&quot;translate\&quot;:{\&quot;x\&quot;:-133.8523419348676,\&quot;y\&quot;:486.19814670720217},\&quot;rotate\&quot;:0.15185505798514373,\&quot;skewX\&quot;:-1.1349655828022468e-16,\&quot;scale\&quot;:{\&quot;x\&quot;:0.3496783751195982,\&quot;y\&quot;:0.34967837511960004}},\&quot;opacity\&quot;:1,\&quot;image\&quot;:{\&quot;url\&quot;:\&quot;https://icons.biorender.com/biorender/5b070ea0b7dbf70014def7a3/bacillus-amphilophotrichous-flagella.png\&quot;,\&quot;fallbackUrl\&quot;:\&quot;https://res.cloudinary.com/dlcjuc3ej/image/upload/v1527189108/fo2siu6teo1hj6qptn1m.svg#/keystone/api/icons/5b070ea0b7dbf70014def7a3/bacillus-amphilophotrichous-flagella.svg\&quot;,\&quot;size\&quot;:{\&quot;x\&quot;:234,\&quot;y\&quot;:33},\&quot;isPremium\&quot;:false,\&quot;isPacked\&quot;:true},\&quot;source\&quot;:{\&quot;id\&quot;:\&quot;5b070e40b7dbf70014def790\&quot;,\&quot;type\&quot;:\&quot;ASSETS\&quot;},\&quot;pathStyles\&quot;:[{\&quot;type\&quot;:\&quot;FILL\&quot;,\&quot;fillStyle\&quot;:\&quot;rgb(0,0,0)\&quot;}],\&quot;isLocked\&quot;:false,\&quot;parent\&quot;:{\&quot;type\&quot;:\&quot;CHILD\&quot;,\&quot;parentId\&quot;:\&quot;e588c763-a812-4a40-b650-2b67ea96fdc8\&quot;,\&quot;order\&quot;:\&quot;97\&quot;}},\&quot;f1310f2c-2d4b-4aed-8e29-61f868a655aa\&quot;:{\&quot;type\&quot;:\&quot;FIGURE_OBJECT\&quot;,\&quot;id\&quot;:\&quot;f1310f2c-2d4b-4aed-8e29-61f868a655aa\&quot;,\&quot;parent\&quot;:{\&quot;type\&quot;:\&quot;CHILD\&quot;,\&quot;parentId\&quot;:\&quot;9f7af6c0-dd4d-474c-95d7-bca872c4dff2\&quot;,\&quot;order\&quot;:\&quot;999999999999999999999999999999999999\&quot;},\&quot;relativeTransform\&quot;:{\&quot;translate\&quot;:{\&quot;x\&quot;:-691.0003506473804,\&quot;y\&quot;:365.97139154822264},\&quot;rotate\&quot;:0,\&quot;skewX\&quot;:0,\&quot;scale\&quot;:{\&quot;x\&quot;:1,\&quot;y\&quot;:1}}},\&quot;d33aa6d4-9415-4e43-9264-a75195a1a066\&quot;:{\&quot;type\&quot;:\&quot;FIGURE_OBJECT\&quot;,\&quot;id\&quot;:\&quot;d33aa6d4-9415-4e43-9264-a75195a1a066\&quot;,\&quot;relativeTransform\&quot;:{\&quot;translate\&quot;:{\&quot;x\&quot;:320.9499423311439,\&quot;y\&quot;:-92.69823106121501},\&quot;rotate\&quot;:0},\&quot;opacity\&quot;:1,\&quot;path\&quot;:{\&quot;type\&quot;:\&quot;TRIANGLE\&quot;,\&quot;size\&quot;:{\&quot;x\&quot;:21.56456118752886,\&quot;y\&quot;:19.969577642296912},\&quot;cornerRounding\&quot;:{\&quot;type\&quot;:\&quot;ARC_LENGTH\&quot;,\&quot;global\&quot;:0}},\&quot;pathStyles\&quot;:[{\&quot;type\&quot;:\&quot;FILL\&quot;,\&quot;fillStyle\&quot;:\&quot;rgb(255, 16, 0)\&quot;},{\&quot;type\&quot;:\&quot;STROKE\&quot;,\&quot;strokeStyle\&quot;:\&quot;rgba(70,69,70,1)\&quot;,\&quot;lineWidth\&quot;:1.0136780826893466,\&quot;lineJoin\&quot;:\&quot;round\&quot;}],\&quot;isLocked\&quot;:false,\&quot;parent\&quot;:{\&quot;type\&quot;:\&quot;CHILD\&quot;,\&quot;parentId\&quot;:\&quot;f1310f2c-2d4b-4aed-8e29-61f868a655aa\&quot;,\&quot;order\&quot;:\&quot;7\&quot;}},\&quot;bae3ee3e-c25e-4413-ba13-7ccfd888f8f2\&quot;:{\&quot;type\&quot;:\&quot;FIGURE_OBJECT\&quot;,\&quot;id\&quot;:\&quot;bae3ee3e-c25e-4413-ba13-7ccfd888f8f2\&quot;,\&quot;relativeTransform\&quot;:{\&quot;translate\&quot;:{\&quot;x\&quot;:338.33986892848975,\&quot;y\&quot;:-92.69839154822269},\&quot;rotate\&quot;:0},\&quot;opacity\&quot;:1,\&quot;path\&quot;:{\&quot;type\&quot;:\&quot;RECT\&quot;,\&quot;size\&quot;:{\&quot;x\&quot;:62.425696202103744,\&quot;y\&quot;:29.930213004675576},\&quot;cornerRounding\&quot;:{\&quot;type\&quot;:\&quot;ARC_LENGTH\&quot;,\&quot;global\&quot;:0}},\&quot;pathStyles\&quot;:[{\&quot;type\&quot;:\&quot;FILL\&quot;,\&quot;fillStyle\&quot;:\&quot;#EEF4FB\&quot;},{\&quot;type\&quot;:\&quot;STROKE\&quot;,\&quot;strokeStyle\&quot;:\&quot;#95AAD3\&quot;,\&quot;lineWidth\&quot;:2.027356165378693,\&quot;lineJoin\&quot;:\&quot;round\&quot;}],\&quot;isLocked\&quot;:false,\&quot;parent\&quot;:{\&quot;type\&quot;:\&quot;CHILD\&quot;,\&quot;parentId\&quot;:\&quot;f1310f2c-2d4b-4aed-8e29-61f868a655aa\&quot;,\&quot;order\&quot;:\&quot;2\&quot;}},\&quot;9e26e269-c76e-4287-80b2-c1e790b02f0d\&quot;:{\&quot;id\&quot;:\&quot;9e26e269-c76e-4287-80b2-c1e790b02f0d\&quot;,\&quot;type\&quot;:\&quot;FIGURE_OBJECT\&quot;,\&quot;relativeTransform\&quot;:{\&quot;translate\&quot;:{\&quot;x\&quot;:354.5941958105176,\&quot;y\&quot;:-90.90745545395517},\&quot;rotate\&quot;:0},\&quot;text\&quot;:{\&quot;textData\&quot;:{\&quot;lineSpacing\&quot;:\&quot;normal\&quot;,\&quot;alignment\&quot;:\&quot;left\&quot;,\&quot;verticalAlign\&quot;:\&quot;TOP\&quot;,\&quot;lines\&quot;:[{\&quot;runs\&quot;:[{\&quot;style\&quot;:{\&quot;fontFamily\&quot;:\&quot;Roboto\&quot;,\&quot;fontSize\&quot;:18.9219908768678,\&quot;color\&quot;:\&quot;black\&quot;,\&quot;fontWeight\&quot;:\&quot;normal\&quot;,\&quot;fontStyle\&quot;:\&quot;normal\&quot;,\&quot;decoration\&quot;:\&quot;none\&quot;,\&quot;script\&quot;:\&quot;none\&quot;},\&quot;range\&quot;:[0,2]}],\&quot;text\&quot;:\&quot;RFP\&quot;,\&quot;baseStyle\&quot;:{\&quot;fontFamily\&quot;:\&quot;Roboto\&quot;,\&quot;fontSize\&quot;:18.9219908768678,\&quot;color\&quot;:\&quot;black\&quot;,\&quot;fontWeight\&quot;:\&quot;normal\&quot;,\&quot;fontStyle\&quot;:\&quot;normal\&quot;,\&quot;decoration\&quot;:\&quot;none\&quot;,\&quot;script\&quot;:\&quot;none\&quot;}}],\&quot;_lastCaretLocation\&quot;:{\&quot;lineIndex\&quot;:0,\&quot;runIndex\&quot;:0,\&quot;charIndex\&quot;:0}},\&quot;format\&quot;:\&quot;BETTER_TEXT\&quot;,\&quot;size\&quot;:{\&quot;x\&quot;:44.75896931361052,\&quot;y\&quot;:23},\&quot;targetSize\&quot;:{\&quot;x\&quot;:44.75896931361052,\&quot;y\&quot;:23}},\&quot;parent\&quot;:{\&quot;type\&quot;:\&quot;CHILD\&quot;,\&quot;parentId\&quot;:\&quot;f1310f2c-2d4b-4aed-8e29-61f868a655aa\&quot;,\&quot;order\&quot;:\&quot;5\&quot;},\&quot;opacity\&quot;:1},\&quot;d237b94c-a97a-4b5b-acbf-a0334fbd3113\&quot;:{\&quot;type\&quot;:\&quot;FIGURE_OBJECT\&quot;,\&quot;id\&quot;:\&quot;d237b94c-a97a-4b5b-acbf-a0334fbd3113\&quot;,\&quot;relativeTransform\&quot;:{\&quot;translate\&quot;:{\&quot;x\&quot;:-351.7668977009082,\&quot;y\&quot;:-124.03525344476742},\&quot;rotate\&quot;:0,\&quot;skewX\&quot;:0,\&quot;scale\&quot;:{\&quot;x\&quot;:1,\&quot;y\&quot;:1}},\&quot;opacity\&quot;:1,\&quot;path\&quot;:{\&quot;type\&quot;:\&quot;RECT\&quot;,\&quot;size\&quot;:{\&quot;x\&quot;:114.41120386037916,\&quot;y\&quot;:30.43850570904826},\&quot;cornerRounding\&quot;:{\&quot;type\&quot;:\&quot;ARC_LENGTH\&quot;,\&quot;global\&quot;:7.853981633974483}},\&quot;pathStyles\&quot;:[{\&quot;type\&quot;:\&quot;FILL\&quot;,\&quot;fillStyle\&quot;:\&quot;#EEF4FB\&quot;},{\&quot;type\&quot;:\&quot;STROKE\&quot;,\&quot;strokeStyle\&quot;:\&quot;#95AAD3\&quot;,\&quot;lineWidth\&quot;:2,\&quot;lineJoin\&quot;:\&quot;round\&quot;}],\&quot;isLocked\&quot;:false,\&quot;parent\&quot;:{\&quot;type\&quot;:\&quot;CHILD\&quot;,\&quot;parentId\&quot;:\&quot;9f7af6c0-dd4d-474c-95d7-bca872c4dff2\&quot;,\&quot;order\&quot;:\&quot;9999999999999999999999999999999999995\&quot;},\&quot;layout\&quot;:{\&quot;sizeRatio\&quot;:{\&quot;x\&quot;:0.88,\&quot;y\&quot;:0.88},\&quot;keepAspectRatio\&quot;:false}},\&quot;b26fdd9e-bd36-47b3-9f6c-7b0aa9eea1a8\&quot;:{\&quot;type\&quot;:\&quot;FIGURE_OBJECT\&quot;,\&quot;id\&quot;:\&quot;b26fdd9e-bd36-47b3-9f6c-7b0aa9eea1a8\&quot;,\&quot;relativeTransform\&quot;:{\&quot;translate\&quot;:{\&quot;x\&quot;:385.4608980698105,\&quot;y\&quot;:-124.03474714547599},\&quot;rotate\&quot;:0,\&quot;skewX\&quot;:0,\&quot;scale\&quot;:{\&quot;x\&quot;:1,\&quot;y\&quot;:1}},\&quot;opacity\&quot;:1,\&quot;path\&quot;:{\&quot;type\&quot;:\&quot;RECT\&quot;,\&quot;size\&quot;:{\&quot;x\&quot;:114.41120386037916,\&quot;y\&quot;:30.43850570904826},\&quot;cornerRounding\&quot;:{\&quot;type\&quot;:\&quot;ARC_LENGTH\&quot;,\&quot;global\&quot;:7.853981633974483}},\&quot;pathStyles\&quot;:[{\&quot;type\&quot;:\&quot;FILL\&quot;,\&quot;fillStyle\&quot;:\&quot;#EEF4FB\&quot;},{\&quot;type\&quot;:\&quot;STROKE\&quot;,\&quot;strokeStyle\&quot;:\&quot;#95AAD3\&quot;,\&quot;lineWidth\&quot;:2,\&quot;lineJoin\&quot;:\&quot;round\&quot;}],\&quot;isLocked\&quot;:false,\&quot;parent\&quot;:{\&quot;type\&quot;:\&quot;CHILD\&quot;,\&quot;parentId\&quot;:\&quot;9f7af6c0-dd4d-474c-95d7-bca872c4dff2\&quot;,\&quot;order\&quot;:\&quot;9999999999999999999999999999999999997\&quot;},\&quot;layout\&quot;:{\&quot;sizeRatio\&quot;:{\&quot;x\&quot;:0.88,\&quot;y\&quot;:0.88},\&quot;keepAspectRatio\&quot;:false}},\&quot;410c1104-fee4-46e4-93e8-b2e662d8af60\&quot;:{\&quot;id\&quot;:\&quot;410c1104-fee4-46e4-93e8-b2e662d8af60\&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7]}],\&quot;text\&quot;:\&quot;ANTERIOR\&quot;}],\&quot;_lastCaretLocation\&quot;:{\&quot;lineIndex\&quot;:0,\&quot;runIndex\&quot;:-1,\&quot;charIndex\&quot;:-1,\&quot;endOfLine\&quot;:true}},\&quot;format\&quot;:\&quot;BETTER_TEXT\&quot;,\&quot;size\&quot;:{\&quot;x\&quot;:100.68185939713366,\&quot;y\&quot;:22},\&quot;targetSize\&quot;:{\&quot;x\&quot;:100.68185939713366,\&quot;y\&quot;:2}},\&quot;parent\&quot;:{\&quot;type\&quot;:\&quot;CHILD\&quot;,\&quot;parentId\&quot;:\&quot;d237b94c-a97a-4b5b-acbf-a0334fbd3113\&quot;,\&quot;order\&quot;:\&quot;5\&quot;}},\&quot;946a53ab-e136-43c9-91ff-6df9204e4da7\&quot;:{\&quot;id\&quot;:\&quot;946a53ab-e136-43c9-91ff-6df9204e4da7\&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8]}],\&quot;text\&quot;:\&quot;POSTERIOR\&quot;}],\&quot;_lastCaretLocation\&quot;:{\&quot;lineIndex\&quot;:0,\&quot;runIndex\&quot;:-1,\&quot;charIndex\&quot;:-1,\&quot;endOfLine\&quot;:true}},\&quot;format\&quot;:\&quot;BETTER_TEXT\&quot;,\&quot;size\&quot;:{\&quot;x\&quot;:100.68185939713366,\&quot;y\&quot;:22},\&quot;targetSize\&quot;:{\&quot;x\&quot;:100.68185939713366,\&quot;y\&quot;:2}},\&quot;parent\&quot;:{\&quot;type\&quot;:\&quot;CHILD\&quot;,\&quot;parentId\&quot;:\&quot;b26fdd9e-bd36-47b3-9f6c-7b0aa9eea1a8\&quot;,\&quot;order\&quot;:\&quot;5\&quot;}},\&quot;ca62f5e6-e71c-4d07-bf4c-d86935f89266\&quot;:{\&quot;type\&quot;:\&quot;FIGURE_OBJECT\&quot;,\&quot;id\&quot;:\&quot;ca62f5e6-e71c-4d07-bf4c-d86935f89266\&quot;,\&quot;parent\&quot;:{\&quot;type\&quot;:\&quot;CHILD\&quot;,\&quot;parentId\&quot;:\&quot;9f7af6c0-dd4d-474c-95d7-bca872c4dff2\&quot;,\&quot;order\&quot;:\&quot;4\&quot;},\&quot;relativeTransform\&quot;:{\&quot;translate\&quot;:{\&quot;x\&quot;:65.95376084514146,\&quot;y\&quot;:-524.0789152828152},\&quot;rotate\&quot;:0,\&quot;skewX\&quot;:0,\&quot;scale\&quot;:{\&quot;x\&quot;:1,\&quot;y\&quot;:1}}},\&quot;f4f03881-b1b7-4625-abaf-69cb312a2158\&quot;:{\&quot;id\&quot;:\&quot;f4f03881-b1b7-4625-abaf-69cb312a2158\&quot;,\&quot;name\&quot;:\&quot;C. Elegans\&quot;,\&quot;type\&quot;:\&quot;FIGURE_OBJECT\&quot;,\&quot;relativeTransform\&quot;:{\&quot;translate\&quot;:{\&quot;x\&quot;:17.33436170740366,\&quot;y\&quot;:40.51134595892566},\&quot;rotate\&quot;:0,\&quot;skewX\&quot;:0,\&quot;scale\&quot;:{\&quot;x\&quot;:2.8573718814405136,\&quot;y\&quot;:3.248701297893972}},\&quot;image\&quot;:{\&quot;url\&quot;:\&quot;https://icons.biorender.com/biorender/5db06518ebe9af00044f1127/c-elegans.png\&quot;,\&quot;fallbackUrl\&quot;:\&quot;https://res.cloudinary.com/dlcjuc3ej/image/upload/v1571841299/gbczpjuowgx2ibj63krq.svg#/keystone/api/icons/5db06518ebe9af00044f1127/c-elegans.svg\&quot;,\&quot;isPremium\&quot;:false,\&quot;isPacked\&quot;:true,\&quot;size\&quot;:{\&quot;x\&quot;:270,\&quot;y\&quot;:60.567567567567565}},\&quot;source\&quot;:{\&quot;id\&quot;:\&quot;5db064dbebe9af00044f1118\&quot;,\&quot;type\&quot;:\&quot;ASSETS\&quot;},\&quot;parent\&quot;:{\&quot;type\&quot;:\&quot;CHILD\&quot;,\&quot;parentId\&quot;:\&quot;ca62f5e6-e71c-4d07-bf4c-d86935f89266\&quot;,\&quot;order\&quot;:\&quot;05\&quot;}},\&quot;0395a1db-8230-4e22-acbf-3d53e4d302ca\&quot;:{\&quot;id\&quot;:\&quot;0395a1db-8230-4e22-acbf-3d53e4d302ca\&quot;,\&quot;name\&quot;:\&quot;C. Elegans (pharynx)\&quot;,\&quot;type\&quot;:\&quot;FIGURE_OBJECT\&quot;,\&quot;relativeTransform\&quot;:{\&quot;translate\&quot;:{\&quot;x\&quot;:-317.1091164781647,\&quot;y\&quot;:19.946491005406273},\&quot;rotate\&quot;:0,\&quot;skewX\&quot;:0,\&quot;scale\&quot;:{\&quot;x\&quot;:2.805306384809403,\&quot;y\&quot;:2.711023432483331}},\&quot;image\&quot;:{\&quot;url\&quot;:\&quot;https://icons.biorender.com/biorender/5db065a8ebe9af00044f112b/c-elegans-pharynx.png\&quot;,\&quot;fallbackUrl\&quot;:\&quot;https://res.cloudinary.com/dlcjuc3ej/image/upload/v1571841443/b7ylw1nkkexg2sf8n2ir.svg#/keystone/api/icons/5db065a8ebe9af00044f112b/c-elegans-pharynx.svg\&quot;,\&quot;isPremium\&quot;:false,\&quot;isPacked\&quot;:true,\&quot;size\&quot;:{\&quot;x\&quot;:30,\&quot;y\&quot;:18.9}},\&quot;source\&quot;:{\&quot;id\&quot;:\&quot;5db06564ebe9af00044f112a\&quot;,\&quot;type\&quot;:\&quot;ASSETS\&quot;},\&quot;parent\&quot;:{\&quot;type\&quot;:\&quot;CHILD\&quot;,\&quot;parentId\&quot;:\&quot;ca62f5e6-e71c-4d07-bf4c-d86935f89266\&quot;,\&quot;order\&quot;:\&quot;1\&quot;}},\&quot;75f6e07e-6877-4a5a-80a6-f6dd69e82410\&quot;:{\&quot;type\&quot;:\&quot;FIGURE_OBJECT\&quot;,\&quot;id\&quot;:\&quot;75f6e07e-6877-4a5a-80a6-f6dd69e82410\&quot;,\&quot;relativeTransform\&quot;:{\&quot;translate\&quot;:{\&quot;x\&quot;:287.53194591413666,\&quot;y\&quot;:6.828245360248388},\&quot;rotate\&quot;:0,\&quot;skewX\&quot;:0,\&quot;scale\&quot;:{\&quot;x\&quot;:1,\&quot;y\&quot;:1}},\&quot;opacity\&quot;:1,\&quot;path\&quot;:{\&quot;type\&quot;:\&quot;POLY_LINE\&quot;,\&quot;points\&quot;:[{\&quot;x\&quot;:8.157042631027082,\&quot;y\&quot;:2.5490758093129307},{\&quot;x\&quot;:-8.157042631027082,\&quot;y\&quot;:-2.5490758093129307}],\&quot;closed\&quot;:false},\&quot;pathStyles\&quot;:[{\&quot;type\&quot;:\&quot;FILL\&quot;,\&quot;fillStyle\&quot;:\&quot;rgba(0,0,0,0)\&quot;},{\&quot;type\&quot;:\&quot;STROKE\&quot;,\&quot;strokeStyle\&quot;:\&quot;#232323\&quot;,\&quot;lineWidth\&quot;:3.571805627860754,\&quot;lineJoin\&quot;:\&quot;round\&quot;}],\&quot;isLocked\&quot;:false,\&quot;parent\&quot;:{\&quot;type\&quot;:\&quot;CHILD\&quot;,\&quot;parentId\&quot;:\&quot;ca62f5e6-e71c-4d07-bf4c-d86935f89266\&quot;,\&quot;order\&quot;:\&quot;15\&quot;}},\&quot;37516b45-e6e1-4129-9bea-909b4a989e15\&quot;:{\&quot;type\&quot;:\&quot;FIGURE_OBJECT\&quot;,\&quot;id\&quot;:\&quot;37516b45-e6e1-4129-9bea-909b4a989e15\&quot;,\&quot;parent\&quot;:{\&quot;type\&quot;:\&quot;CHILD\&quot;,\&quot;parentId\&quot;:\&quot;ca62f5e6-e71c-4d07-bf4c-d86935f89266\&quot;,\&quot;order\&quot;:\&quot;2\&quot;},\&quot;relativeTransform\&quot;:{\&quot;translate\&quot;:{\&quot;x\&quot;:-206.86814505608382,\&quot;y\&quot;:153.77374513020482},\&quot;rotate\&quot;:0.7351246166160235}},\&quot;96cd5a81-30c3-45df-946c-0b622a68c0a4\&quot;:{\&quot;type\&quot;:\&quot;FIGURE_OBJECT\&quot;,\&quot;id\&quot;:\&quot;96cd5a81-30c3-45df-946c-0b622a68c0a4\&quot;,\&quot;relativeTransform\&quot;:{\&quot;translate\&quot;:{\&quot;x\&quot;:-97.13372119146314,\&quot;y\&quot;:-46.88455266365561},\&quot;rotate\&quot;:-1.5707963267948974},\&quot;opacity\&quot;:1,\&quot;path\&quot;:{\&quot;type\&quot;:\&quot;POLY_LINE\&quot;,\&quot;points\&quot;:[{\&quot;x\&quot;:-6.338488885865628,\&quot;y\&quot;:3.1808706113087952},{\&quot;x\&quot;:-13.205185178886722,\&quot;y\&quot;:-13.17789253256501},{\&quot;x\&quot;:-7.130799996598829,\&quot;y\&quot;:-22.720504366491397},{\&quot;x\&quot;:2.641037035777345,\&quot;y\&quot;:-14.086712707224667},{\&quot;x\&quot;:6.866696293021099,\&quot;y\&quot;:4.544100873298277},{\&quot;x\&quot;:3.1692444429328113,\&quot;y\&quot;:22.720504366491397},{\&quot;x\&quot;:-6.3384888858656305,\&quot;y\&quot;:22.720504366491397}],\&quot;closed\&quot;:true},\&quot;pathStyles\&quot;:[{\&quot;type\&quot;:\&quot;FILL\&quot;,\&quot;fillStyle\&quot;:\&quot;rgba(90,170,70,1)\&quot;},{\&quot;type\&quot;:\&quot;STROKE\&quot;,\&quot;strokeStyle\&quot;:\&quot;rgba(6,148,142,1)\&quot;,\&quot;lineWidth\&quot;:2,\&quot;lineJoin\&quot;:\&quot;round\&quot;}],\&quot;pathSmoothing\&quot;:{\&quot;type\&quot;:\&quot;CATMULL_SMOOTHING\&quot;,\&quot;smoothing\&quot;:0.2},\&quot;isLocked\&quot;:false,\&quot;parent\&quot;:{\&quot;type\&quot;:\&quot;CHILD\&quot;,\&quot;parentId\&quot;:\&quot;37516b45-e6e1-4129-9bea-909b4a989e15\&quot;,\&quot;order\&quot;:\&quot;5\&quot;},\&quot;connectorInfo\&quot;:{\&quot;connectedObjects\&quot;:[],\&quot;type\&quot;:\&quot;CUBIC\&quot;,\&quot;offset\&quot;:{\&quot;x\&quot;:0,\&quot;y\&quot;:0},\&quot;bending\&quot;:0.1,\&quot;firstElementIsHead\&quot;:true,\&quot;customized\&quot;:false}},\&quot;e5a3b751-d9f8-43db-b703-e8883e731bd1\&quot;:{\&quot;type\&quot;:\&quot;FIGURE_OBJECT\&quot;,\&quot;id\&quot;:\&quot;e5a3b751-d9f8-43db-b703-e8883e731bd1\&quot;,\&quot;relativeTransform\&quot;:{\&quot;translate\&quot;:{\&quot;x\&quot;:-94.59299453787607,\&quot;y\&quot;:-30.71349053896332},\&quot;rotate\&quot;:-1.9048296669585933},\&quot;opacity\&quot;:1,\&quot;path\&quot;:{\&quot;type\&quot;:\&quot;POLY_LINE\&quot;,\&quot;points\&quot;:[{\&quot;x\&quot;:6.6960296854452235,\&quot;y\&quot;:3.276355657397346},{\&quot;x\&quot;:10.573800086980992,\&quot;y\&quot;:-13.57347343778901},{\&quot;x\&quot;:3.0496418268710785,\&quot;y\&quot;:-23.40254040998105},{\&quot;x\&quot;:-4.965538587565987,\&quot;y\&quot;:-14.509575054188252},{\&quot;x\&quot;:-5.891907434807905,\&quot;y\&quot;:4.680508081996207},{\&quot;x\&quot;:0.7964594372796652,\&quot;y\&quot;:23.40254040998105},{\&quot;x\&quot;:10.02710247124145,\&quot;y\&quot;:23.40254040998105}],\&quot;closed\&quot;:true},\&quot;pathStyles\&quot;:[{\&quot;type\&quot;:\&quot;FILL\&quot;,\&quot;fillStyle\&quot;:\&quot;rgba(90,170,70,1)\&quot;},{\&quot;type\&quot;:\&quot;STROKE\&quot;,\&quot;strokeStyle\&quot;:\&quot;rgba(6,148,142,1)\&quot;,\&quot;lineWidth\&quot;:1.9999999999999998,\&quot;lineJoin\&quot;:\&quot;round\&quot;}],\&quot;pathSmoothing\&quot;:{\&quot;type\&quot;:\&quot;CATMULL_SMOOTHING\&quot;,\&quot;smoothing\&quot;:0.2},\&quot;isLocked\&quot;:false,\&quot;parent\&quot;:{\&quot;type\&quot;:\&quot;CHILD\&quot;,\&quot;parentId\&quot;:\&quot;37516b45-e6e1-4129-9bea-909b4a989e15\&quot;,\&quot;order\&quot;:\&quot;7\&quot;},\&quot;connectorInfo\&quot;:{\&quot;connectedObjects\&quot;:[],\&quot;type\&quot;:\&quot;CUBIC\&quot;,\&quot;offset\&quot;:{\&quot;x\&quot;:0,\&quot;y\&quot;:0},\&quot;bending\&quot;:0.1,\&quot;firstElementIsHead\&quot;:true,\&quot;customized\&quot;:false}},\&quot;d1ec521d-a119-4247-b426-b807b590bb93\&quot;:{\&quot;type\&quot;:\&quot;FIGURE_OBJECT\&quot;,\&quot;id\&quot;:\&quot;d1ec521d-a119-4247-b426-b807b590bb93\&quot;,\&quot;relativeTransform\&quot;:{\&quot;translate\&quot;:{\&quot;x\&quot;:-104.10492897624479,\&quot;y\&quot;:-30.71353103208862},\&quot;rotate\&quot;:-1.9048296669585933},\&quot;opacity\&quot;:1,\&quot;path\&quot;:{\&quot;type\&quot;:\&quot;POLY_LINE\&quot;,\&quot;points\&quot;:[{\&quot;x\&quot;:6.6960296854452235,\&quot;y\&quot;:3.276355657397346},{\&quot;x\&quot;:10.573800086980992,\&quot;y\&quot;:-13.57347343778901},{\&quot;x\&quot;:3.0496418268710785,\&quot;y\&quot;:-23.40254040998105},{\&quot;x\&quot;:-4.965538587565987,\&quot;y\&quot;:-14.509575054188252},{\&quot;x\&quot;:-5.891907434807905,\&quot;y\&quot;:4.680508081996207},{\&quot;x\&quot;:0.7964594372796652,\&quot;y\&quot;:23.40254040998105},{\&quot;x\&quot;:10.02710247124145,\&quot;y\&quot;:23.40254040998105}],\&quot;closed\&quot;:true},\&quot;pathStyles\&quot;:[{\&quot;type\&quot;:\&quot;FILL\&quot;,\&quot;fillStyle\&quot;:\&quot;rgba(90,170,70,1)\&quot;},{\&quot;type\&quot;:\&quot;STROKE\&quot;,\&quot;strokeStyle\&quot;:\&quot;rgba(6,148,142,1)\&quot;,\&quot;lineWidth\&quot;:1.9999999999999998,\&quot;lineJoin\&quot;:\&quot;round\&quot;}],\&quot;pathSmoothing\&quot;:{\&quot;type\&quot;:\&quot;CATMULL_SMOOTHING\&quot;,\&quot;smoothing\&quot;:0.2},\&quot;isLocked\&quot;:false,\&quot;parent\&quot;:{\&quot;type\&quot;:\&quot;CHILD\&quot;,\&quot;parentId\&quot;:\&quot;37516b45-e6e1-4129-9bea-909b4a989e15\&quot;,\&quot;order\&quot;:\&quot;2\&quot;},\&quot;connectorInfo\&quot;:{\&quot;connectedObjects\&quot;:[],\&quot;type\&quot;:\&quot;CUBIC\&quot;,\&quot;offset\&quot;:{\&quot;x\&quot;:0,\&quot;y\&quot;:0},\&quot;bending\&quot;:0.1,\&quot;firstElementIsHead\&quot;:true,\&quot;customized\&quot;:false}},\&quot;d02b965f-154b-4c58-ad61-6fe058a96eb2\&quot;:{\&quot;type\&quot;:\&quot;FIGURE_OBJECT\&quot;,\&quot;id\&quot;:\&quot;d02b965f-154b-4c58-ad61-6fe058a96eb2\&quot;,\&quot;relativeTransform\&quot;:{\&quot;translate\&quot;:{\&quot;x\&quot;:-106.64613447141443,\&quot;y\&quot;:-41.99413293070643},\&quot;rotate\&quot;:-1.5707963267948974},\&quot;opacity\&quot;:1,\&quot;path\&quot;:{\&quot;type\&quot;:\&quot;POLY_LINE\&quot;,\&quot;points\&quot;:[{\&quot;x\&quot;:-6.338488885865628,\&quot;y\&quot;:3.1808706113087952},{\&quot;x\&quot;:-13.205185178886722,\&quot;y\&quot;:-13.17789253256501},{\&quot;x\&quot;:-7.130799996598829,\&quot;y\&quot;:-22.720504366491397},{\&quot;x\&quot;:2.641037035777345,\&quot;y\&quot;:-14.086712707224667},{\&quot;x\&quot;:6.866696293021099,\&quot;y\&quot;:4.544100873298277},{\&quot;x\&quot;:3.1692444429328113,\&quot;y\&quot;:22.720504366491397},{\&quot;x\&quot;:-6.3384888858656305,\&quot;y\&quot;:22.720504366491397}],\&quot;closed\&quot;:true},\&quot;pathStyles\&quot;:[{\&quot;type\&quot;:\&quot;FILL\&quot;,\&quot;fillStyle\&quot;:\&quot;rgba(90,170,70,1)\&quot;},{\&quot;type\&quot;:\&quot;STROKE\&quot;,\&quot;strokeStyle\&quot;:\&quot;rgba(6,148,142,1)\&quot;,\&quot;lineWidth\&quot;:2,\&quot;lineJoin\&quot;:\&quot;round\&quot;}],\&quot;pathSmoothing\&quot;:{\&quot;type\&quot;:\&quot;CATMULL_SMOOTHING\&quot;,\&quot;smoothing\&quot;:0.2},\&quot;isLocked\&quot;:false,\&quot;parent\&quot;:{\&quot;type\&quot;:\&quot;CHILD\&quot;,\&quot;parentId\&quot;:\&quot;37516b45-e6e1-4129-9bea-909b4a989e15\&quot;,\&quot;order\&quot;:\&quot;1\&quot;},\&quot;connectorInfo\&quot;:{\&quot;connectedObjects\&quot;:[],\&quot;type\&quot;:\&quot;CUBIC\&quot;,\&quot;offset\&quot;:{\&quot;x\&quot;:0,\&quot;y\&quot;:0},\&quot;bending\&quot;:0.1,\&quot;firstElementIsHead\&quot;:true,\&quot;customized\&quot;:false}},\&quot;b06baf38-1d1b-4e09-aa14-da61b293ca54\&quot;:{\&quot;type\&quot;:\&quot;FIGURE_OBJECT\&quot;,\&quot;id\&quot;:\&quot;b06baf38-1d1b-4e09-aa14-da61b293ca54\&quot;,\&quot;parent\&quot;:{\&quot;type\&quot;:\&quot;CHILD\&quot;,\&quot;parentId\&quot;:\&quot;ca62f5e6-e71c-4d07-bf4c-d86935f89266\&quot;,\&quot;order\&quot;:\&quot;25\&quot;},\&quot;relativeTransform\&quot;:{\&quot;translate\&quot;:{\&quot;x\&quot;:-207.67519815068454,\&quot;y\&quot;:113.65236906014158},\&quot;rotate\&quot;:0.08411762498224973,\&quot;skewX\&quot;:0,\&quot;scale\&quot;:{\&quot;x\&quot;:1,\&quot;y\&quot;:1}}},\&quot;b46dd9cf-1c6c-4615-8fc6-8834df9b5898\&quot;:{\&quot;type\&quot;:\&quot;FIGURE_OBJECT\&quot;,\&quot;id\&quot;:\&quot;b46dd9cf-1c6c-4615-8fc6-8834df9b5898\&quot;,\&quot;relativeTransform\&quot;:{\&quot;translate\&quot;:{\&quot;x\&quot;:2.0803154546001026,\&quot;y\&quot;:-50.67203101182823},\&quot;rotate\&quot;:-1.5707963267948972},\&quot;opacity\&quot;:1,\&quot;path\&quot;:{\&quot;type\&quot;:\&quot;POLY_LINE\&quot;,\&quot;points\&quot;:[{\&quot;x\&quot;:-6.284311677829957,\&quot;y\&quot;:4.343136273564795},{\&quot;x\&quot;:-13.092315995479078,\&quot;y\&quot;:-17.99299313333987},{\&quot;x\&quot;:-7.069850637558701,\&quot;y\&quot;:-31.02240195403425},{\&quot;x\&quot;:2.618463199095814,\&quot;y\&quot;:-19.23388921150124},{\&quot;x\&quot;:6.8080043176491225,\&quot;y\&quot;:6.2044803908068475},{\&quot;x\&quot;:3.142155838914977,\&quot;y\&quot;:31.02240195403425},{\&quot;x\&quot;:-6.284311677829957,\&quot;y\&quot;:31.02240195403425}],\&quot;closed\&quot;:true},\&quot;pathStyles\&quot;:[{\&quot;type\&quot;:\&quot;FILL\&quot;,\&quot;fillStyle\&quot;:\&quot;rgba(235, 245, 216, 1)\&quot;},{\&quot;type\&quot;:\&quot;STROKE\&quot;,\&quot;strokeStyle\&quot;:\&quot;rgba(90, 123, 41, 1)\&quot;,\&quot;lineWidth\&quot;:2,\&quot;lineJoin\&quot;:\&quot;round\&quot;}],\&quot;pathSmoothing\&quot;:{\&quot;type\&quot;:\&quot;CATMULL_SMOOTHING\&quot;,\&quot;smoothing\&quot;:0.2},\&quot;isLocked\&quot;:false,\&quot;parent\&quot;:{\&quot;type\&quot;:\&quot;CHILD\&quot;,\&quot;parentId\&quot;:\&quot;b06baf38-1d1b-4e09-aa14-da61b293ca54\&quot;,\&quot;order\&quot;:\&quot;2\&quot;},\&quot;connectorInfo\&quot;:{\&quot;connectedObjects\&quot;:[],\&quot;type\&quot;:\&quot;CUBIC\&quot;,\&quot;offset\&quot;:{\&quot;x\&quot;:0,\&quot;y\&quot;:0},\&quot;bending\&quot;:0.1,\&quot;firstElementIsHead\&quot;:true,\&quot;customized\&quot;:false}},\&quot;b8be30a9-00dc-47f0-b902-f274f914f4a9\&quot;:{\&quot;type\&quot;:\&quot;FIGURE_OBJECT\&quot;,\&quot;id\&quot;:\&quot;b8be30a9-00dc-47f0-b902-f274f914f4a9\&quot;,\&quot;relativeTransform\&quot;:{\&quot;translate\&quot;:{\&quot;x\&quot;:4.979982146189531,\&quot;y\&quot;:-36.15592259991408},\&quot;rotate\&quot;:-1.868461260158621},\&quot;opacity\&quot;:1,\&quot;path\&quot;:{\&quot;type\&quot;:\&quot;POLY_LINE\&quot;,\&quot;points\&quot;:[{\&quot;x\&quot;:6.118554341350089,\&quot;y\&quot;:4.310545955542832},{\&quot;x\&quot;:14.074851026727691,\&quot;y\&quot;:-17.857976101534593},{\&quot;x\&quot;:8.646663739987247,\&quot;y\&quot;:-30.78961396816309},{\&quot;x\&quot;:-1.693776669282696,\&quot;y\&quot;:-19.089560660261114},{\&quot;x\&quot;:-7.164149078376683,\&quot;y\&quot;:6.157922793632615},{\&quot;x\&quot;:-4.6892732081577035,\&quot;y\&quot;:30.78961396816309},{\&quot;x\&quot;:4.8084640682331825,\&quot;y\&quot;:30.78961396816309}],\&quot;closed\&quot;:true},\&quot;pathStyles\&quot;:[{\&quot;type\&quot;:\&quot;FILL\&quot;,\&quot;fillStyle\&quot;:\&quot;rgba(235, 245, 216, 1)\&quot;},{\&quot;type\&quot;:\&quot;STROKE\&quot;,\&quot;strokeStyle\&quot;:\&quot;rgba(90, 123, 41, 1)\&quot;,\&quot;lineWidth\&quot;:1.9999999999999998,\&quot;lineJoin\&quot;:\&quot;round\&quot;}],\&quot;pathSmoothing\&quot;:{\&quot;type\&quot;:\&quot;CATMULL_SMOOTHING\&quot;,\&quot;smoothing\&quot;:0.2},\&quot;isLocked\&quot;:false,\&quot;parent\&quot;:{\&quot;type\&quot;:\&quot;CHILD\&quot;,\&quot;parentId\&quot;:\&quot;b06baf38-1d1b-4e09-aa14-da61b293ca54\&quot;,\&quot;order\&quot;:\&quot;5\&quot;},\&quot;connectorInfo\&quot;:{\&quot;connectedObjects\&quot;:[],\&quot;type\&quot;:\&quot;CUBIC\&quot;,\&quot;offset\&quot;:{\&quot;x\&quot;:0,\&quot;y\&quot;:0},\&quot;bending\&quot;:0.1,\&quot;firstElementIsHead\&quot;:true,\&quot;customized\&quot;:false}},\&quot;cb991398-a6a0-4838-813f-b6ed73bdefe8\&quot;:{\&quot;type\&quot;:\&quot;FIGURE_OBJECT\&quot;,\&quot;id\&quot;:\&quot;cb991398-a6a0-4838-813f-b6ed73bdefe8\&quot;,\&quot;parent\&quot;:{\&quot;type\&quot;:\&quot;CHILD\&quot;,\&quot;parentId\&quot;:\&quot;ca62f5e6-e71c-4d07-bf4c-d86935f89266\&quot;,\&quot;order\&quot;:\&quot;3\&quot;},\&quot;relativeTransform\&quot;:{\&quot;translate\&quot;:{\&quot;x\&quot;:-130.24701800658843,\&quot;y\&quot;:89.5012541260721},\&quot;rotate\&quot;:-0.3638721676457768,\&quot;skewX\&quot;:0,\&quot;scale\&quot;:{\&quot;x\&quot;:0.9999999999999998,\&quot;y\&quot;:0.9999999999999998}}},\&quot;e90a9871-8380-4a2a-884b-94b76fc8a8df\&quot;:{\&quot;type\&quot;:\&quot;FIGURE_OBJECT\&quot;,\&quot;id\&quot;:\&quot;e90a9871-8380-4a2a-884b-94b76fc8a8df\&quot;,\&quot;relativeTransform\&quot;:{\&quot;translate\&quot;:{\&quot;x\&quot;:2.0803154546001026,\&quot;y\&quot;:-50.67203101182823},\&quot;rotate\&quot;:-1.5707963267948972},\&quot;opacity\&quot;:1,\&quot;path\&quot;:{\&quot;type\&quot;:\&quot;POLY_LINE\&quot;,\&quot;points\&quot;:[{\&quot;x\&quot;:-6.284311677829957,\&quot;y\&quot;:4.343136273564795},{\&quot;x\&quot;:-13.092315995479078,\&quot;y\&quot;:-17.99299313333987},{\&quot;x\&quot;:-7.069850637558701,\&quot;y\&quot;:-31.02240195403425},{\&quot;x\&quot;:2.618463199095814,\&quot;y\&quot;:-19.23388921150124},{\&quot;x\&quot;:6.8080043176491225,\&quot;y\&quot;:6.2044803908068475},{\&quot;x\&quot;:3.142155838914977,\&quot;y\&quot;:31.02240195403425},{\&quot;x\&quot;:-6.284311677829957,\&quot;y\&quot;:31.02240195403425}],\&quot;closed\&quot;:true},\&quot;pathStyles\&quot;:[{\&quot;type\&quot;:\&quot;FILL\&quot;,\&quot;fillStyle\&quot;:\&quot;rgba(240, 226, 182, 1)\&quot;},{\&quot;type\&quot;:\&quot;STROKE\&quot;,\&quot;strokeStyle\&quot;:\&quot;rgba(150, 103, 41, 1)\&quot;,\&quot;lineWidth\&quot;:2,\&quot;lineJoin\&quot;:\&quot;round\&quot;}],\&quot;pathSmoothing\&quot;:{\&quot;type\&quot;:\&quot;CATMULL_SMOOTHING\&quot;,\&quot;smoothing\&quot;:0.2},\&quot;isLocked\&quot;:false,\&quot;parent\&quot;:{\&quot;type\&quot;:\&quot;CHILD\&quot;,\&quot;parentId\&quot;:\&quot;cb991398-a6a0-4838-813f-b6ed73bdefe8\&quot;,\&quot;order\&quot;:\&quot;2\&quot;},\&quot;connectorInfo\&quot;:{\&quot;connectedObjects\&quot;:[],\&quot;type\&quot;:\&quot;CUBIC\&quot;,\&quot;offset\&quot;:{\&quot;x\&quot;:0,\&quot;y\&quot;:0},\&quot;bending\&quot;:0.1,\&quot;firstElementIsHead\&quot;:true,\&quot;customized\&quot;:false}},\&quot;7e74fc5f-2908-4f60-a972-e46fe0b572f0\&quot;:{\&quot;type\&quot;:\&quot;FIGURE_OBJECT\&quot;,\&quot;id\&quot;:\&quot;7e74fc5f-2908-4f60-a972-e46fe0b572f0\&quot;,\&quot;relativeTransform\&quot;:{\&quot;translate\&quot;:{\&quot;x\&quot;:4.979982146189531,\&quot;y\&quot;:-36.15592259991408},\&quot;rotate\&quot;:-1.868461260158621},\&quot;opacity\&quot;:1,\&quot;path\&quot;:{\&quot;type\&quot;:\&quot;POLY_LINE\&quot;,\&quot;points\&quot;:[{\&quot;x\&quot;:6.118554341350089,\&quot;y\&quot;:4.310545955542832},{\&quot;x\&quot;:14.074851026727691,\&quot;y\&quot;:-17.857976101534593},{\&quot;x\&quot;:8.646663739987247,\&quot;y\&quot;:-30.78961396816309},{\&quot;x\&quot;:-1.693776669282696,\&quot;y\&quot;:-19.089560660261114},{\&quot;x\&quot;:-7.164149078376683,\&quot;y\&quot;:6.157922793632615},{\&quot;x\&quot;:-4.6892732081577035,\&quot;y\&quot;:30.78961396816309},{\&quot;x\&quot;:4.8084640682331825,\&quot;y\&quot;:30.78961396816309}],\&quot;closed\&quot;:true},\&quot;pathStyles\&quot;:[{\&quot;type\&quot;:\&quot;FILL\&quot;,\&quot;fillStyle\&quot;:\&quot;rgba(240, 226, 182, 1)\&quot;},{\&quot;type\&quot;:\&quot;STROKE\&quot;,\&quot;strokeStyle\&quot;:\&quot;rgba(150, 103, 41, 1)\&quot;,\&quot;lineWidth\&quot;:1.9999999999999998,\&quot;lineJoin\&quot;:\&quot;round\&quot;}],\&quot;pathSmoothing\&quot;:{\&quot;type\&quot;:\&quot;CATMULL_SMOOTHING\&quot;,\&quot;smoothing\&quot;:0.2},\&quot;isLocked\&quot;:false,\&quot;parent\&quot;:{\&quot;type\&quot;:\&quot;CHILD\&quot;,\&quot;parentId\&quot;:\&quot;cb991398-a6a0-4838-813f-b6ed73bdefe8\&quot;,\&quot;order\&quot;:\&quot;5\&quot;},\&quot;connectorInfo\&quot;:{\&quot;connectedObjects\&quot;:[],\&quot;type\&quot;:\&quot;CUBIC\&quot;,\&quot;offset\&quot;:{\&quot;x\&quot;:0,\&quot;y\&quot;:0},\&quot;bending\&quot;:0.1,\&quot;firstElementIsHead\&quot;:true,\&quot;customized\&quot;:false}},\&quot;20d5037a-7e79-40d1-b1e5-6e3938afb0bc\&quot;:{\&quot;type\&quot;:\&quot;FIGURE_OBJECT\&quot;,\&quot;id\&quot;:\&quot;20d5037a-7e79-40d1-b1e5-6e3938afb0bc\&quot;,\&quot;parent\&quot;:{\&quot;type\&quot;:\&quot;CHILD\&quot;,\&quot;parentId\&quot;:\&quot;ca62f5e6-e71c-4d07-bf4c-d86935f89266\&quot;,\&quot;order\&quot;:\&quot;5\&quot;},\&quot;relativeTransform\&quot;:{\&quot;translate\&quot;:{\&quot;x\&quot;:-78.3152614479237,\&quot;y\&quot;:63.892728891220564},\&quot;rotate\&quot;:-0.19272619682756634,\&quot;skewX\&quot;:-2.775557561562894e-17,\&quot;scale\&quot;:{\&quot;x\&quot;:0.9999999999999996,\&quot;y\&quot;:0.9999999999999997}}},\&quot;6f911cd2-8217-4df7-a8cc-a4cdfea7fc9b\&quot;:{\&quot;type\&quot;:\&quot;FIGURE_OBJECT\&quot;,\&quot;id\&quot;:\&quot;6f911cd2-8217-4df7-a8cc-a4cdfea7fc9b\&quot;,\&quot;relativeTransform\&quot;:{\&quot;translate\&quot;:{\&quot;x\&quot;:2.0803154546001026,\&quot;y\&quot;:-50.67203101182823},\&quot;rotate\&quot;:-1.5707963267948972},\&quot;opacity\&quot;:1,\&quot;path\&quot;:{\&quot;type\&quot;:\&quot;POLY_LINE\&quot;,\&quot;points\&quot;:[{\&quot;x\&quot;:-6.284311677829957,\&quot;y\&quot;:4.343136273564795},{\&quot;x\&quot;:-13.092315995479078,\&quot;y\&quot;:-17.99299313333987},{\&quot;x\&quot;:-7.069850637558701,\&quot;y\&quot;:-31.02240195403425},{\&quot;x\&quot;:2.618463199095814,\&quot;y\&quot;:-19.23388921150124},{\&quot;x\&quot;:6.8080043176491225,\&quot;y\&quot;:6.2044803908068475},{\&quot;x\&quot;:3.142155838914977,\&quot;y\&quot;:31.02240195403425},{\&quot;x\&quot;:-6.284311677829957,\&quot;y\&quot;:31.02240195403425}],\&quot;closed\&quot;:true},\&quot;pathStyles\&quot;:[{\&quot;type\&quot;:\&quot;FILL\&quot;,\&quot;fillStyle\&quot;:\&quot;rgba(228, 212, 199, 1)\&quot;},{\&quot;type\&quot;:\&quot;STROKE\&quot;,\&quot;strokeStyle\&quot;:\&quot;rgba(90, 63, 48, 1)\&quot;,\&quot;lineWidth\&quot;:2,\&quot;lineJoin\&quot;:\&quot;round\&quot;}],\&quot;pathSmoothing\&quot;:{\&quot;type\&quot;:\&quot;CATMULL_SMOOTHING\&quot;,\&quot;smoothing\&quot;:0.2},\&quot;isLocked\&quot;:false,\&quot;parent\&quot;:{\&quot;type\&quot;:\&quot;CHILD\&quot;,\&quot;parentId\&quot;:\&quot;20d5037a-7e79-40d1-b1e5-6e3938afb0bc\&quot;,\&quot;order\&quot;:\&quot;2\&quot;},\&quot;connectorInfo\&quot;:{\&quot;connectedObjects\&quot;:[],\&quot;type\&quot;:\&quot;CUBIC\&quot;,\&quot;offset\&quot;:{\&quot;x\&quot;:0,\&quot;y\&quot;:0},\&quot;bending\&quot;:0.1,\&quot;firstElementIsHead\&quot;:true,\&quot;customized\&quot;:false}},\&quot;373d2cc3-575b-4278-9aef-9b18663298e2\&quot;:{\&quot;type\&quot;:\&quot;FIGURE_OBJECT\&quot;,\&quot;id\&quot;:\&quot;373d2cc3-575b-4278-9aef-9b18663298e2\&quot;,\&quot;relativeTransform\&quot;:{\&quot;translate\&quot;:{\&quot;x\&quot;:4.979982146189531,\&quot;y\&quot;:-36.15592259991408},\&quot;rotate\&quot;:-1.868461260158621},\&quot;opacity\&quot;:1,\&quot;path\&quot;:{\&quot;type\&quot;:\&quot;POLY_LINE\&quot;,\&quot;points\&quot;:[{\&quot;x\&quot;:6.118554341350089,\&quot;y\&quot;:4.310545955542832},{\&quot;x\&quot;:14.074851026727691,\&quot;y\&quot;:-17.857976101534593},{\&quot;x\&quot;:8.646663739987247,\&quot;y\&quot;:-30.78961396816309},{\&quot;x\&quot;:-1.693776669282696,\&quot;y\&quot;:-19.089560660261114},{\&quot;x\&quot;:-7.164149078376683,\&quot;y\&quot;:6.157922793632615},{\&quot;x\&quot;:-4.6892732081577035,\&quot;y\&quot;:30.78961396816309},{\&quot;x\&quot;:4.8084640682331825,\&quot;y\&quot;:30.78961396816309}],\&quot;closed\&quot;:true},\&quot;pathStyles\&quot;:[{\&quot;type\&quot;:\&quot;FILL\&quot;,\&quot;fillStyle\&quot;:\&quot;rgba(228, 212, 199, 1)\&quot;},{\&quot;type\&quot;:\&quot;STROKE\&quot;,\&quot;strokeStyle\&quot;:\&quot;rgba(90, 63, 48, 1)\&quot;,\&quot;lineWidth\&quot;:1.9999999999999998,\&quot;lineJoin\&quot;:\&quot;round\&quot;}],\&quot;pathSmoothing\&quot;:{\&quot;type\&quot;:\&quot;CATMULL_SMOOTHING\&quot;,\&quot;smoothing\&quot;:0.2},\&quot;isLocked\&quot;:false,\&quot;parent\&quot;:{\&quot;type\&quot;:\&quot;CHILD\&quot;,\&quot;parentId\&quot;:\&quot;20d5037a-7e79-40d1-b1e5-6e3938afb0bc\&quot;,\&quot;order\&quot;:\&quot;5\&quot;},\&quot;connectorInfo\&quot;:{\&quot;connectedObjects\&quot;:[],\&quot;type\&quot;:\&quot;CUBIC\&quot;,\&quot;offset\&quot;:{\&quot;x\&quot;:0,\&quot;y\&quot;:0},\&quot;bending\&quot;:0.1,\&quot;firstElementIsHead\&quot;:true,\&quot;customized\&quot;:false}},\&quot;5ae029b2-18aa-4640-a54b-21a85dcf6e3c\&quot;:{\&quot;type\&quot;:\&quot;FIGURE_OBJECT\&quot;,\&quot;id\&quot;:\&quot;5ae029b2-18aa-4640-a54b-21a85dcf6e3c\&quot;,\&quot;parent\&quot;:{\&quot;type\&quot;:\&quot;CHILD\&quot;,\&quot;parentId\&quot;:\&quot;ca62f5e6-e71c-4d07-bf4c-d86935f89266\&quot;,\&quot;order\&quot;:\&quot;55\&quot;},\&quot;relativeTransform\&quot;:{\&quot;translate\&quot;:{\&quot;x\&quot;:-35.820583940425166,\&quot;y\&quot;:54.71454244010238},\&quot;rotate\&quot;:0.277752389821782,\&quot;skewX\&quot;:0,\&quot;scale\&quot;:{\&quot;x\&quot;:0.9999999999999996,\&quot;y\&quot;:0.9999999999999998}}},\&quot;6ddd6499-bf5e-4635-9484-28337e07d2ef\&quot;:{\&quot;type\&quot;:\&quot;FIGURE_OBJECT\&quot;,\&quot;id\&quot;:\&quot;6ddd6499-bf5e-4635-9484-28337e07d2ef\&quot;,\&quot;relativeTransform\&quot;:{\&quot;translate\&quot;:{\&quot;x\&quot;:2.0803154546001026,\&quot;y\&quot;:-50.67203101182823},\&quot;rotate\&quot;:-1.5707963267948972},\&quot;opacity\&quot;:1,\&quot;path\&quot;:{\&quot;type\&quot;:\&quot;POLY_LINE\&quot;,\&quot;points\&quot;:[{\&quot;x\&quot;:-6.284311677829957,\&quot;y\&quot;:4.343136273564795},{\&quot;x\&quot;:-13.092315995479078,\&quot;y\&quot;:-17.99299313333987},{\&quot;x\&quot;:-7.069850637558701,\&quot;y\&quot;:-31.02240195403425},{\&quot;x\&quot;:2.618463199095814,\&quot;y\&quot;:-19.23388921150124},{\&quot;x\&quot;:6.8080043176491225,\&quot;y\&quot;:6.2044803908068475},{\&quot;x\&quot;:3.142155838914977,\&quot;y\&quot;:31.02240195403425},{\&quot;x\&quot;:-6.284311677829957,\&quot;y\&quot;:31.02240195403425}],\&quot;closed\&quot;:true},\&quot;pathStyles\&quot;:[{\&quot;type\&quot;:\&quot;FILL\&quot;,\&quot;fillStyle\&quot;:\&quot;rgba(249, 224, 222, 1)\&quot;},{\&quot;type\&quot;:\&quot;STROKE\&quot;,\&quot;strokeStyle\&quot;:\&quot;rgba(157, 52, 60, 1)\&quot;,\&quot;lineWidth\&quot;:2,\&quot;lineJoin\&quot;:\&quot;round\&quot;}],\&quot;pathSmoothing\&quot;:{\&quot;type\&quot;:\&quot;CATMULL_SMOOTHING\&quot;,\&quot;smoothing\&quot;:0.2},\&quot;isLocked\&quot;:false,\&quot;parent\&quot;:{\&quot;type\&quot;:\&quot;CHILD\&quot;,\&quot;parentId\&quot;:\&quot;5ae029b2-18aa-4640-a54b-21a85dcf6e3c\&quot;,\&quot;order\&quot;:\&quot;2\&quot;},\&quot;connectorInfo\&quot;:{\&quot;connectedObjects\&quot;:[],\&quot;type\&quot;:\&quot;CUBIC\&quot;,\&quot;offset\&quot;:{\&quot;x\&quot;:0,\&quot;y\&quot;:0},\&quot;bending\&quot;:0.1,\&quot;firstElementIsHead\&quot;:true,\&quot;customized\&quot;:false}},\&quot;5737b25e-3494-435d-a1b8-36e9162e8eb0\&quot;:{\&quot;type\&quot;:\&quot;FIGURE_OBJECT\&quot;,\&quot;id\&quot;:\&quot;5737b25e-3494-435d-a1b8-36e9162e8eb0\&quot;,\&quot;relativeTransform\&quot;:{\&quot;translate\&quot;:{\&quot;x\&quot;:4.979982146189531,\&quot;y\&quot;:-36.15592259991408},\&quot;rotate\&quot;:-1.868461260158621},\&quot;opacity\&quot;:1,\&quot;path\&quot;:{\&quot;type\&quot;:\&quot;POLY_LINE\&quot;,\&quot;points\&quot;:[{\&quot;x\&quot;:6.118554341350089,\&quot;y\&quot;:4.310545955542832},{\&quot;x\&quot;:14.074851026727691,\&quot;y\&quot;:-17.857976101534593},{\&quot;x\&quot;:8.646663739987247,\&quot;y\&quot;:-30.78961396816309},{\&quot;x\&quot;:-1.693776669282696,\&quot;y\&quot;:-19.089560660261114},{\&quot;x\&quot;:-7.164149078376683,\&quot;y\&quot;:6.157922793632615},{\&quot;x\&quot;:-4.6892732081577035,\&quot;y\&quot;:30.78961396816309},{\&quot;x\&quot;:4.8084640682331825,\&quot;y\&quot;:30.78961396816309}],\&quot;closed\&quot;:true},\&quot;pathStyles\&quot;:[{\&quot;type\&quot;:\&quot;FILL\&quot;,\&quot;fillStyle\&quot;:\&quot;rgba(249, 224, 222, 1)\&quot;},{\&quot;type\&quot;:\&quot;STROKE\&quot;,\&quot;strokeStyle\&quot;:\&quot;rgba(157, 52, 60, 1)\&quot;,\&quot;lineWidth\&quot;:1.9999999999999998,\&quot;lineJoin\&quot;:\&quot;round\&quot;}],\&quot;pathSmoothing\&quot;:{\&quot;type\&quot;:\&quot;CATMULL_SMOOTHING\&quot;,\&quot;smoothing\&quot;:0.2},\&quot;isLocked\&quot;:false,\&quot;parent\&quot;:{\&quot;type\&quot;:\&quot;CHILD\&quot;,\&quot;parentId\&quot;:\&quot;5ae029b2-18aa-4640-a54b-21a85dcf6e3c\&quot;,\&quot;order\&quot;:\&quot;5\&quot;},\&quot;connectorInfo\&quot;:{\&quot;connectedObjects\&quot;:[],\&quot;type\&quot;:\&quot;CUBIC\&quot;,\&quot;offset\&quot;:{\&quot;x\&quot;:0,\&quot;y\&quot;:0},\&quot;bending\&quot;:0.1,\&quot;firstElementIsHead\&quot;:true,\&quot;customized\&quot;:false}},\&quot;9c4c4acc-072b-48e1-9ab8-fd34359c91de\&quot;:{\&quot;type\&quot;:\&quot;FIGURE_OBJECT\&quot;,\&quot;id\&quot;:\&quot;9c4c4acc-072b-48e1-9ab8-fd34359c91de\&quot;,\&quot;parent\&quot;:{\&quot;type\&quot;:\&quot;CHILD\&quot;,\&quot;parentId\&quot;:\&quot;ca62f5e6-e71c-4d07-bf4c-d86935f89266\&quot;,\&quot;order\&quot;:\&quot;6\&quot;},\&quot;relativeTransform\&quot;:{\&quot;translate\&quot;:{\&quot;x\&quot;:12.205779495859467,\&quot;y\&quot;:73.48387292832234},\&quot;rotate\&quot;:0.6461122424364958,\&quot;skewX\&quot;:0,\&quot;scale\&quot;:{\&quot;x\&quot;:1,\&quot;y\&quot;:1}}},\&quot;e8a2048c-8d1f-438d-b3b0-05d6c05f56dc\&quot;:{\&quot;type\&quot;:\&quot;FIGURE_OBJECT\&quot;,\&quot;id\&quot;:\&quot;e8a2048c-8d1f-438d-b3b0-05d6c05f56dc\&quot;,\&quot;relativeTransform\&quot;:{\&quot;translate\&quot;:{\&quot;x\&quot;:2.446683034715809,\&quot;y\&quot;:-50.67203101182819},\&quot;rotate\&quot;:-1.5707963267948974},\&quot;opacity\&quot;:1,\&quot;path\&quot;:{\&quot;type\&quot;:\&quot;POLY_LINE\&quot;,\&quot;points\&quot;:[{\&quot;x\&quot;:-6.284311677829954,\&quot;y\&quot;:5.10801273647822},{\&quot;x\&quot;:-13.092315995479066,\&quot;y\&quot;:-21.16176705112406},{\&quot;x\&quot;:-7.069850637558692,\&quot;y\&quot;:-36.48580526055871},{\&quot;x\&quot;:2.618463199095814,\&quot;y\&quot;:-22.62119926154641},{\&quot;x\&quot;:6.808004317649116,\&quot;y\&quot;:7.29716105211174},{\&quot;x\&quot;:3.142155838914971,\&quot;y\&quot;:36.48580526055871},{\&quot;x\&quot;:-6.284311677829956,\&quot;y\&quot;:36.48580526055871}],\&quot;closed\&quot;:true},\&quot;pathStyles\&quot;:[{\&quot;type\&quot;:\&quot;FILL\&quot;,\&quot;fillStyle\&quot;:\&quot;rgba(229, 226, 248, 1)\&quot;},{\&quot;type\&quot;:\&quot;STROKE\&quot;,\&quot;strokeStyle\&quot;:\&quot;rgba(68, 43, 132, 1)\&quot;,\&quot;lineWidth\&quot;:2,\&quot;lineJoin\&quot;:\&quot;round\&quot;}],\&quot;pathSmoothing\&quot;:{\&quot;type\&quot;:\&quot;CATMULL_SMOOTHING\&quot;,\&quot;smoothing\&quot;:0.2},\&quot;isLocked\&quot;:false,\&quot;parent\&quot;:{\&quot;type\&quot;:\&quot;CHILD\&quot;,\&quot;parentId\&quot;:\&quot;9c4c4acc-072b-48e1-9ab8-fd34359c91de\&quot;,\&quot;order\&quot;:\&quot;2\&quot;},\&quot;connectorInfo\&quot;:{\&quot;connectedObjects\&quot;:[],\&quot;type\&quot;:\&quot;CUBIC\&quot;,\&quot;offset\&quot;:{\&quot;x\&quot;:0,\&quot;y\&quot;:0},\&quot;bending\&quot;:0.1,\&quot;firstElementIsHead\&quot;:true,\&quot;customized\&quot;:false}},\&quot;a09f9d3e-ce63-4e6e-a0a5-7fc805aa49fd\&quot;:{\&quot;type\&quot;:\&quot;FIGURE_OBJECT\&quot;,\&quot;id\&quot;:\&quot;a09f9d3e-ce63-4e6e-a0a5-7fc805aa49fd\&quot;,\&quot;relativeTransform\&quot;:{\&quot;translate\&quot;:{\&quot;x\&quot;:5.857014523122763,\&quot;y\&quot;:-36.15592259991405},\&quot;rotate\&quot;:-1.9170661476319355},\&quot;opacity\&quot;:1,\&quot;path\&quot;:{\&quot;type\&quot;:\&quot;POLY_LINE\&quot;,\&quot;points\&quot;:[{\&quot;x\&quot;:5.762841695041135,\&quot;y\&quot;:4.988131451598148},{\&quot;x\&quot;:16.193050492873738,\&quot;y\&quot;:-20.66511601376376},{\&quot;x\&quot;:12.043353675158695,\&quot;y\&quot;:-35.62951036855821},{\&quot;x\&quot;:0.29683299552697107,\&quot;y\&quot;:-22.090296428506086},{\&quot;x\&quot;:-7.932341394391174,\&quot;y\&quot;:7.125902073711638},{\&quot;x\&quot;:-8.021263389217355,\&quot;y\&quot;:35.62951036855821},{\&quot;x\&quot;:1.6317532970418451,\&quot;y\&quot;:35.62951036855821}],\&quot;closed\&quot;:true},\&quot;pathStyles\&quot;:[{\&quot;type\&quot;:\&quot;FILL\&quot;,\&quot;fillStyle\&quot;:\&quot;rgba(229, 226, 248, 1)\&quot;},{\&quot;type\&quot;:\&quot;STROKE\&quot;,\&quot;strokeStyle\&quot;:\&quot;rgba(68, 43, 132, 1)\&quot;,\&quot;lineWidth\&quot;:1.9999999999999998,\&quot;lineJoin\&quot;:\&quot;round\&quot;}],\&quot;pathSmoothing\&quot;:{\&quot;type\&quot;:\&quot;CATMULL_SMOOTHING\&quot;,\&quot;smoothing\&quot;:0.2},\&quot;isLocked\&quot;:false,\&quot;parent\&quot;:{\&quot;type\&quot;:\&quot;CHILD\&quot;,\&quot;parentId\&quot;:\&quot;9c4c4acc-072b-48e1-9ab8-fd34359c91de\&quot;,\&quot;order\&quot;:\&quot;5\&quot;},\&quot;connectorInfo\&quot;:{\&quot;connectedObjects\&quot;:[],\&quot;type\&quot;:\&quot;CUBIC\&quot;,\&quot;offset\&quot;:{\&quot;x\&quot;:0,\&quot;y\&quot;:0},\&quot;bending\&quot;:0.1,\&quot;firstElementIsHead\&quot;:true,\&quot;customized\&quot;:false}},\&quot;3fbc3c15-2770-41b8-8ee1-08f6680d8a66\&quot;:{\&quot;type\&quot;:\&quot;FIGURE_OBJECT\&quot;,\&quot;id\&quot;:\&quot;3fbc3c15-2770-41b8-8ee1-08f6680d8a66\&quot;,\&quot;parent\&quot;:{\&quot;type\&quot;:\&quot;CHILD\&quot;,\&quot;parentId\&quot;:\&quot;ca62f5e6-e71c-4d07-bf4c-d86935f89266\&quot;,\&quot;order\&quot;:\&quot;7\&quot;},\&quot;relativeTransform\&quot;:{\&quot;translate\&quot;:{\&quot;x\&quot;:87.53506094684249,\&quot;y\&quot;:106.06475396358957},\&quot;rotate\&quot;:0.4144732831979183,\&quot;skewX\&quot;:0,\&quot;scale\&quot;:{\&quot;x\&quot;:0.9999999999999998,\&quot;y\&quot;:0.9999999999999998}}},\&quot;ddbfff84-2cae-49b0-9e4b-7ea4a863a368\&quot;:{\&quot;type\&quot;:\&quot;FIGURE_OBJECT\&quot;,\&quot;id\&quot;:\&quot;ddbfff84-2cae-49b0-9e4b-7ea4a863a368\&quot;,\&quot;relativeTransform\&quot;:{\&quot;translate\&quot;:{\&quot;x\&quot;:2.309540967440648,\&quot;y\&quot;:-47.13635691580592},\&quot;rotate\&quot;:-1.5707963267948977},\&quot;opacity\&quot;:1,\&quot;path\&quot;:{\&quot;type\&quot;:\&quot;POLY_LINE\&quot;,\&quot;points\&quot;:[{\&quot;x\&quot;:-5.845819721479377,\&quot;y\&quot;:4.821697175202507},{\&quot;x\&quot;:-12.178791086415359,\&quot;y\&quot;:-19.97560258298182},{\&quot;x\&quot;:-6.576547186664284,\&quot;y\&quot;:-34.44069410858934},{\&quot;x\&quot;:2.4357582172830785,\&quot;y\&quot;:-21.353230347325393},{\&quot;x\&quot;:6.3329713649359896,\&quot;y\&quot;:6.888138821717865},{\&quot;x\&quot;:2.9229098607396735,\&quot;y\&quot;:34.44069410858934},{\&quot;x\&quot;:-5.845819721479388,\&quot;y\&quot;:34.44069410858934}],\&quot;closed\&quot;:true},\&quot;pathStyles\&quot;:[{\&quot;type\&quot;:\&quot;FILL\&quot;,\&quot;fillStyle\&quot;:\&quot;rgba(229, 229, 229, 1)\&quot;},{\&quot;type\&quot;:\&quot;STROKE\&quot;,\&quot;strokeStyle\&quot;:\&quot;rgba(74, 72, 73, 1)\&quot;,\&quot;lineWidth\&quot;:2,\&quot;lineJoin\&quot;:\&quot;round\&quot;}],\&quot;pathSmoothing\&quot;:{\&quot;type\&quot;:\&quot;CATMULL_SMOOTHING\&quot;,\&quot;smoothing\&quot;:0.2},\&quot;isLocked\&quot;:false,\&quot;parent\&quot;:{\&quot;type\&quot;:\&quot;CHILD\&quot;,\&quot;parentId\&quot;:\&quot;3fbc3c15-2770-41b8-8ee1-08f6680d8a66\&quot;,\&quot;order\&quot;:\&quot;2\&quot;},\&quot;connectorInfo\&quot;:{\&quot;connectedObjects\&quot;:[],\&quot;type\&quot;:\&quot;CUBIC\&quot;,\&quot;offset\&quot;:{\&quot;x\&quot;:0,\&quot;y\&quot;:0},\&quot;bending\&quot;:0.1,\&quot;firstElementIsHead\&quot;:true,\&quot;customized\&quot;:false}},\&quot;78afb0f8-23ff-4040-a4aa-54894ac5402f\&quot;:{\&quot;type\&quot;:\&quot;FIGURE_OBJECT\&quot;,\&quot;id\&quot;:\&quot;78afb0f8-23ff-4040-a4aa-54894ac5402f\&quot;,\&quot;relativeTransform\&quot;:{\&quot;translate\&quot;:{\&quot;x\&quot;:5.52871573314282,\&quot;y\&quot;:-33.63311945976634},\&quot;rotate\&quot;:-1.921767908571814},\&quot;opacity\&quot;:1,\&quot;path\&quot;:{\&quot;type\&quot;:\&quot;POLY_LINE\&quot;,\&quot;points\&quot;:[{\&quot;x\&quot;:5.325949827908519,\&quot;y\&quot;:4.700495796787396},{\&quot;x\&quot;:15.27103224397626,\&quot;y\&quot;:-19.473482586690643},{\&quot;x\&quot;:11.536145250826094,\&quot;y\&quot;:-33.57496997705283},{\&quot;x\&quot;:0.4712505249410345,\&quot;y\&quot;:-20.816481385772754},{\&quot;x\&quot;:-7.4542704237540605,\&quot;y\&quot;:6.7149939954105635},{\&quot;x\&quot;:-7.788299590445867,\&quot;y\&quot;:33.57496997705283},{\&quot;x\&quot;:1.2065299944666639,\&quot;y\&quot;:33.57496997705283}],\&quot;closed\&quot;:true},\&quot;pathStyles\&quot;:[{\&quot;type\&quot;:\&quot;FILL\&quot;,\&quot;fillStyle\&quot;:\&quot;rgba(229, 229, 229, 1)\&quot;},{\&quot;type\&quot;:\&quot;STROKE\&quot;,\&quot;strokeStyle\&quot;:\&quot;rgba(74, 72, 73, 1)\&quot;,\&quot;lineWidth\&quot;:1.9999999999999998,\&quot;lineJoin\&quot;:\&quot;round\&quot;}],\&quot;pathSmoothing\&quot;:{\&quot;type\&quot;:\&quot;CATMULL_SMOOTHING\&quot;,\&quot;smoothing\&quot;:0.2},\&quot;isLocked\&quot;:false,\&quot;parent\&quot;:{\&quot;type\&quot;:\&quot;CHILD\&quot;,\&quot;parentId\&quot;:\&quot;3fbc3c15-2770-41b8-8ee1-08f6680d8a66\&quot;,\&quot;order\&quot;:\&quot;5\&quot;},\&quot;connectorInfo\&quot;:{\&quot;connectedObjects\&quot;:[],\&quot;type\&quot;:\&quot;CUBIC\&quot;,\&quot;offset\&quot;:{\&quot;x\&quot;:0,\&quot;y\&quot;:0},\&quot;bending\&quot;:0.1,\&quot;firstElementIsHead\&quot;:true,\&quot;customized\&quot;:false}},\&quot;d39baa4d-6845-4dad-accf-255dfb61a678\&quot;:{\&quot;type\&quot;:\&quot;FIGURE_OBJECT\&quot;,\&quot;id\&quot;:\&quot;d39baa4d-6845-4dad-accf-255dfb61a678\&quot;,\&quot;parent\&quot;:{\&quot;type\&quot;:\&quot;CHILD\&quot;,\&quot;parentId\&quot;:\&quot;ca62f5e6-e71c-4d07-bf4c-d86935f89266\&quot;,\&quot;order\&quot;:\&quot;75\&quot;},\&quot;relativeTransform\&quot;:{\&quot;translate\&quot;:{\&quot;x\&quot;:185.43716439526736,\&quot;y\&quot;:99.32356309012685},\&quot;rotate\&quot;:-0.3732226370000388,\&quot;skewX\&quot;:0,\&quot;scale\&quot;:{\&quot;x\&quot;:0.9999999999999997,\&quot;y\&quot;:0.9999999999999997}}},\&quot;6dbe06ae-900b-4771-aa92-45f222606fd7\&quot;:{\&quot;type\&quot;:\&quot;FIGURE_OBJECT\&quot;,\&quot;id\&quot;:\&quot;6dbe06ae-900b-4771-aa92-45f222606fd7\&quot;,\&quot;relativeTransform\&quot;:{\&quot;translate\&quot;:{\&quot;x\&quot;:2.4030644210072563,\&quot;y\&quot;:-43.08861591151486},\&quot;rotate\&quot;:-1.5707963267948977},\&quot;opacity\&quot;:1,\&quot;path\&quot;:{\&quot;type\&quot;:\&quot;POLY_LINE\&quot;,\&quot;points\&quot;:[{\&quot;x\&quot;:-5.343821566794011,\&quot;y\&quot;:5.016948862977069},{\&quot;x\&quot;:-11.132961597487508,\&quot;y\&quot;:-20.784502432333575},{\&quot;x\&quot;:-6.011799262643241,\&quot;y\&quot;:-35.835349021264776},{\&quot;x\&quot;:2.226592319497513,\&quot;y\&quot;:-22.217916393184165},{\&quot;x\&quot;:5.789140030693507,\&quot;y\&quot;:7.167069804252952},{\&quot;x\&quot;:2.6719107833969855,\&quot;y\&quot;:35.835349021264776},{\&quot;x\&quot;:-5.343821566794025,\&quot;y\&quot;:35.835349021264776}],\&quot;closed\&quot;:true},\&quot;pathStyles\&quot;:[{\&quot;type\&quot;:\&quot;FILL\&quot;,\&quot;fillStyle\&quot;:\&quot;rgba(181, 100, 120, 1)\&quot;},{\&quot;type\&quot;:\&quot;STROKE\&quot;,\&quot;strokeStyle\&quot;:\&quot;rgba(90, 39, 49, 1)\&quot;,\&quot;lineWidth\&quot;:2,\&quot;lineJoin\&quot;:\&quot;round\&quot;}],\&quot;pathSmoothing\&quot;:{\&quot;type\&quot;:\&quot;CATMULL_SMOOTHING\&quot;,\&quot;smoothing\&quot;:0.2},\&quot;isLocked\&quot;:false,\&quot;parent\&quot;:{\&quot;type\&quot;:\&quot;CHILD\&quot;,\&quot;parentId\&quot;:\&quot;d39baa4d-6845-4dad-accf-255dfb61a678\&quot;,\&quot;order\&quot;:\&quot;2\&quot;},\&quot;connectorInfo\&quot;:{\&quot;connectedObjects\&quot;:[],\&quot;type\&quot;:\&quot;CUBIC\&quot;,\&quot;offset\&quot;:{\&quot;x\&quot;:0,\&quot;y\&quot;:0},\&quot;bending\&quot;:0.1,\&quot;firstElementIsHead\&quot;:true,\&quot;customized\&quot;:false}},\&quot;72419c88-897c-4536-8b3e-bb7bbc8ea749\&quot;:{\&quot;type\&quot;:\&quot;FIGURE_OBJECT\&quot;,\&quot;id\&quot;:\&quot;72419c88-897c-4536-8b3e-bb7bbc8ea749\&quot;,\&quot;relativeTransform\&quot;:{\&quot;translate\&quot;:{\&quot;x\&quot;:5.752597706418461,\&quot;y\&quot;:-30.744942145115495},\&quot;rotate\&quot;:-1.9656525906796933},\&quot;opacity\&quot;:1,\&quot;path\&quot;:{\&quot;type\&quot;:\&quot;POLY_LINE\&quot;,\&quot;points\&quot;:[{\&quot;x\&quot;:4.549849052378189,\&quot;y\&quot;:4.8075723948913005},{\&quot;x\&quot;:15.871303000067078,\&quot;y\&quot;:-19.91708563597825},{\&quot;x\&quot;:13.607217059426217,\&quot;y\&quot;:-34.33980282065215},{\&quot;x\&quot;:2.223265741557689,\&quot;y\&quot;:-21.29067774880433},{\&quot;x\&quot;:-7.507984249839741,\&quot;y\&quot;:6.867960564130427},{\&quot;x\&quot;:-10.121871789070996,\&quot;y\&quot;:34.33980282065215},{\&quot;x\&quot;:-1.7570431402184823,\&quot;y\&quot;:34.33980282065215}],\&quot;closed\&quot;:true},\&quot;pathStyles\&quot;:[{\&quot;type\&quot;:\&quot;FILL\&quot;,\&quot;fillStyle\&quot;:\&quot;rgba(181, 100, 120, 1)\&quot;},{\&quot;type\&quot;:\&quot;STROKE\&quot;,\&quot;strokeStyle\&quot;:\&quot;rgba(90, 39, 49, 1)\&quot;,\&quot;lineWidth\&quot;:1.9999999999999998,\&quot;lineJoin\&quot;:\&quot;round\&quot;}],\&quot;pathSmoothing\&quot;:{\&quot;type\&quot;:\&quot;CATMULL_SMOOTHING\&quot;,\&quot;smoothing\&quot;:0.2},\&quot;isLocked\&quot;:false,\&quot;parent\&quot;:{\&quot;type\&quot;:\&quot;CHILD\&quot;,\&quot;parentId\&quot;:\&quot;d39baa4d-6845-4dad-accf-255dfb61a678\&quot;,\&quot;order\&quot;:\&quot;5\&quot;},\&quot;connectorInfo\&quot;:{\&quot;connectedObjects\&quot;:[],\&quot;type\&quot;:\&quot;CUBIC\&quot;,\&quot;offset\&quot;:{\&quot;x\&quot;:0,\&quot;y\&quot;:0},\&quot;bending\&quot;:0.1,\&quot;firstElementIsHead\&quot;:true,\&quot;customized\&quot;:false}},\&quot;14b553e8-4cb7-43da-92ed-2670c1502c24\&quot;:{\&quot;type\&quot;:\&quot;FIGURE_OBJECT\&quot;,\&quot;id\&quot;:\&quot;14b553e8-4cb7-43da-92ed-2670c1502c24\&quot;,\&quot;parent\&quot;:{\&quot;type\&quot;:\&quot;CHILD\&quot;,\&quot;parentId\&quot;:\&quot;ca62f5e6-e71c-4d07-bf4c-d86935f89266\&quot;,\&quot;order\&quot;:\&quot;8\&quot;},\&quot;relativeTransform\&quot;:{\&quot;translate\&quot;:{\&quot;x\&quot;:252.60597126499712,\&quot;y\&quot;:54.81854274971402},\&quot;rotate\&quot;:-0.483535097382901,\&quot;skewX\&quot;:0,\&quot;scale\&quot;:{\&quot;x\&quot;:0.9999999999999997,\&quot;y\&quot;:0.9999999999999998}}},\&quot;b4e10db7-5ab5-46dd-b0c7-64f74c3dbbd5\&quot;:{\&quot;type\&quot;:\&quot;FIGURE_OBJECT\&quot;,\&quot;id\&quot;:\&quot;b4e10db7-5ab5-46dd-b0c7-64f74c3dbbd5\&quot;,\&quot;relativeTransform\&quot;:{\&quot;translate\&quot;:{\&quot;x\&quot;:2.4985639892636313,\&quot;y\&quot;:-36.30186206760594},\&quot;rotate\&quot;:-1.5707963267948983},\&quot;opacity\&quot;:1,\&quot;path\&quot;:{\&quot;type\&quot;:\&quot;POLY_LINE\&quot;,\&quot;points\&quot;:[{\&quot;x\&quot;:-4.502132856391258,\&quot;y\&quot;:5.216326143998038},{\&quot;x\&quot;:-9.379443450815087,\&quot;y\&quot;:-21.610494025134734},{\&quot;x\&quot;:-5.064899463440119,\&quot;y\&quot;:-37.259472457128844},{\&quot;x\&quot;:1.8758886901630447,\&quot;y\&quot;:-23.100872923419885},{\&quot;x\&quot;:4.87731059442385,\&quot;y\&quot;:7.451894491425766},{\&quot;x\&quot;:2.251066428195586,\&quot;y\&quot;:37.259472457128844},{\&quot;x\&quot;:-4.502132856391291,\&quot;y\&quot;:37.259472457128844}],\&quot;closed\&quot;:true},\&quot;pathStyles\&quot;:[{\&quot;type\&quot;:\&quot;FILL\&quot;,\&quot;fillStyle\&quot;:\&quot;rgba(200, 77, 76, 1)\&quot;},{\&quot;type\&quot;:\&quot;STROKE\&quot;,\&quot;strokeStyle\&quot;:\&quot;rgba(107, 21, 25, 1)\&quot;,\&quot;lineWidth\&quot;:2,\&quot;lineJoin\&quot;:\&quot;round\&quot;}],\&quot;pathSmoothing\&quot;:{\&quot;type\&quot;:\&quot;CATMULL_SMOOTHING\&quot;,\&quot;smoothing\&quot;:0.2},\&quot;isLocked\&quot;:false,\&quot;parent\&quot;:{\&quot;type\&quot;:\&quot;CHILD\&quot;,\&quot;parentId\&quot;:\&quot;14b553e8-4cb7-43da-92ed-2670c1502c24\&quot;,\&quot;order\&quot;:\&quot;2\&quot;},\&quot;connectorInfo\&quot;:{\&quot;connectedObjects\&quot;:[],\&quot;type\&quot;:\&quot;CUBIC\&quot;,\&quot;offset\&quot;:{\&quot;x\&quot;:0,\&quot;y\&quot;:0},\&quot;bending\&quot;:0.1,\&quot;firstElementIsHead\&quot;:true,\&quot;customized\&quot;:false}},\&quot;4979ead7-b788-4df0-a8c1-75a0a015b873\&quot;:{\&quot;type\&quot;:\&quot;FIGURE_OBJECT\&quot;,\&quot;id\&quot;:\&quot;4979ead7-b788-4df0-a8c1-75a0a015b873\&quot;,\&quot;relativeTransform\&quot;:{\&quot;translate\&quot;:{\&quot;x\&quot;:5.981210219887964,\&quot;y\&quot;:-25.90240195508914},\&quot;rotate\&quot;:-2.045828328117967},\&quot;opacity\&quot;:1,\&quot;path\&quot;:{\&quot;type\&quot;:\&quot;POLY_LINE\&quot;,\&quot;points\&quot;:[{\&quot;x\&quot;:3.2540664704423072,\&quot;y\&quot;:4.8157327926949725},{\&quot;x\&quot;:16.881754619814046,\&quot;y\&quot;:-19.950892998307744},{\&quot;x\&quot;:17.076027760202933,\&quot;y\&quot;:-34.39809137639266},{\&quot;x\&quot;:5.153747904532333,\&quot;y\&quot;:-21.32681665336345},{\&quot;x\&quot;:-7.600987890108866,\&quot;y\&quot;:6.8796182752785295},{\&quot;x\&quot;:-14.028127999473597,\&quot;y\&quot;:34.39809137639266},{\&quot;x\&quot;:-6.71316857372321,\&quot;y\&quot;:34.39809137639266}],\&quot;closed\&quot;:true},\&quot;pathStyles\&quot;:[{\&quot;type\&quot;:\&quot;FILL\&quot;,\&quot;fillStyle\&quot;:\&quot;rgba(200, 77, 76, 1)\&quot;},{\&quot;type\&quot;:\&quot;STROKE\&quot;,\&quot;strokeStyle\&quot;:\&quot;rgba(107, 21, 25, 1)\&quot;,\&quot;lineWidth\&quot;:1.9999999999999998,\&quot;lineJoin\&quot;:\&quot;round\&quot;}],\&quot;pathSmoothing\&quot;:{\&quot;type\&quot;:\&quot;CATMULL_SMOOTHING\&quot;,\&quot;smoothing\&quot;:0.2},\&quot;isLocked\&quot;:false,\&quot;parent\&quot;:{\&quot;type\&quot;:\&quot;CHILD\&quot;,\&quot;parentId\&quot;:\&quot;14b553e8-4cb7-43da-92ed-2670c1502c24\&quot;,\&quot;order\&quot;:\&quot;5\&quot;},\&quot;connectorInfo\&quot;:{\&quot;connectedObjects\&quot;:[],\&quot;type\&quot;:\&quot;CUBIC\&quot;,\&quot;offset\&quot;:{\&quot;x\&quot;:0,\&quot;y\&quot;:0},\&quot;bending\&quot;:0.1,\&quot;firstElementIsHead\&quot;:true,\&quot;customized\&quot;:false}}}},\&quot;migrationVersion\&quot;:30}&quot;,&quot;title&quot;:&quot;FRMS 2023 conceptual model&quot;,&quot;changeId&quot;:&quot;4de994d6-a054-4483-b565-7455904a31ba&quot;}},&quot;source&quot;:{&quot;id&quot;:&quot;644aa0285af0afda93ca73fe&quot;,&quot;type&quot;:&quot;ILLUSTRATIONS&quot;,&quot;dateAdded&quot;:&quot;2024-03-04T02:44:06.459Z&quot;},&quot;isPremium&quot;:false,&quot;parent&quot;:{&quot;parentId&quot;:&quot;1f9c736b-769d-4f54-a058-3dfb5635f825&quot;,&quot;type&quot;:&quot;CHILD&quot;,&quot;order&quot;:&quot;5&quot;}},&quot;cf606a19-69ba-41ce-8ece-7f37bd0e3133&quot;:{&quot;id&quot;:&quot;cf606a19-69ba-41ce-8ece-7f37bd0e3133&quot;,&quot;name&quot;:&quot;Untitled&quot;,&quot;type&quot;:&quot;FIGURE_OBJECT&quot;,&quot;relativeTransform&quot;:{&quot;translate&quot;:{&quot;x&quot;:5.50631079627481,&quot;y&quot;:4.964031902618408},&quot;rotate&quot;:0,&quot;skewX&quot;:0,&quot;scale&quot;:{&quot;x&quot;:1.0713444380947577,&quot;y&quot;:1.0713444380947577}},&quot;image&quot;:{&quot;url&quot;:&quot;&quot;,&quot;fallbackUrl&quot;:&quot;&quot;,&quot;isPremium&quot;:false,&quot;isSignedURL&quot;:false,&quot;size&quot;:{&quot;x&quot;:960,&quot;y&quot;:672}},&quot;embedded&quot;:{&quot;illustration&quot;:{&quot;json&quot;:&quot;{\&quot;bioData\&quot;:{\&quot;id\&quot;:\&quot;4de70740-fd90-44cf-87b6-1771775418ad\&quot;,\&quot;objects\&quot;:{\&quot;4de70740-fd90-44cf-87b6-1771775418ad\&quot;:{\&quot;id\&quot;:\&quot;4de70740-fd90-44cf-87b6-1771775418ad\&quot;,\&quot;type\&quot;:\&quot;FIGURE_OBJECT\&quot;,\&quot;document\&quot;:{\&quot;type\&quot;:\&quot;DOCUMENT_GROUP\&quot;,\&quot;canvasType\&quot;:\&quot;FIGURE\&quot;,\&quot;units\&quot;:\&quot;in\&quot;}},\&quot;d3f676ea-2d61-4524-a4c0-af47400e0a5d\&quot;:{\&quot;id\&quot;:\&quot;d3f676ea-2d61-4524-a4c0-af47400e0a5d\&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4de70740-fd90-44cf-87b6-1771775418ad\&quot;,\&quot;type\&quot;:\&quot;FRAME\&quot;,\&quot;order\&quot;:\&quot;5\&quot;}},\&quot;c7d2d49d-b095-4d0f-85ba-052b77b3760b\&quot;:{\&quot;id\&quot;:\&quot;c7d2d49d-b095-4d0f-85ba-052b77b3760b\&quot;,\&quot;type\&quot;:\&quot;FIGURE_OBJECT\&quot;,\&quot;document\&quot;:{\&quot;type\&quot;:\&quot;FIGURE\&quot;,\&quot;canvasType\&quot;:\&quot;FIGURE\&quot;,\&quot;units\&quot;:\&quot;in\&quot;},\&quot;parent\&quot;:{\&quot;parentId\&quot;:\&quot;4de70740-fd90-44cf-87b6-1771775418ad\&quot;,\&quot;type\&quot;:\&quot;DOCUMENT\&quot;,\&quot;order\&quot;:\&quot;5\&quot;},\&quot;layout\&quot;:{\&quot;sizeRatio\&quot;:{\&quot;x\&quot;:0.88,\&quot;y\&quot;:0.88},\&quot;keepAspectRatio\&quot;:false}},\&quot;b65cd678-9d0f-46ec-92d6-29d203c65e74\&quot;:{\&quot;id\&quot;:\&quot;b65cd678-9d0f-46ec-92d6-29d203c65e74\&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c7d2d49d-b095-4d0f-85ba-052b77b3760b\&quot;,\&quot;order\&quot;:\&quot;5\&quot;}},\&quot;8cdfa69e-90aa-404d-b6b9-255584e38c7e\&quot;:{\&quot;id\&quot;:\&quot;8cdfa69e-90aa-404d-b6b9-255584e38c7e\&quot;,\&quot;type\&quot;:\&quot;FIGURE_OBJECT\&quot;,\&quot;guide\&quot;:{\&quot;type\&quot;:\&quot;GRID\&quot;,\&quot;distance\&quot;:0.5,\&quot;units\&quot;:\&quot;in\&quot;},\&quot;parent\&quot;:{\&quot;parentId\&quot;:\&quot;4de70740-fd90-44cf-87b6-1771775418ad\&quot;,\&quot;type\&quot;:\&quot;GUIDE\&quot;,\&quot;order\&quot;:\&quot;5\&quot;}},\&quot;72b0d825-1195-4aee-8a9c-fab259993cb6\&quot;:{\&quot;id\&quot;:\&quot;72b0d825-1195-4aee-8a9c-fab259993cb6\&quot;,\&quot;name\&quot;:\&quot;C. Elegans 1 (detailed)\&quot;,\&quot;displayName\&quot;:\&quot;\&quot;,\&quot;type\&quot;:\&quot;FIGURE_OBJECT\&quot;,\&quot;relativeTransform\&quot;:{\&quot;translate\&quot;:{\&quot;x\&quot;:26.936713000930098,\&quot;y\&quot;:22.77080046092793},\&quot;rotate\&quot;:0,\&quot;skewX\&quot;:0,\&quot;scale\&quot;:{\&quot;x\&quot;:3.7995802911783407,\&quot;y\&quot;:3.7995802911783407}},\&quot;image\&quot;:{\&quot;url\&quot;:\&quot;https://icons.biorender.com/biorender/5b0eb02bed50f40014846dd6/20180530140815/image/c-elegans-1-detailed.png\&quot;,\&quot;fallbackUrl\&quot;:\&quot;https://res.cloudinary.com/dlcjuc3ej/image/upload/v1527689295/lmowpy4lrk6etacgspdh.svg#/keystone/api/icons/5b0eb02bed50f40014846dd6/20180530140815/image/c-elegans-1-detailed.svg#/keystone/api/icons/5b0eb02bed50f40014846dd6/20180530140815/image/c-elegans-1-detailed.svg\&quot;,\&quot;isPremium\&quot;:true,\&quot;size\&quot;:{\&quot;x\&quot;:100,\&quot;y\&quot;:74.375}},\&quot;source\&quot;:{\&quot;id\&quot;:\&quot;5b0eb02bed50f40014846dd6\&quot;,\&quot;type\&quot;:\&quot;ASSETS\&quot;},\&quot;isPremium\&quot;:true,\&quot;parent\&quot;:{\&quot;type\&quot;:\&quot;CHILD\&quot;,\&quot;parentId\&quot;:\&quot;c7d2d49d-b095-4d0f-85ba-052b77b3760b\&quot;,\&quot;order\&quot;:\&quot;5\&quot;}},\&quot;524d4334-3b9d-48d1-b8c6-d223fe00b6ca\&quot;:{\&quot;relativeTransform\&quot;:{\&quot;translate\&quot;:{\&quot;x\&quot;:353.3134990765851,\&quot;y\&quot;:32.87519829503035},\&quot;rotate\&quot;:0,\&quot;skewX\&quot;:0,\&quot;scale\&quot;:{\&quot;x\&quot;:1,\&quot;y\&quot;:1}},\&quot;type\&quot;:\&quot;FIGURE_OBJECT\&quot;,\&quot;id\&quot;:\&quot;524d4334-3b9d-48d1-b8c6-d223fe00b6ca\&quot;,\&quot;layout\&quot;:{\&quot;sizeRatio\&quot;:{\&quot;x\&quot;:0.88,\&quot;y\&quot;:0.88},\&quot;keepAspectRatio\&quot;:false},\&quot;opacity\&quot;:1,\&quot;path\&quot;:{\&quot;type\&quot;:\&quot;RECT\&quot;,\&quot;size\&quot;:{\&quot;x\&quot;:171.2933238636364,\&quot;y\&quot;:72.40428601994005},\&quot;cornerRounding\&quot;:{\&quot;type\&quot;:\&quot;ARC_LENGTH\&quot;,\&quot;global\&quot;:6.283185307179586}},\&quot;pathStyles\&quot;:[{\&quot;type\&quot;:\&quot;FILL\&quot;,\&quot;fillStyle\&quot;:\&quot;rgba(243, 246, 251, 1)\&quot;},{\&quot;type\&quot;:\&quot;STROKE\&quot;,\&quot;strokeStyle\&quot;:\&quot;rgba(133, 148, 182, 1)\&quot;,\&quot;lineWidth\&quot;:2,\&quot;lineJoin\&quot;:\&quot;round\&quot;}],\&quot;isLocked\&quot;:false,\&quot;parent\&quot;:{\&quot;type\&quot;:\&quot;CHILD\&quot;,\&quot;parentId\&quot;:\&quot;c7d2d49d-b095-4d0f-85ba-052b77b3760b\&quot;,\&quot;order\&quot;:\&quot;7\&quot;},\&quot;name\&quot;:\&quot;Label (light, editable) 4\&quot;,\&quot;displayName\&quot;:\&quot;Label (light, editable) 4\&quot;,\&quot;source\&quot;:{\&quot;id\&quot;:\&quot;62606e1c896446dd73b949e3\&quot;,\&quot;type\&quot;:\&quot;ASSETS\&quot;},\&quot;isPremium\&quot;:false},\&quot;286c413b-aed7-40ee-8966-785dfa38c071\&quot;:{\&quot;type\&quot;:\&quot;FIGURE_OBJECT\&quot;,\&quot;id\&quot;:\&quot;286c413b-aed7-40ee-8966-785dfa38c071\&quot;,\&quot;relativeTransform\&quot;:{\&quot;translate\&quot;:{\&quot;x\&quot;:0,\&quot;y\&quot;:0},\&quot;rotate\&quot;:0},\&quot;text\&quot;:{\&quot;textData\&quot;:{\&quot;lineSpacing\&quot;:\&quot;normal\&quot;,\&quot;alignment\&quot;:\&quot;center\&quot;,\&quot;lines\&quot;:[{\&quot;runs\&quot;:[{\&quot;style\&quot;:{\&quot;fontFamily\&quot;:\&quot;Roboto\&quot;,\&quot;fontSize\&quot;:18.666666666666664,\&quot;color\&quot;:\&quot;rgb(0,0,0)\&quot;,\&quot;fontWeight\&quot;:\&quot;bold\&quot;,\&quot;fontStyle\&quot;:\&quot;normal\&quot;,\&quot;decoration\&quot;:\&quot;none\&quot;,\&quot;script\&quot;:\&quot;none\&quot;},\&quot;range\&quot;:[0,5]},{\&quot;style\&quot;:{\&quot;fontFamily\&quot;:\&quot;Roboto\&quot;,\&quot;fontSize\&quot;:14,\&quot;color\&quot;:\&quot;rgb(0,0,0)\&quot;,\&quot;fontWeight\&quot;:\&quot;normal\&quot;,\&quot;fontStyle\&quot;:\&quot;normal\&quot;,\&quot;decoration\&quot;:\&quot;none\&quot;,\&quot;script\&quot;:\&quot;none\&quot;},\&quot;range\&quot;:[6,6]}],\&quot;text\&quot;:\&quot;CeMbio \&quot;,\&quot;baseStyle\&quot;:{\&quot;fontFamily\&quot;:\&quot;Roboto\&quot;,\&quot;fontSize\&quot;:18.666666666666664,\&quot;color\&quot;:\&quot;rgb(0,0,0)\&quot;,\&quot;fontWeight\&quot;:\&quot;bold\&quot;,\&quot;fontStyle\&quot;:\&quot;normal\&quot;,\&quot;decoration\&quot;:\&quot;none\&quot;,\&quot;script\&quot;:\&quot;none\&quot;}},{\&quot;runs\&quot;:[{\&quot;style\&quot;:{\&quot;fontFamily\&quot;:\&quot;Roboto\&quot;,\&quot;fontSize\&quot;:14,\&quot;color\&quot;:\&quot;rgb(0,0,0)\&quot;,\&quot;fontWeight\&quot;:\&quot;normal\&quot;,\&quot;fontStyle\&quot;:\&quot;normal\&quot;,\&quot;decoration\&quot;:\&quot;none\&quot;,\&quot;script\&quot;:\&quot;none\&quot;},\&quot;range\&quot;:[0,39]}],\&quot;text\&quot;:\&quot;Characterized diverse natural microbiome\&quot;,\&quot;baseStyle\&quot;:{\&quot;fontFamily\&quot;:\&quot;Roboto\&quot;,\&quot;fontSize\&quot;:14,\&quot;color\&quot;:\&quot;rgb(0,0,0)\&quot;,\&quot;fontWeight\&quot;:\&quot;normal\&quot;,\&quot;fontStyle\&quot;:\&quot;normal\&quot;,\&quot;decoration\&quot;:\&quot;none\&quot;,\&quot;script\&quot;:\&quot;none\&quot;}}],\&quot;verticalAlign\&quot;:\&quot;TOP\&quot;,\&quot;_lastCaretLocation\&quot;:{\&quot;lineIndex\&quot;:0,\&quot;runIndex\&quot;:1,\&quot;charIndex\&quot;:6}},\&quot;size\&quot;:{\&quot;x\&quot;:150.73812500000003,\&quot;y\&quot;:52.81068},\&quot;targetSize\&quot;:{\&quot;x\&quot;:150.73812500000003,\&quot;y\&quot;:2},\&quot;format\&quot;:\&quot;BETTER_TEXT\&quot;,\&quot;verticalAlign\&quot;:\&quot;TOP\&quot;},\&quot;parent\&quot;:{\&quot;type\&quot;:\&quot;CHILD\&quot;,\&quot;parentId\&quot;:\&quot;524d4334-3b9d-48d1-b8c6-d223fe00b6ca\&quot;,\&quot;order\&quot;:\&quot;5\&quot;}},\&quot;f47d5f9f-1f91-4ae9-853a-c39a4cb3b655\&quot;:{\&quot;relativeTransform\&quot;:{\&quot;translate\&quot;:{\&quot;x\&quot;:-309.1906741487958,\&quot;y\&quot;:32.874501052582076},\&quot;rotate\&quot;:0,\&quot;skewX\&quot;:0,\&quot;scale\&quot;:{\&quot;x\&quot;:1,\&quot;y\&quot;:1}},\&quot;type\&quot;:\&quot;FIGURE_OBJECT\&quot;,\&quot;id\&quot;:\&quot;f47d5f9f-1f91-4ae9-853a-c39a4cb3b655\&quot;,\&quot;layout\&quot;:{\&quot;sizeRatio\&quot;:{\&quot;x\&quot;:0.88,\&quot;y\&quot;:0.88},\&quot;keepAspectRatio\&quot;:false},\&quot;opacity\&quot;:1,\&quot;path\&quot;:{\&quot;type\&quot;:\&quot;RECT\&quot;,\&quot;size\&quot;:{\&quot;x\&quot;:190.7933238636365,\&quot;y\&quot;:88.91169696969692},\&quot;cornerRounding\&quot;:{\&quot;type\&quot;:\&quot;ARC_LENGTH\&quot;,\&quot;global\&quot;:6.283185307179586}},\&quot;pathStyles\&quot;:[{\&quot;type\&quot;:\&quot;FILL\&quot;,\&quot;fillStyle\&quot;:\&quot;rgba(243, 246, 251, 1)\&quot;},{\&quot;type\&quot;:\&quot;STROKE\&quot;,\&quot;strokeStyle\&quot;:\&quot;rgba(133, 148, 182, 1)\&quot;,\&quot;lineWidth\&quot;:2,\&quot;lineJoin\&quot;:\&quot;round\&quot;}],\&quot;isLocked\&quot;:false,\&quot;parent\&quot;:{\&quot;type\&quot;:\&quot;CHILD\&quot;,\&quot;parentId\&quot;:\&quot;c7d2d49d-b095-4d0f-85ba-052b77b3760b\&quot;,\&quot;order\&quot;:\&quot;8\&quot;},\&quot;name\&quot;:\&quot;Label (light, editable) 4\&quot;,\&quot;displayName\&quot;:\&quot;Label (light, editable) 4\&quot;,\&quot;source\&quot;:{\&quot;id\&quot;:\&quot;62606e1c896446dd73b949e3\&quot;,\&quot;type\&quot;:\&quot;ASSETS\&quot;},\&quot;isPremium\&quot;:false},\&quot;3b4db551-0563-45e3-a4a3-08620c5fe199\&quot;:{\&quot;type\&quot;:\&quot;FIGURE_OBJECT\&quot;,\&quot;id\&quot;:\&quot;3b4db551-0563-45e3-a4a3-08620c5fe199\&quot;,\&quot;relativeTransform\&quot;:{\&quot;translate\&quot;:{\&quot;x\&quot;:0,\&quot;y\&quot;:0},\&quot;rotate\&quot;:0},\&quot;text\&quot;:{\&quot;textData\&quot;:{\&quot;lineSpacing\&quot;:\&quot;normal\&quot;,\&quot;alignment\&quot;:\&quot;center\&quot;,\&quot;lines\&quot;:[{\&quot;runs\&quot;:[{\&quot;style\&quot;:{\&quot;fontFamily\&quot;:\&quot;Roboto\&quot;,\&quot;fontSize\&quot;:17.333333333333325,\&quot;color\&quot;:\&quot;rgb(0,0,0)\&quot;,\&quot;fontWeight\&quot;:\&quot;bold\&quot;,\&quot;fontStyle\&quot;:\&quot;normal\&quot;,\&quot;decoration\&quot;:\&quot;none\&quot;,\&quot;script\&quot;:\&quot;none\&quot;},\&quot;range\&quot;:[0,19]}],\&quot;text\&quot;:\&quot;Simplified Intestine\&quot;},{\&quot;runs\&quot;:[{\&quot;style\&quot;:{\&quot;fontFamily\&quot;:\&quot;Roboto\&quot;,\&quot;fontSize\&quot;:14.666666666666663,\&quot;color\&quot;:\&quot;rgb(0,0,0)\&quot;,\&quot;fontWeight\&quot;:\&quot;normal\&quot;,\&quot;fontStyle\&quot;:\&quot;normal\&quot;,\&quot;decoration\&quot;:\&quot;none\&quot;,\&quot;script\&quot;:\&quot;none\&quot;},\&quot;range\&quot;:[0,40]}],\&quot;text\&quot;:\&quot;20-cells, lack of adaptive immune system.\&quot;,\&quot;baseStyle\&quot;:{\&quot;fontFamily\&quot;:\&quot;Roboto\&quot;,\&quot;fontSize\&quot;:14.666666666666663,\&quot;color\&quot;:\&quot;rgb(0,0,0)\&quot;,\&quot;fontWeight\&quot;:\&quot;normal\&quot;,\&quot;fontStyle\&quot;:\&quot;normal\&quot;,\&quot;decoration\&quot;:\&quot;none\&quot;,\&quot;script\&quot;:\&quot;none\&quot;}}],\&quot;verticalAlign\&quot;:\&quot;TOP\&quot;,\&quot;_lastCaretLocation\&quot;:{\&quot;lineIndex\&quot;:1,\&quot;runIndex\&quot;:-1,\&quot;charIndex\&quot;:-1,\&quot;endOfLine\&quot;:true}},\&quot;size\&quot;:{\&quot;x\&quot;:167.8981250000001,\&quot;y\&quot;:53.815626666666645},\&quot;targetSize\&quot;:{\&quot;x\&quot;:167.8981250000001,\&quot;y\&quot;:2},\&quot;format\&quot;:\&quot;BETTER_TEXT\&quot;,\&quot;verticalAlign\&quot;:\&quot;TOP\&quot;},\&quot;parent\&quot;:{\&quot;type\&quot;:\&quot;CHILD\&quot;,\&quot;parentId\&quot;:\&quot;f47d5f9f-1f91-4ae9-853a-c39a4cb3b655\&quot;,\&quot;order\&quot;:\&quot;5\&quot;}},\&quot;739b0e94-4f2f-4fef-95c3-de724169041c\&quot;:{\&quot;relativeTransform\&quot;:{\&quot;translate\&quot;:{\&quot;x\&quot;:-259.4394260031823,\&quot;y\&quot;:-163.98146111491292},\&quot;rotate\&quot;:0,\&quot;skewX\&quot;:0,\&quot;scale\&quot;:{\&quot;x\&quot;:1,\&quot;y\&quot;:1}},\&quot;type\&quot;:\&quot;FIGURE_OBJECT\&quot;,\&quot;id\&quot;:\&quot;739b0e94-4f2f-4fef-95c3-de724169041c\&quot;,\&quot;layout\&quot;:{\&quot;sizeRatio\&quot;:{\&quot;x\&quot;:0.88,\&quot;y\&quot;:0.88},\&quot;keepAspectRatio\&quot;:false},\&quot;opacity\&quot;:1,\&quot;path\&quot;:{\&quot;type\&quot;:\&quot;RECT\&quot;,\&quot;size\&quot;:{\&quot;x\&quot;:190.7933238636365,\&quot;y\&quot;:88.91169696969692},\&quot;cornerRounding\&quot;:{\&quot;type\&quot;:\&quot;ARC_LENGTH\&quot;,\&quot;global\&quot;:6.283185307179586}},\&quot;pathStyles\&quot;:[{\&quot;type\&quot;:\&quot;FILL\&quot;,\&quot;fillStyle\&quot;:\&quot;rgba(243, 246, 251, 1)\&quot;},{\&quot;type\&quot;:\&quot;STROKE\&quot;,\&quot;strokeStyle\&quot;:\&quot;rgba(133, 148, 182, 1)\&quot;,\&quot;lineWidth\&quot;:2,\&quot;lineJoin\&quot;:\&quot;round\&quot;}],\&quot;isLocked\&quot;:false,\&quot;parent\&quot;:{\&quot;type\&quot;:\&quot;CHILD\&quot;,\&quot;parentId\&quot;:\&quot;c7d2d49d-b095-4d0f-85ba-052b77b3760b\&quot;,\&quot;order\&quot;:\&quot;9\&quot;},\&quot;name\&quot;:\&quot;Label (light, editable) 4\&quot;,\&quot;displayName\&quot;:\&quot;Label (light, editable) 4\&quot;,\&quot;source\&quot;:{\&quot;id\&quot;:\&quot;62606e1c896446dd73b949e3\&quot;,\&quot;type\&quot;:\&quot;ASSETS\&quot;},\&quot;isPremium\&quot;:false},\&quot;aee27e3a-19e3-454e-9626-deead7be0551\&quot;:{\&quot;type\&quot;:\&quot;FIGURE_OBJECT\&quot;,\&quot;id\&quot;:\&quot;aee27e3a-19e3-454e-9626-deead7be0551\&quot;,\&quot;relativeTransform\&quot;:{\&quot;translate\&quot;:{\&quot;x\&quot;:0,\&quot;y\&quot;:0},\&quot;rotate\&quot;:0},\&quot;text\&quot;:{\&quot;textData\&quot;:{\&quot;lineSpacing\&quot;:\&quot;normal\&quot;,\&quot;alignment\&quot;:\&quot;center\&quot;,\&quot;lines\&quot;:[{\&quot;runs\&quot;:[{\&quot;style\&quot;:{\&quot;fontFamily\&quot;:\&quot;Roboto\&quot;,\&quot;fontSize\&quot;:17.333333333333325,\&quot;color\&quot;:\&quot;rgb(0,0,0)\&quot;,\&quot;fontWeight\&quot;:\&quot;bold\&quot;,\&quot;fontStyle\&quot;:\&quot;normal\&quot;,\&quot;decoration\&quot;:\&quot;none\&quot;,\&quot;script\&quot;:\&quot;none\&quot;},\&quot;range\&quot;:[0,15]}],\&quot;text\&quot;:\&quot;Transparent Body\&quot;},{\&quot;runs\&quot;:[{\&quot;style\&quot;:{\&quot;fontFamily\&quot;:\&quot;Roboto\&quot;,\&quot;fontSize\&quot;:14.666666666666666,\&quot;color\&quot;:\&quot;rgb(0,0,0)\&quot;,\&quot;fontWeight\&quot;:\&quot;normal\&quot;,\&quot;fontStyle\&quot;:\&quot;normal\&quot;,\&quot;decoration\&quot;:\&quot;none\&quot;,\&quot;script\&quot;:\&quot;none\&quot;},\&quot;range\&quot;:[0,62]}],\&quot;text\&quot;:\&quot;Direct visualization of reporter bacteria in intestinal lumen. \&quot;}],\&quot;verticalAlign\&quot;:\&quot;TOP\&quot;,\&quot;_lastCaretLocation\&quot;:{\&quot;lineIndex\&quot;:1,\&quot;runIndex\&quot;:0,\&quot;charIndex\&quot;:62}},\&quot;size\&quot;:{\&quot;x\&quot;:167.8981250000001,\&quot;y\&quot;:70.38895999999998},\&quot;targetSize\&quot;:{\&quot;x\&quot;:167.8981250000001,\&quot;y\&quot;:2},\&quot;format\&quot;:\&quot;BETTER_TEXT\&quot;,\&quot;verticalAlign\&quot;:\&quot;TOP\&quot;},\&quot;parent\&quot;:{\&quot;type\&quot;:\&quot;CHILD\&quot;,\&quot;parentId\&quot;:\&quot;739b0e94-4f2f-4fef-95c3-de724169041c\&quot;,\&quot;order\&quot;:\&quot;5\&quot;}},\&quot;8a333893-af15-4cd3-9830-3e69fd449359\&quot;:{\&quot;relativeTransform\&quot;:{\&quot;translate\&quot;:{\&quot;x\&quot;:-159.03315486015484,\&quot;y\&quot;:209.52311770784365},\&quot;rotate\&quot;:0,\&quot;skewX\&quot;:0,\&quot;scale\&quot;:{\&quot;x\&quot;:1,\&quot;y\&quot;:1}},\&quot;type\&quot;:\&quot;FIGURE_OBJECT\&quot;,\&quot;id\&quot;:\&quot;8a333893-af15-4cd3-9830-3e69fd449359\&quot;,\&quot;layout\&quot;:{\&quot;sizeRatio\&quot;:{\&quot;x\&quot;:0.88,\&quot;y\&quot;:0.88},\&quot;keepAspectRatio\&quot;:false},\&quot;opacity\&quot;:1,\&quot;path\&quot;:{\&quot;type\&quot;:\&quot;RECT\&quot;,\&quot;size\&quot;:{\&quot;x\&quot;:190.7933238636365,\&quot;y\&quot;:88.91169696969692},\&quot;cornerRounding\&quot;:{\&quot;type\&quot;:\&quot;ARC_LENGTH\&quot;,\&quot;global\&quot;:6.283185307179586}},\&quot;pathStyles\&quot;:[{\&quot;type\&quot;:\&quot;FILL\&quot;,\&quot;fillStyle\&quot;:\&quot;rgba(243, 246, 251, 1)\&quot;},{\&quot;type\&quot;:\&quot;STROKE\&quot;,\&quot;strokeStyle\&quot;:\&quot;rgba(133, 148, 182, 1)\&quot;,\&quot;lineWidth\&quot;:2,\&quot;lineJoin\&quot;:\&quot;round\&quot;}],\&quot;isLocked\&quot;:false,\&quot;parent\&quot;:{\&quot;type\&quot;:\&quot;CHILD\&quot;,\&quot;parentId\&quot;:\&quot;c7d2d49d-b095-4d0f-85ba-052b77b3760b\&quot;,\&quot;order\&quot;:\&quot;95\&quot;},\&quot;name\&quot;:\&quot;Label (light, editable) 4\&quot;,\&quot;displayName\&quot;:\&quot;Label (light, editable) 4\&quot;,\&quot;source\&quot;:{\&quot;id\&quot;:\&quot;62606e1c896446dd73b949e3\&quot;,\&quot;type\&quot;:\&quot;ASSETS\&quot;},\&quot;isPremium\&quot;:false},\&quot;cd9276a9-6d65-42bc-a28e-63428bc3e10d\&quot;:{\&quot;type\&quot;:\&quot;FIGURE_OBJECT\&quot;,\&quot;id\&quot;:\&quot;cd9276a9-6d65-42bc-a28e-63428bc3e10d\&quot;,\&quot;relativeTransform\&quot;:{\&quot;translate\&quot;:{\&quot;x\&quot;:0,\&quot;y\&quot;:0},\&quot;rotate\&quot;:0},\&quot;text\&quot;:{\&quot;textData\&quot;:{\&quot;lineSpacing\&quot;:\&quot;normal\&quot;,\&quot;alignment\&quot;:\&quot;center\&quot;,\&quot;lines\&quot;:[{\&quot;runs\&quot;:[{\&quot;style\&quot;:{\&quot;fontFamily\&quot;:\&quot;Roboto\&quot;,\&quot;fontSize\&quot;:17.333333333333325,\&quot;color\&quot;:\&quot;rgb(0,0,0)\&quot;,\&quot;fontWeight\&quot;:\&quot;bold\&quot;,\&quot;fontStyle\&quot;:\&quot;normal\&quot;,\&quot;decoration\&quot;:\&quot;none\&quot;,\&quot;script\&quot;:\&quot;none\&quot;},\&quot;range\&quot;:[0,10]}],\&quot;text\&quot;:\&quot;Bacterivore\&quot;},{\&quot;runs\&quot;:[{\&quot;style\&quot;:{\&quot;fontFamily\&quot;:\&quot;Roboto\&quot;,\&quot;fontSize\&quot;:14.666666666666663,\&quot;color\&quot;:\&quot;rgb(0,0,0)\&quot;,\&quot;fontWeight\&quot;:\&quot;normal\&quot;,\&quot;fontStyle\&quot;:\&quot;normal\&quot;,\&quot;decoration\&quot;:\&quot;none\&quot;,\&quot;script\&quot;:\&quot;none\&quot;},\&quot;range\&quot;:[0,39]}],\&quot;text\&quot;:\&quot;Simple modulation of the gut microbiome.\&quot;}],\&quot;verticalAlign\&quot;:\&quot;TOP\&quot;,\&quot;_lastCaretLocation\&quot;:{\&quot;lineIndex\&quot;:0,\&quot;runIndex\&quot;:-1,\&quot;charIndex\&quot;:-1,\&quot;endOfLine\&quot;:true}},\&quot;size\&quot;:{\&quot;x\&quot;:167.8981250000001,\&quot;y\&quot;:53.815626666666645},\&quot;targetSize\&quot;:{\&quot;x\&quot;:167.8981250000001,\&quot;y\&quot;:2},\&quot;format\&quot;:\&quot;BETTER_TEXT\&quot;,\&quot;verticalAlign\&quot;:\&quot;TOP\&quot;},\&quot;parent\&quot;:{\&quot;type\&quot;:\&quot;CHILD\&quot;,\&quot;parentId\&quot;:\&quot;8a333893-af15-4cd3-9830-3e69fd449359\&quot;,\&quot;order\&quot;:\&quot;5\&quot;}},\&quot;358e57b1-c635-45cd-9650-612555ffb4dd\&quot;:{\&quot;type\&quot;:\&quot;FIGURE_OBJECT\&quot;,\&quot;id\&quot;:\&quot;358e57b1-c635-45cd-9650-612555ffb4dd\&quot;,\&quot;relativeTransform\&quot;:{\&quot;translate\&quot;:{\&quot;x\&quot;:-239.78075440708798,\&quot;y\&quot;:-0.1566179807193213},\&quot;rotate\&quot;:-1.43701731078559e-17,\&quot;skewX\&quot;:-2.77779080369029e-17,\&quot;scale\&quot;:{\&quot;x\&quot;:1,\&quot;y\&quot;:1}},\&quot;opacity\&quot;:1,\&quot;path\&quot;:{\&quot;type\&quot;:\&quot;RECT\&quot;,\&quot;size\&quot;:{\&quot;x\&quot;:-482.4392675271786,\&quot;y\&quot;:669.6867789922708},\&quot;cornerRounding\&quot;:{\&quot;type\&quot;:\&quot;ARC_LENGTH\&quot;,\&quot;global\&quot;:0}},\&quot;pathStyles\&quot;:[{\&quot;type\&quot;:\&quot;FILL\&quot;,\&quot;fillStyle\&quot;:\&quot;rgb(206, 226, 201)\&quot;},{\&quot;type\&quot;:\&quot;STROKE\&quot;,\&quot;strokeStyle\&quot;:\&quot;rgba(149, 170, 211, 0)\&quot;,\&quot;lineWidth\&quot;:2,\&quot;lineJoin\&quot;:\&quot;round\&quot;}],\&quot;isLocked\&quot;:true,\&quot;parent\&quot;:{\&quot;type\&quot;:\&quot;CHILD\&quot;,\&quot;parentId\&quot;:\&quot;c7d2d49d-b095-4d0f-85ba-052b77b3760b\&quot;,\&quot;order\&quot;:\&quot;2\&quot;}},\&quot;66ca20a7-289b-43fc-8272-261fcd46d346\&quot;:{\&quot;type\&quot;:\&quot;FIGURE_OBJECT\&quot;,\&quot;id\&quot;:\&quot;66ca20a7-289b-43fc-8272-261fcd46d346\&quot;,\&quot;relativeTransform\&quot;:{\&quot;translate\&quot;:{\&quot;x\&quot;:241.21961207647126,\&quot;y\&quot;:0.157027048920608},\&quot;rotate\&quot;:-1.2986441305667605e-17,\&quot;skewX\&quot;:-2.499063323761414e-17,\&quot;scale\&quot;:{\&quot;x\&quot;:1,\&quot;y\&quot;:1}},\&quot;opacity\&quot;:1,\&quot;path\&quot;:{\&quot;type\&quot;:\&quot;RECT\&quot;,\&quot;size\&quot;:{\&quot;x\&quot;:479.5611173281964,\&quot;y\&quot;:669.6867789922708},\&quot;cornerRounding\&quot;:{\&quot;type\&quot;:\&quot;ARC_LENGTH\&quot;,\&quot;global\&quot;:0}},\&quot;pathStyles\&quot;:[{\&quot;type\&quot;:\&quot;FILL\&quot;,\&quot;fillStyle\&quot;:\&quot;rgb(240, 220, 204)\&quot;},{\&quot;type\&quot;:\&quot;STROKE\&quot;,\&quot;strokeStyle\&quot;:\&quot;rgba(149, 170, 211, 0)\&quot;,\&quot;lineWidth\&quot;:2,\&quot;lineJoin\&quot;:\&quot;round\&quot;}],\&quot;isLocked\&quot;:true,\&quot;parent\&quot;:{\&quot;type\&quot;:\&quot;CHILD\&quot;,\&quot;parentId\&quot;:\&quot;c7d2d49d-b095-4d0f-85ba-052b77b3760b\&quot;,\&quot;order\&quot;:\&quot;1\&quot;},\&quot;layout\&quot;:{\&quot;sizeRatio\&quot;:{\&quot;x\&quot;:0.88,\&quot;y\&quot;:0.88},\&quot;keepAspectRatio\&quot;:false}},\&quot;f89f7e36-1e31-460a-a9c7-6b342a3224bf\&quot;:{\&quot;id\&quot;:\&quot;f89f7e36-1e31-460a-a9c7-6b342a3224bf\&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text\&quot;:\&quot;\&quot;,\&quot;baseStyle\&quot;:{\&quot;fontFamily\&quot;:\&quot;Roboto\&quot;,\&quot;fontSize\&quot;:18.666666666666664,\&quot;color\&quot;:\&quot;black\&quot;,\&quot;fontWeight\&quot;:\&quot;normal\&quot;,\&quot;fontStyle\&quot;:\&quot;normal\&quot;,\&quot;decoration\&quot;:\&quot;none\&quot;}}]},\&quot;format\&quot;:\&quot;BETTER_TEXT\&quot;,\&quot;size\&quot;:{\&quot;x\&quot;:479.5611173281964,\&quot;y\&quot;:22},\&quot;targetSize\&quot;:{\&quot;x\&quot;:-479.5611173281964,\&quot;y\&quot;:2.32}},\&quot;parent\&quot;:{\&quot;type\&quot;:\&quot;CHILD\&quot;,\&quot;parentId\&quot;:\&quot;66ca20a7-289b-43fc-8272-261fcd46d346\&quot;,\&quot;order\&quot;:\&quot;5\&quot;}},\&quot;d13d3fd6-006d-4736-aec9-b22e6671ac45\&quot;:{\&quot;id\&quot;:\&quot;d13d3fd6-006d-4736-aec9-b22e6671ac45\&quot;,\&quot;type\&quot;:\&quot;FIGURE_OBJECT\&quot;,\&quot;relativeTransform\&quot;:{\&quot;translate\&quot;:{\&quot;x\&quot;:26.9370096795801,\&quot;y\&quot;:-272.5164378182589},\&quot;rotate\&quot;:0,\&quot;skewX\&quot;:0,\&quot;scale\&quot;:{\&quot;x\&quot;:1,\&quot;y\&quot;:1}},\&quot;text\&quot;:{\&quot;textData\&quot;:{\&quot;lineSpacing\&quot;:\&quot;normal\&quot;,\&quot;alignment\&quot;:\&quot;center\&quot;,\&quot;verticalAlign\&quot;:\&quot;TOP\&quot;,\&quot;lines\&quot;:[{\&quot;runs\&quot;:[{\&quot;style\&quot;:{\&quot;fontFamily\&quot;:\&quot;Roboto\&quot;,\&quot;fontSize\&quot;:33.33333333333333,\&quot;color\&quot;:\&quot;black\&quot;,\&quot;fontWeight\&quot;:\&quot;bold\&quot;,\&quot;fontStyle\&quot;:\&quot;italic\&quot;,\&quot;decoration\&quot;:\&quot;none\&quot;},\&quot;range\&quot;:[0,10]},{\&quot;style\&quot;:{\&quot;fontFamily\&quot;:\&quot;Roboto\&quot;,\&quot;fontSize\&quot;:33.33333333333333,\&quot;color\&quot;:\&quot;black\&quot;,\&quot;fontWeight\&quot;:\&quot;bold\&quot;,\&quot;fontStyle\&quot;:\&quot;normal\&quot;,\&quot;decoration\&quot;:\&quot;none\&quot;},\&quot;range\&quot;:[11,31]}],\&quot;text\&quot;:\&quot;C. elegans as a Microbiome Model\&quot;}],\&quot;_lastCaretLocation\&quot;:{\&quot;lineIndex\&quot;:0,\&quot;runIndex\&quot;:1,\&quot;charIndex\&quot;:28}},\&quot;format\&quot;:\&quot;BETTER_TEXT\&quot;,\&quot;size\&quot;:{\&quot;x\&quot;:674.8011165622913,\&quot;y\&quot;:64.64},\&quot;targetSize\&quot;:{\&quot;x\&quot;:674.8011165622913,\&quot;y\&quot;:64.64}},\&quot;parent\&quot;:{\&quot;type\&quot;:\&quot;CHILD\&quot;,\&quot;parentId\&quot;:\&quot;c7d2d49d-b095-4d0f-85ba-052b77b3760b\&quot;,\&quot;order\&quot;:\&quot;97\&quot;}},\&quot;01cb4b57-7632-4439-898b-327969b60d77\&quot;:{\&quot;id\&quot;:\&quot;01cb4b57-7632-4439-898b-327969b60d77\&quot;,\&quot;type\&quot;:\&quot;FIGURE_OBJECT\&quot;,\&quot;relativeTransform\&quot;:{\&quot;translate\&quot;:{\&quot;x\&quot;:-408.99258010668797,\&quot;y\&quot;:303.8882751371848},\&quot;rotate\&quot;:0,\&quot;skewX\&quot;:0,\&quot;scale\&quot;:{\&quot;x\&quot;:1,\&quot;y\&quot;:1}},\&quot;text\&quot;:{\&quot;textData\&quot;:{\&quot;lineSpacing\&quot;:\&quot;normal\&quot;,\&quot;alignment\&quot;:\&quot;center\&quot;,\&quot;verticalAlign\&quot;:\&quot;TOP\&quot;,\&quot;lines\&quot;:[{\&quot;runs\&quot;:[{\&quot;style\&quot;:{\&quot;fontFamily\&quot;:\&quot;Roboto\&quot;,\&quot;fontSize\&quot;:22.666666666666664,\&quot;color\&quot;:\&quot;black\&quot;,\&quot;fontWeight\&quot;:\&quot;bold\&quot;,\&quot;fontStyle\&quot;:\&quot;normal\&quot;,\&quot;decoration\&quot;:\&quot;none\&quot;},\&quot;range\&quot;:[0,9]}],\&quot;text\&quot;:\&quot;Attributes\&quot;}],\&quot;_lastCaretLocation\&quot;:{\&quot;lineIndex\&quot;:0,\&quot;runIndex\&quot;:-1,\&quot;charIndex\&quot;:-1,\&quot;endOfLine\&quot;:true}},\&quot;format\&quot;:\&quot;BETTER_TEXT\&quot;,\&quot;size\&quot;:{\&quot;x\&quot;:142.01578839108788,\&quot;y\&quot;:64.22370048259381},\&quot;targetSize\&quot;:{\&quot;x\&quot;:142.01578839108788,\&quot;y\&quot;:64.22370048259381}},\&quot;parent\&quot;:{\&quot;type\&quot;:\&quot;CHILD\&quot;,\&quot;parentId\&quot;:\&quot;c7d2d49d-b095-4d0f-85ba-052b77b3760b\&quot;,\&quot;order\&quot;:\&quot;98\&quot;}},\&quot;fc081043-97ad-4810-8816-7eb619a1f93a\&quot;:{\&quot;id\&quot;:\&quot;fc081043-97ad-4810-8816-7eb619a1f93a\&quot;,\&quot;type\&quot;:\&quot;FIGURE_OBJECT\&quot;,\&quot;relativeTransform\&quot;:{\&quot;translate\&quot;:{\&quot;x\&quot;:408.992263337858,\&quot;y\&quot;:303.57544761120755},\&quot;rotate\&quot;:0,\&quot;skewX\&quot;:0,\&quot;scale\&quot;:{\&quot;x\&quot;:1,\&quot;y\&quot;:1}},\&quot;text\&quot;:{\&quot;textData\&quot;:{\&quot;lineSpacing\&quot;:\&quot;normal\&quot;,\&quot;alignment\&quot;:\&quot;center\&quot;,\&quot;verticalAlign\&quot;:\&quot;TOP\&quot;,\&quot;lines\&quot;:[{\&quot;runs\&quot;:[{\&quot;style\&quot;:{\&quot;fontFamily\&quot;:\&quot;Roboto\&quot;,\&quot;fontSize\&quot;:22.666666666666664,\&quot;color\&quot;:\&quot;black\&quot;,\&quot;fontWeight\&quot;:\&quot;bold\&quot;,\&quot;fontStyle\&quot;:\&quot;normal\&quot;,\&quot;decoration\&quot;:\&quot;none\&quot;},\&quot;range\&quot;:[0,4]}],\&quot;text\&quot;:\&quot;Tools\&quot;}],\&quot;_lastCaretLocation\&quot;:{\&quot;lineIndex\&quot;:0,\&quot;runIndex\&quot;:-1,\&quot;charIndex\&quot;:-1,\&quot;endOfLine\&quot;:true}},\&quot;format\&quot;:\&quot;BETTER_TEXT\&quot;,\&quot;size\&quot;:{\&quot;x\&quot;:142.01578839108788,\&quot;y\&quot;:64.22370048259381},\&quot;targetSize\&quot;:{\&quot;x\&quot;:142.01578839108788,\&quot;y\&quot;:64.22370048259381}},\&quot;parent\&quot;:{\&quot;type\&quot;:\&quot;CHILD\&quot;,\&quot;parentId\&quot;:\&quot;c7d2d49d-b095-4d0f-85ba-052b77b3760b\&quot;,\&quot;order\&quot;:\&quot;99\&quot;}},\&quot;de72f8b8-cbe3-452e-b97e-3ee3f476c726\&quot;:{\&quot;relativeTransform\&quot;:{\&quot;translate\&quot;:{\&quot;x\&quot;:458.1335835928974,\&quot;y\&quot;:-1243.796811931087},\&quot;rotate\&quot;:-0.9754812840097884,\&quot;skewX\&quot;:0,\&quot;scale\&quot;:{\&quot;x\&quot;:1,\&quot;y\&quot;:1}},\&quot;type\&quot;:\&quot;FIGURE_OBJECT\&quot;,\&quot;id\&quot;:\&quot;de72f8b8-cbe3-452e-b97e-3ee3f476c726\&quot;,\&quot;opacity\&quot;:1,\&quot;path\&quot;:{\&quot;type\&quot;:\&quot;POLY_LINE\&quot;,\&quot;points\&quot;:[{\&quot;x\&quot;:-1555.4936392883192,\&quot;y\&quot;:312.9366335211811},{\&quot;x\&quot;:-1503.2128855438348,\&quot;y\&quot;:94.7273462761575},{\&quot;x\&quot;:-1291.961674690277,\&quot;y\&quot;:-3.1581319746209147}],\&quot;closed\&quot;:false},\&quot;pathStyles\&quot;:[{\&quot;type\&quot;:\&quot;FILL\&quot;,\&quot;fillStyle\&quot;:\&quot;rgba(0,0,0,0)\&quot;},{\&quot;type\&quot;:\&quot;STROKE\&quot;,\&quot;strokeStyle\&quot;:\&quot;#232323\&quot;,\&quot;lineWidth\&quot;:2,\&quot;lineJoin\&quot;:\&quot;round\&quot;}],\&quot;pathSmoothing\&quot;:{\&quot;type\&quot;:\&quot;CATMULL_SMOOTHING\&quot;,\&quot;smoothing\&quot;:0.2},\&quot;isLocked\&quot;:false,\&quot;parent\&quot;:{\&quot;type\&quot;:\&quot;CHILD\&quot;,\&quot;parentId\&quot;:\&quot;c7d2d49d-b095-4d0f-85ba-052b77b3760b\&quot;,\&quot;order\&quot;:\&quot;6\&quot;},\&quot;connectorInfo\&quot;:{\&quot;connectedObjects\&quot;:[],\&quot;type\&quot;:\&quot;QUADRATIC\&quot;,\&quot;offset\&quot;:{\&quot;x\&quot;:0,\&quot;y\&quot;:0},\&quot;bending\&quot;:-0.1,\&quot;firstElementIsHead\&quot;:true,\&quot;customized\&quot;:true},\&quot;name\&quot;:\&quot; Line (editable) 1\&quot;,\&quot;displayName\&quot;:\&quot; Line (editable) 1\&quot;,\&quot;source\&quot;:{\&quot;id\&quot;:\&quot;6328c9dfbae8d5e25b6efea3\&quot;,\&quot;type\&quot;:\&quot;ASSETS\&quot;},\&quot;isPremium\&quot;:false},\&quot;a5fd4581-f60c-478f-aa38-f84a6019d0df\&quot;:{\&quot;relativeTransform\&quot;:{\&quot;translate\&quot;:{\&quot;x\&quot;:-432.7332488870644,\&quot;y\&quot;:-1243.7976401952606},\&quot;rotate\&quot;:0.9754812840097884,\&quot;skewX\&quot;:0,\&quot;scale\&quot;:{\&quot;x\&quot;:1,\&quot;y\&quot;:1}},\&quot;type\&quot;:\&quot;FIGURE_OBJECT\&quot;,\&quot;id\&quot;:\&quot;a5fd4581-f60c-478f-aa38-f84a6019d0df\&quot;,\&quot;opacity\&quot;:1,\&quot;path\&quot;:{\&quot;type\&quot;:\&quot;POLY_LINE\&quot;,\&quot;points\&quot;:[{\&quot;x\&quot;:1555.4936392883192,\&quot;y\&quot;:312.9366335211811},{\&quot;x\&quot;:1503.2128855438348,\&quot;y\&quot;:94.7273462761575},{\&quot;x\&quot;:1291.961674690277,\&quot;y\&quot;:-3.1581319746209147}],\&quot;closed\&quot;:false},\&quot;pathStyles\&quot;:[{\&quot;type\&quot;:\&quot;FILL\&quot;,\&quot;fillStyle\&quot;:\&quot;rgba(0,0,0,0)\&quot;},{\&quot;type\&quot;:\&quot;STROKE\&quot;,\&quot;strokeStyle\&quot;:\&quot;#232323\&quot;,\&quot;lineWidth\&quot;:2,\&quot;lineJoin\&quot;:\&quot;round\&quot;}],\&quot;pathSmoothing\&quot;:{\&quot;type\&quot;:\&quot;CATMULL_SMOOTHING\&quot;,\&quot;smoothing\&quot;:0.2},\&quot;isLocked\&quot;:false,\&quot;parent\&quot;:{\&quot;type\&quot;:\&quot;CHILD\&quot;,\&quot;parentId\&quot;:\&quot;c7d2d49d-b095-4d0f-85ba-052b77b3760b\&quot;,\&quot;order\&quot;:\&quot;6\&quot;},\&quot;connectorInfo\&quot;:{\&quot;connectedObjects\&quot;:[],\&quot;type\&quot;:\&quot;QUADRATIC\&quot;,\&quot;offset\&quot;:{\&quot;x\&quot;:0,\&quot;y\&quot;:0},\&quot;bending\&quot;:-0.1,\&quot;firstElementIsHead\&quot;:true,\&quot;customized\&quot;:true},\&quot;name\&quot;:\&quot; Line (editable) 1\&quot;,\&quot;displayName\&quot;:\&quot; Line (editable) 1\&quot;,\&quot;source\&quot;:{\&quot;id\&quot;:\&quot;6328c9dfbae8d5e25b6efea3\&quot;,\&quot;type\&quot;:\&quot;ASSETS\&quot;},\&quot;isPremium\&quot;:false},\&quot;95ad823d-c147-46e2-ae74-0db403e15424\&quot;:{\&quot;relativeTransform\&quot;:{\&quot;translate\&quot;:{\&quot;x\&quot;:286.7648300424943,\&quot;y\&quot;:-155.72780170496966},\&quot;rotate\&quot;:0},\&quot;type\&quot;:\&quot;FIGURE_OBJECT\&quot;,\&quot;id\&quot;:\&quot;95ad823d-c147-46e2-ae74-0db403e15424\&quot;,\&quot;layout\&quot;:{\&quot;sizeRatio\&quot;:{\&quot;x\&quot;:0.88,\&quot;y\&quot;:0.88},\&quot;keepAspectRatio\&quot;:false},\&quot;opacity\&quot;:1,\&quot;path\&quot;:{\&quot;type\&quot;:\&quot;RECT\&quot;,\&quot;size\&quot;:{\&quot;x\&quot;:189.43998579545453,\&quot;y\&quot;:95.96668181818181},\&quot;cornerRounding\&quot;:{\&quot;type\&quot;:\&quot;ARC_LENGTH\&quot;,\&quot;global\&quot;:6.283185307179586}},\&quot;pathStyles\&quot;:[{\&quot;type\&quot;:\&quot;FILL\&quot;,\&quot;fillStyle\&quot;:\&quot;rgba(243, 246, 251, 1)\&quot;},{\&quot;type\&quot;:\&quot;STROKE\&quot;,\&quot;strokeStyle\&quot;:\&quot;rgba(133, 148, 182, 1)\&quot;,\&quot;lineWidth\&quot;:2,\&quot;lineJoin\&quot;:\&quot;round\&quot;}],\&quot;isLocked\&quot;:false,\&quot;parent\&quot;:{\&quot;type\&quot;:\&quot;CHILD\&quot;,\&quot;parentId\&quot;:\&quot;c7d2d49d-b095-4d0f-85ba-052b77b3760b\&quot;,\&quot;order\&quot;:\&quot;995\&quot;},\&quot;name\&quot;:\&quot;Label (light, editable) 4\&quot;,\&quot;displayName\&quot;:\&quot;Label (light, editable) 4\&quot;,\&quot;source\&quot;:{\&quot;id\&quot;:\&quot;62606e1c896446dd73b949e3\&quot;,\&quot;type\&quot;:\&quot;ASSETS\&quot;},\&quot;isPremium\&quot;:false},\&quot;121edb93-ea80-4ebf-9678-452786690f43\&quot;:{\&quot;type\&quot;:\&quot;FIGURE_OBJECT\&quot;,\&quot;id\&quot;:\&quot;121edb93-ea80-4ebf-9678-452786690f43\&quot;,\&quot;relativeTransform\&quot;:{\&quot;translate\&quot;:{\&quot;x\&quot;:0,\&quot;y\&quot;:0},\&quot;rotate\&quot;:0},\&quot;text\&quot;:{\&quot;textData\&quot;:{\&quot;lineSpacing\&quot;:\&quot;normal\&quot;,\&quot;alignment\&quot;:\&quot;center\&quot;,\&quot;lines\&quot;:[{\&quot;runs\&quot;:[{\&quot;style\&quot;:{\&quot;fontFamily\&quot;:\&quot;Roboto\&quot;,\&quot;fontSize\&quot;:18.666666666666664,\&quot;color\&quot;:\&quot;rgb(0,0,0)\&quot;,\&quot;fontWeight\&quot;:\&quot;bold\&quot;,\&quot;fontStyle\&quot;:\&quot;normal\&quot;,\&quot;decoration\&quot;:\&quot;none\&quot;,\&quot;script\&quot;:\&quot;none\&quot;},\&quot;range\&quot;:[0,3]}],\&quot;text\&quot;:\&quot;RNAi\&quot;},{\&quot;runs\&quot;:[{\&quot;style\&quot;:{\&quot;fontFamily\&quot;:\&quot;Roboto\&quot;,\&quot;fontSize\&quot;:14,\&quot;color\&quot;:\&quot;rgb(0,0,0)\&quot;,\&quot;fontWeight\&quot;:\&quot;normal\&quot;,\&quot;fontStyle\&quot;:\&quot;normal\&quot;,\&quot;decoration\&quot;:\&quot;none\&quot;,\&quot;script\&quot;:\&quot;none\&quot;},\&quot;range\&quot;:[0,46]}],\&quot;text\&quot;:\&quot;Easy manipulation of genes through knockdowns. \&quot;,\&quot;baseStyle\&quot;:{\&quot;fontFamily\&quot;:\&quot;Roboto\&quot;,\&quot;fontSize\&quot;:14,\&quot;color\&quot;:\&quot;rgb(0,0,0)\&quot;,\&quot;fontWeight\&quot;:\&quot;normal\&quot;,\&quot;fontStyle\&quot;:\&quot;normal\&quot;,\&quot;decoration\&quot;:\&quot;none\&quot;,\&quot;script\&quot;:\&quot;none\&quot;}}],\&quot;verticalAlign\&quot;:\&quot;TOP\&quot;,\&quot;_lastCaretLocation\&quot;:{\&quot;lineIndex\&quot;:1,\&quot;runIndex\&quot;:0,\&quot;charIndex\&quot;:46}},\&quot;size\&quot;:{\&quot;x\&quot;:166.70718749999997,\&quot;y\&quot;:68.63068},\&quot;targetSize\&quot;:{\&quot;x\&quot;:166.70718749999997,\&quot;y\&quot;:2},\&quot;format\&quot;:\&quot;BETTER_TEXT\&quot;,\&quot;verticalAlign\&quot;:\&quot;TOP\&quot;},\&quot;parent\&quot;:{\&quot;type\&quot;:\&quot;CHILD\&quot;,\&quot;parentId\&quot;:\&quot;95ad823d-c147-46e2-ae74-0db403e15424\&quot;,\&quot;order\&quot;:\&quot;5\&quot;}},\&quot;16dde707-b96f-4c27-8d7d-a80dd2cc0618\&quot;:{\&quot;relativeTransform\&quot;:{\&quot;translate\&quot;:{\&quot;x\&quot;:183.7704990765851,\&quot;y\&quot;:209.5231982950303},\&quot;rotate\&quot;:0},\&quot;type\&quot;:\&quot;FIGURE_OBJECT\&quot;,\&quot;id\&quot;:\&quot;16dde707-b96f-4c27-8d7d-a80dd2cc0618\&quot;,\&quot;layout\&quot;:{\&quot;sizeRatio\&quot;:{\&quot;x\&quot;:0.88,\&quot;y\&quot;:0.88},\&quot;keepAspectRatio\&quot;:false},\&quot;opacity\&quot;:1,\&quot;path\&quot;:{\&quot;type\&quot;:\&quot;RECT\&quot;,\&quot;size\&quot;:{\&quot;x\&quot;:196.79332386363643,\&quot;y\&quot;:77.98940909090909},\&quot;cornerRounding\&quot;:{\&quot;type\&quot;:\&quot;ARC_LENGTH\&quot;,\&quot;global\&quot;:6.283185307179586}},\&quot;pathStyles\&quot;:[{\&quot;type\&quot;:\&quot;FILL\&quot;,\&quot;fillStyle\&quot;:\&quot;rgba(243, 246, 251, 1)\&quot;},{\&quot;type\&quot;:\&quot;STROKE\&quot;,\&quot;strokeStyle\&quot;:\&quot;rgba(133, 148, 182, 1)\&quot;,\&quot;lineWidth\&quot;:2,\&quot;lineJoin\&quot;:\&quot;round\&quot;}],\&quot;isLocked\&quot;:false,\&quot;parent\&quot;:{\&quot;type\&quot;:\&quot;CHILD\&quot;,\&quot;parentId\&quot;:\&quot;c7d2d49d-b095-4d0f-85ba-052b77b3760b\&quot;,\&quot;order\&quot;:\&quot;997\&quot;},\&quot;name\&quot;:\&quot;Label (light, editable) 4\&quot;,\&quot;displayName\&quot;:\&quot;Label (light, editable) 4\&quot;,\&quot;source\&quot;:{\&quot;id\&quot;:\&quot;62606e1c896446dd73b949e3\&quot;,\&quot;type\&quot;:\&quot;ASSETS\&quot;},\&quot;isPremium\&quot;:false},\&quot;083fe941-87d8-44a1-8de8-316bdf13edb2\&quot;:{\&quot;type\&quot;:\&quot;FIGURE_OBJECT\&quot;,\&quot;id\&quot;:\&quot;083fe941-87d8-44a1-8de8-316bdf13edb2\&quot;,\&quot;relativeTransform\&quot;:{\&quot;translate\&quot;:{\&quot;x\&quot;:0,\&quot;y\&quot;:0},\&quot;rotate\&quot;:0},\&quot;text\&quot;:{\&quot;textData\&quot;:{\&quot;lineSpacing\&quot;:\&quot;normal\&quot;,\&quot;alignment\&quot;:\&quot;center\&quot;,\&quot;lines\&quot;:[{\&quot;runs\&quot;:[{\&quot;style\&quot;:{\&quot;fontFamily\&quot;:\&quot;Roboto\&quot;,\&quot;fontSize\&quot;:18.666666666666664,\&quot;color\&quot;:\&quot;rgb(0,0,0)\&quot;,\&quot;fontWeight\&quot;:\&quot;bold\&quot;,\&quot;fontStyle\&quot;:\&quot;normal\&quot;,\&quot;decoration\&quot;:\&quot;none\&quot;,\&quot;script\&quot;:\&quot;none\&quot;},\&quot;range\&quot;:[0,15]}],\&quot;text\&quot;:\&quot;Embryo Bleaching\&quot;,\&quot;baseStyle\&quot;:{\&quot;fontFamily\&quot;:\&quot;Roboto\&quot;,\&quot;fontSize\&quot;:18.666666666666664,\&quot;color\&quot;:\&quot;rgb(0,0,0)\&quot;,\&quot;fontWeight\&quot;:\&quot;bold\&quot;,\&quot;fontStyle\&quot;:\&quot;normal\&quot;,\&quot;decoration\&quot;:\&quot;none\&quot;,\&quot;script\&quot;:\&quot;none\&quot;}},{\&quot;runs\&quot;:[{\&quot;style\&quot;:{\&quot;fontFamily\&quot;:\&quot;Roboto\&quot;,\&quot;fontSize\&quot;:14,\&quot;color\&quot;:\&quot;rgb(0,0,0)\&quot;,\&quot;fontWeight\&quot;:\&quot;normal\&quot;,\&quot;fontStyle\&quot;:\&quot;normal\&quot;,\&quot;decoration\&quot;:\&quot;none\&quot;,\&quot;script\&quot;:\&quot;none\&quot;},\&quot;range\&quot;:[0,45]}],\&quot;text\&quot;:\&quot;Easily culture worms without unwanted microbes\&quot;}],\&quot;verticalAlign\&quot;:\&quot;TOP\&quot;,\&quot;_lastCaretLocation\&quot;:{\&quot;lineIndex\&quot;:1,\&quot;runIndex\&quot;:-1,\&quot;charIndex\&quot;:-1,\&quot;endOfLine\&quot;:true}},\&quot;size\&quot;:{\&quot;x\&quot;:173.17812500000005,\&quot;y\&quot;:52.81068},\&quot;targetSize\&quot;:{\&quot;x\&quot;:173.17812500000005,\&quot;y\&quot;:2},\&quot;format\&quot;:\&quot;BETTER_TEXT\&quot;,\&quot;verticalAlign\&quot;:\&quot;TOP\&quot;},\&quot;parent\&quot;:{\&quot;type\&quot;:\&quot;CHILD\&quot;,\&quot;parentId\&quot;:\&quot;16dde707-b96f-4c27-8d7d-a80dd2cc0618\&quot;,\&quot;order\&quot;:\&quot;5\&quot;}}}},\&quot;migrationVersion\&quot;:30}&quot;,&quot;title&quot;:&quot;Untitled&quot;,&quot;changeId&quot;:&quot;eb7aa27c-f800-466e-a2a0-746d82f383a0&quot;}},&quot;source&quot;:{&quot;id&quot;:&quot;65dba280f6a358c46692a9b8&quot;,&quot;type&quot;:&quot;ILLUSTRATIONS&quot;,&quot;dateAdded&quot;:&quot;2024-03-04T04:12:24.211Z&quot;},&quot;isPremium&quot;:false,&quot;parent&quot;:{&quot;parentId&quot;:&quot;b1eac6c3-39df-4688-a67e-1e1f1691bffc&quot;,&quot;type&quot;:&quot;CHILD&quot;,&quot;order&quot;:&quot;5&quot;}}}}"/>
    <we:property name="6613fbb0ef2dbb43b55abf11_1721939694867" value="{&quot;id&quot;:&quot;48ad9de5-29da-4e78-853e-e32686d56ae9&quot;,&quot;objects&quot;:{&quot;48ad9de5-29da-4e78-853e-e32686d56ae9&quot;:{&quot;id&quot;:&quot;48ad9de5-29da-4e78-853e-e32686d56ae9&quot;,&quot;type&quot;:&quot;FIGURE_OBJECT&quot;,&quot;document&quot;:{&quot;type&quot;:&quot;DOCUMENT_GROUP&quot;,&quot;canvasType&quot;:&quot;FIGURE&quot;,&quot;units&quot;:&quot;in&quot;}},&quot;e4087d1c-6aed-42e4-9a69-9650499aaa32&quot;:{&quot;id&quot;:&quot;e4087d1c-6aed-42e4-9a69-9650499aaa32&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48ad9de5-29da-4e78-853e-e32686d56ae9&quot;,&quot;type&quot;:&quot;FRAME&quot;,&quot;order&quot;:&quot;5&quot;}},&quot;39bfca5c-d39b-456d-bece-74bf90e6263e&quot;:{&quot;id&quot;:&quot;39bfca5c-d39b-456d-bece-74bf90e6263e&quot;,&quot;type&quot;:&quot;FIGURE_OBJECT&quot;,&quot;document&quot;:{&quot;type&quot;:&quot;FIGURE&quot;,&quot;canvasType&quot;:&quot;FIGURE&quot;,&quot;units&quot;:&quot;in&quot;},&quot;parent&quot;:{&quot;parentId&quot;:&quot;48ad9de5-29da-4e78-853e-e32686d56ae9&quot;,&quot;type&quot;:&quot;DOCUMENT&quot;,&quot;order&quot;:&quot;5&quot;}},&quot;3d97d71b-03c7-451d-b774-4b31771907e1&quot;:{&quot;id&quot;:&quot;3d97d71b-03c7-451d-b774-4b31771907e1&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39bfca5c-d39b-456d-bece-74bf90e6263e&quot;,&quot;order&quot;:&quot;5&quot;}},&quot;ba09d3cd-913c-453c-b4c9-35ea46df7284&quot;:{&quot;id&quot;:&quot;ba09d3cd-913c-453c-b4c9-35ea46df7284&quot;,&quot;type&quot;:&quot;FIGURE_OBJECT&quot;,&quot;guide&quot;:{&quot;type&quot;:&quot;GRID&quot;,&quot;distance&quot;:0.5,&quot;units&quot;:&quot;in&quot;},&quot;parent&quot;:{&quot;parentId&quot;:&quot;48ad9de5-29da-4e78-853e-e32686d56ae9&quot;,&quot;type&quot;:&quot;GUIDE&quot;,&quot;order&quot;:&quot;5&quot;}},&quot;b0caf51e-7338-40e9-bcc7-b6567f1e5eff&quot;:{&quot;type&quot;:&quot;FIGURE_OBJECT&quot;,&quot;id&quot;:&quot;b0caf51e-7338-40e9-bcc7-b6567f1e5eff&quot;,&quot;parent&quot;:{&quot;type&quot;:&quot;CHILD&quot;,&quot;parentId&quot;:&quot;39bfca5c-d39b-456d-bece-74bf90e6263e&quot;,&quot;order&quot;:&quot;5&quot;},&quot;relativeTransform&quot;:{&quot;translate&quot;:{&quot;x&quot;:20.928344292484894,&quot;y&quot;:-63.71416246827002},&quot;rotate&quot;:0,&quot;skewX&quot;:0,&quot;scale&quot;:{&quot;x&quot;:1,&quot;y&quot;:1}}},&quot;8c13ea0e-8ec7-49b3-ae1f-d99e350cdd38&quot;:{&quot;id&quot;:&quot;8c13ea0e-8ec7-49b3-ae1f-d99e350cdd38&quot;,&quot;name&quot;:&quot;C. Elegans&quot;,&quot;type&quot;:&quot;FIGURE_OBJECT&quot;,&quot;relativeTransform&quot;:{&quot;translate&quot;:{&quot;x&quot;:17.33436170740366,&quot;y&quot;:40.51134595892566},&quot;rotate&quot;:0,&quot;skewX&quot;:0,&quot;scale&quot;:{&quot;x&quot;:2.8573718814405136,&quot;y&quot;:3.248701297893972}},&quot;image&quot;:{&quot;url&quot;:&quot;https://icons.biorender.com/biorender/5db06518ebe9af00044f1127/c-elegans.png&quot;,&quot;fallbackUrl&quot;:&quot;https://res.cloudinary.com/dlcjuc3ej/image/upload/v1571841299/gbczpjuowgx2ibj63krq.svg#/keystone/api/icons/5db06518ebe9af00044f1127/c-elegans.svg&quot;,&quot;isPremium&quot;:false,&quot;isPacked&quot;:true,&quot;size&quot;:{&quot;x&quot;:270,&quot;y&quot;:60.567567567567565}},&quot;source&quot;:{&quot;id&quot;:&quot;5db064dbebe9af00044f1118&quot;,&quot;type&quot;:&quot;ASSETS&quot;},&quot;parent&quot;:{&quot;type&quot;:&quot;CHILD&quot;,&quot;parentId&quot;:&quot;b0caf51e-7338-40e9-bcc7-b6567f1e5eff&quot;,&quot;order&quot;:&quot;05&quot;}},&quot;9d39a4bc-93dc-4a98-b4d2-70091afbef92&quot;:{&quot;id&quot;:&quot;9d39a4bc-93dc-4a98-b4d2-70091afbef92&quot;,&quot;name&quot;:&quot;C. Elegans (pharynx)&quot;,&quot;type&quot;:&quot;FIGURE_OBJECT&quot;,&quot;relativeTransform&quot;:{&quot;translate&quot;:{&quot;x&quot;:-317.1091164781647,&quot;y&quot;:19.946491005406273},&quot;rotate&quot;:0,&quot;skewX&quot;:0,&quot;scale&quot;:{&quot;x&quot;:2.805306384809403,&quot;y&quot;:2.711023432483331}},&quot;image&quot;:{&quot;url&quot;:&quot;https://icons.biorender.com/biorender/5db065a8ebe9af00044f112b/c-elegans-pharynx.png&quot;,&quot;fallbackUrl&quot;:&quot;https://res.cloudinary.com/dlcjuc3ej/image/upload/v1571841443/b7ylw1nkkexg2sf8n2ir.svg#/keystone/api/icons/5db065a8ebe9af00044f112b/c-elegans-pharynx.svg&quot;,&quot;isPremium&quot;:false,&quot;isPacked&quot;:true,&quot;size&quot;:{&quot;x&quot;:30,&quot;y&quot;:18.9}},&quot;source&quot;:{&quot;id&quot;:&quot;5db06564ebe9af00044f112a&quot;,&quot;type&quot;:&quot;ASSETS&quot;},&quot;parent&quot;:{&quot;type&quot;:&quot;CHILD&quot;,&quot;parentId&quot;:&quot;b0caf51e-7338-40e9-bcc7-b6567f1e5eff&quot;,&quot;order&quot;:&quot;1&quot;}},&quot;09677bba-62aa-4b6e-a210-a08823fb9980&quot;:{&quot;type&quot;:&quot;FIGURE_OBJECT&quot;,&quot;id&quot;:&quot;09677bba-62aa-4b6e-a210-a08823fb9980&quot;,&quot;relativeTransform&quot;:{&quot;translate&quot;:{&quot;x&quot;:287.53194591413666,&quot;y&quot;:6.828245360248388},&quot;rotate&quot;:0,&quot;skewX&quot;:0,&quot;scale&quot;:{&quot;x&quot;:1,&quot;y&quot;:1}},&quot;opacity&quot;:1,&quot;path&quot;:{&quot;type&quot;:&quot;POLY_LINE&quot;,&quot;points&quot;:[{&quot;x&quot;:8.157042631027082,&quot;y&quot;:2.5490758093129307},{&quot;x&quot;:-8.157042631027082,&quot;y&quot;:-2.5490758093129307}],&quot;closed&quot;:false},&quot;pathStyles&quot;:[{&quot;type&quot;:&quot;FILL&quot;,&quot;fillStyle&quot;:&quot;rgba(0,0,0,0)&quot;},{&quot;type&quot;:&quot;STROKE&quot;,&quot;strokeStyle&quot;:&quot;#232323&quot;,&quot;lineWidth&quot;:3.571805627860754,&quot;lineJoin&quot;:&quot;round&quot;}],&quot;isLocked&quot;:false,&quot;parent&quot;:{&quot;type&quot;:&quot;CHILD&quot;,&quot;parentId&quot;:&quot;b0caf51e-7338-40e9-bcc7-b6567f1e5eff&quot;,&quot;order&quot;:&quot;15&quot;}},&quot;8acd7ba5-d6ef-46f5-bcdd-4da4ff3b260f&quot;:{&quot;type&quot;:&quot;FIGURE_OBJECT&quot;,&quot;id&quot;:&quot;8acd7ba5-d6ef-46f5-bcdd-4da4ff3b260f&quot;,&quot;parent&quot;:{&quot;type&quot;:&quot;CHILD&quot;,&quot;parentId&quot;:&quot;b0caf51e-7338-40e9-bcc7-b6567f1e5eff&quot;,&quot;order&quot;:&quot;2&quot;},&quot;relativeTransform&quot;:{&quot;translate&quot;:{&quot;x&quot;:-206.86814505608382,&quot;y&quot;:153.77374513020482},&quot;rotate&quot;:0.7351246166160235}},&quot;2ad07578-4101-4100-ac1e-3639ed29b275&quot;:{&quot;type&quot;:&quot;FIGURE_OBJECT&quot;,&quot;id&quot;:&quot;2ad07578-4101-4100-ac1e-3639ed29b275&quot;,&quot;relativeTransform&quot;:{&quot;translate&quot;:{&quot;x&quot;:-97.13372119146314,&quot;y&quot;:-46.88455266365561},&quot;rotate&quot;:-1.5707963267948974},&quot;opacity&quot;:1,&quot;path&quot;:{&quot;type&quot;:&quot;POLY_LINE&quot;,&quot;points&quot;:[{&quot;x&quot;:-6.338488885865628,&quot;y&quot;:3.1808706113087952},{&quot;x&quot;:-13.205185178886722,&quot;y&quot;:-13.17789253256501},{&quot;x&quot;:-7.130799996598829,&quot;y&quot;:-22.720504366491397},{&quot;x&quot;:2.641037035777345,&quot;y&quot;:-14.086712707224667},{&quot;x&quot;:6.866696293021099,&quot;y&quot;:4.544100873298277},{&quot;x&quot;:3.1692444429328113,&quot;y&quot;:22.720504366491397},{&quot;x&quot;:-6.3384888858656305,&quot;y&quot;:22.720504366491397}],&quot;closed&quot;:true},&quot;pathStyles&quot;:[{&quot;type&quot;:&quot;FILL&quot;,&quot;fillStyle&quot;:&quot;rgba(90,170,70,1)&quot;},{&quot;type&quot;:&quot;STROKE&quot;,&quot;strokeStyle&quot;:&quot;rgba(6,148,142,1)&quot;,&quot;lineWidth&quot;:2,&quot;lineJoin&quot;:&quot;round&quot;}],&quot;pathSmoothing&quot;:{&quot;type&quot;:&quot;CATMULL_SMOOTHING&quot;,&quot;smoothing&quot;:0.2},&quot;isLocked&quot;:false,&quot;parent&quot;:{&quot;type&quot;:&quot;CHILD&quot;,&quot;parentId&quot;:&quot;8acd7ba5-d6ef-46f5-bcdd-4da4ff3b260f&quot;,&quot;order&quot;:&quot;5&quot;},&quot;connectorInfo&quot;:{&quot;connectedObjects&quot;:[],&quot;type&quot;:&quot;CUBIC&quot;,&quot;offset&quot;:{&quot;x&quot;:0,&quot;y&quot;:0},&quot;bending&quot;:0.1,&quot;firstElementIsHead&quot;:true,&quot;customized&quot;:false}},&quot;e3654f7a-8017-4ed3-89d5-2662a8dac7e1&quot;:{&quot;type&quot;:&quot;FIGURE_OBJECT&quot;,&quot;id&quot;:&quot;e3654f7a-8017-4ed3-89d5-2662a8dac7e1&quot;,&quot;relativeTransform&quot;:{&quot;translate&quot;:{&quot;x&quot;:-94.59299453787607,&quot;y&quot;:-30.71349053896332},&quot;rotate&quot;:-1.9048296669585933},&quot;opacity&quot;:1,&quot;path&quot;:{&quot;type&quot;:&quot;POLY_LINE&quot;,&quot;points&quot;:[{&quot;x&quot;:6.6960296854452235,&quot;y&quot;:3.276355657397346},{&quot;x&quot;:10.573800086980992,&quot;y&quot;:-13.57347343778901},{&quot;x&quot;:3.0496418268710785,&quot;y&quot;:-23.40254040998105},{&quot;x&quot;:-4.965538587565987,&quot;y&quot;:-14.509575054188252},{&quot;x&quot;:-5.891907434807905,&quot;y&quot;:4.680508081996207},{&quot;x&quot;:0.7964594372796652,&quot;y&quot;:23.40254040998105},{&quot;x&quot;:10.02710247124145,&quot;y&quot;:23.40254040998105}],&quot;closed&quot;:true},&quot;pathStyles&quot;:[{&quot;type&quot;:&quot;FILL&quot;,&quot;fillStyle&quot;:&quot;rgba(90,170,70,1)&quot;},{&quot;type&quot;:&quot;STROKE&quot;,&quot;strokeStyle&quot;:&quot;rgba(6,148,142,1)&quot;,&quot;lineWidth&quot;:1.9999999999999998,&quot;lineJoin&quot;:&quot;round&quot;}],&quot;pathSmoothing&quot;:{&quot;type&quot;:&quot;CATMULL_SMOOTHING&quot;,&quot;smoothing&quot;:0.2},&quot;isLocked&quot;:false,&quot;parent&quot;:{&quot;type&quot;:&quot;CHILD&quot;,&quot;parentId&quot;:&quot;8acd7ba5-d6ef-46f5-bcdd-4da4ff3b260f&quot;,&quot;order&quot;:&quot;7&quot;},&quot;connectorInfo&quot;:{&quot;connectedObjects&quot;:[],&quot;type&quot;:&quot;CUBIC&quot;,&quot;offset&quot;:{&quot;x&quot;:0,&quot;y&quot;:0},&quot;bending&quot;:0.1,&quot;firstElementIsHead&quot;:true,&quot;customized&quot;:false}},&quot;b7715fee-4982-4b9c-9a66-13bfbc26f9bd&quot;:{&quot;type&quot;:&quot;FIGURE_OBJECT&quot;,&quot;id&quot;:&quot;b7715fee-4982-4b9c-9a66-13bfbc26f9bd&quot;,&quot;relativeTransform&quot;:{&quot;translate&quot;:{&quot;x&quot;:-104.10492897624479,&quot;y&quot;:-30.71353103208862},&quot;rotate&quot;:-1.9048296669585933},&quot;opacity&quot;:1,&quot;path&quot;:{&quot;type&quot;:&quot;POLY_LINE&quot;,&quot;points&quot;:[{&quot;x&quot;:6.6960296854452235,&quot;y&quot;:3.276355657397346},{&quot;x&quot;:10.573800086980992,&quot;y&quot;:-13.57347343778901},{&quot;x&quot;:3.0496418268710785,&quot;y&quot;:-23.40254040998105},{&quot;x&quot;:-4.965538587565987,&quot;y&quot;:-14.509575054188252},{&quot;x&quot;:-5.891907434807905,&quot;y&quot;:4.680508081996207},{&quot;x&quot;:0.7964594372796652,&quot;y&quot;:23.40254040998105},{&quot;x&quot;:10.02710247124145,&quot;y&quot;:23.40254040998105}],&quot;closed&quot;:true},&quot;pathStyles&quot;:[{&quot;type&quot;:&quot;FILL&quot;,&quot;fillStyle&quot;:&quot;rgba(90,170,70,1)&quot;},{&quot;type&quot;:&quot;STROKE&quot;,&quot;strokeStyle&quot;:&quot;rgba(6,148,142,1)&quot;,&quot;lineWidth&quot;:1.9999999999999998,&quot;lineJoin&quot;:&quot;round&quot;}],&quot;pathSmoothing&quot;:{&quot;type&quot;:&quot;CATMULL_SMOOTHING&quot;,&quot;smoothing&quot;:0.2},&quot;isLocked&quot;:false,&quot;parent&quot;:{&quot;type&quot;:&quot;CHILD&quot;,&quot;parentId&quot;:&quot;8acd7ba5-d6ef-46f5-bcdd-4da4ff3b260f&quot;,&quot;order&quot;:&quot;2&quot;},&quot;connectorInfo&quot;:{&quot;connectedObjects&quot;:[],&quot;type&quot;:&quot;CUBIC&quot;,&quot;offset&quot;:{&quot;x&quot;:0,&quot;y&quot;:0},&quot;bending&quot;:0.1,&quot;firstElementIsHead&quot;:true,&quot;customized&quot;:false}},&quot;ce26dc32-ce98-4619-9c11-bf36a5711a77&quot;:{&quot;type&quot;:&quot;FIGURE_OBJECT&quot;,&quot;id&quot;:&quot;ce26dc32-ce98-4619-9c11-bf36a5711a77&quot;,&quot;relativeTransform&quot;:{&quot;translate&quot;:{&quot;x&quot;:-106.64613447141443,&quot;y&quot;:-41.99413293070643},&quot;rotate&quot;:-1.5707963267948974},&quot;opacity&quot;:1,&quot;path&quot;:{&quot;type&quot;:&quot;POLY_LINE&quot;,&quot;points&quot;:[{&quot;x&quot;:-6.338488885865628,&quot;y&quot;:3.1808706113087952},{&quot;x&quot;:-13.205185178886722,&quot;y&quot;:-13.17789253256501},{&quot;x&quot;:-7.130799996598829,&quot;y&quot;:-22.720504366491397},{&quot;x&quot;:2.641037035777345,&quot;y&quot;:-14.086712707224667},{&quot;x&quot;:6.866696293021099,&quot;y&quot;:4.544100873298277},{&quot;x&quot;:3.1692444429328113,&quot;y&quot;:22.720504366491397},{&quot;x&quot;:-6.3384888858656305,&quot;y&quot;:22.720504366491397}],&quot;closed&quot;:true},&quot;pathStyles&quot;:[{&quot;type&quot;:&quot;FILL&quot;,&quot;fillStyle&quot;:&quot;rgba(90,170,70,1)&quot;},{&quot;type&quot;:&quot;STROKE&quot;,&quot;strokeStyle&quot;:&quot;rgba(6,148,142,1)&quot;,&quot;lineWidth&quot;:2,&quot;lineJoin&quot;:&quot;round&quot;}],&quot;pathSmoothing&quot;:{&quot;type&quot;:&quot;CATMULL_SMOOTHING&quot;,&quot;smoothing&quot;:0.2},&quot;isLocked&quot;:false,&quot;parent&quot;:{&quot;type&quot;:&quot;CHILD&quot;,&quot;parentId&quot;:&quot;8acd7ba5-d6ef-46f5-bcdd-4da4ff3b260f&quot;,&quot;order&quot;:&quot;1&quot;},&quot;connectorInfo&quot;:{&quot;connectedObjects&quot;:[],&quot;type&quot;:&quot;CUBIC&quot;,&quot;offset&quot;:{&quot;x&quot;:0,&quot;y&quot;:0},&quot;bending&quot;:0.1,&quot;firstElementIsHead&quot;:true,&quot;customized&quot;:false}},&quot;ffc9019a-5beb-4930-b849-b90dc197c3d3&quot;:{&quot;type&quot;:&quot;FIGURE_OBJECT&quot;,&quot;id&quot;:&quot;ffc9019a-5beb-4930-b849-b90dc197c3d3&quot;,&quot;parent&quot;:{&quot;type&quot;:&quot;CHILD&quot;,&quot;parentId&quot;:&quot;b0caf51e-7338-40e9-bcc7-b6567f1e5eff&quot;,&quot;order&quot;:&quot;25&quot;},&quot;relativeTransform&quot;:{&quot;translate&quot;:{&quot;x&quot;:-207.67519815068454,&quot;y&quot;:113.65236906014158},&quot;rotate&quot;:0.08411762498224973,&quot;skewX&quot;:0,&quot;scale&quot;:{&quot;x&quot;:1,&quot;y&quot;:1}}},&quot;5a1f4671-77bb-4474-8646-3603635e4f1c&quot;:{&quot;type&quot;:&quot;FIGURE_OBJECT&quot;,&quot;id&quot;:&quot;5a1f4671-77bb-4474-8646-3603635e4f1c&quot;,&quot;relativeTransform&quot;:{&quot;translate&quot;:{&quot;x&quot;:2.0803154546001026,&quot;y&quot;:-50.67203101182823},&quot;rotate&quot;:-1.5707963267948972},&quot;opacity&quot;:1,&quot;path&quot;:{&quot;type&quot;:&quot;POLY_LINE&quot;,&quot;points&quot;:[{&quot;x&quot;:-6.284311677829957,&quot;y&quot;:4.343136273564795},{&quot;x&quot;:-13.092315995479078,&quot;y&quot;:-17.99299313333987},{&quot;x&quot;:-7.069850637558701,&quot;y&quot;:-31.02240195403425},{&quot;x&quot;:2.618463199095814,&quot;y&quot;:-19.23388921150124},{&quot;x&quot;:6.8080043176491225,&quot;y&quot;:6.2044803908068475},{&quot;x&quot;:3.142155838914977,&quot;y&quot;:31.02240195403425},{&quot;x&quot;:-6.284311677829957,&quot;y&quot;:31.02240195403425}],&quot;closed&quot;:true},&quot;pathStyles&quot;:[{&quot;type&quot;:&quot;FILL&quot;,&quot;fillStyle&quot;:&quot;rgba(216, 240, 246, 1)&quot;},{&quot;type&quot;:&quot;STROKE&quot;,&quot;strokeStyle&quot;:&quot;rgba(48, 110, 128, 1)&quot;,&quot;lineWidth&quot;:2,&quot;lineJoin&quot;:&quot;round&quot;}],&quot;pathSmoothing&quot;:{&quot;type&quot;:&quot;CATMULL_SMOOTHING&quot;,&quot;smoothing&quot;:0.2},&quot;isLocked&quot;:false,&quot;parent&quot;:{&quot;type&quot;:&quot;CHILD&quot;,&quot;parentId&quot;:&quot;ffc9019a-5beb-4930-b849-b90dc197c3d3&quot;,&quot;order&quot;:&quot;2&quot;},&quot;connectorInfo&quot;:{&quot;connectedObjects&quot;:[],&quot;type&quot;:&quot;CUBIC&quot;,&quot;offset&quot;:{&quot;x&quot;:0,&quot;y&quot;:0},&quot;bending&quot;:0.1,&quot;firstElementIsHead&quot;:true,&quot;customized&quot;:false}},&quot;0f2d3630-88b3-4a9a-abe5-8694700a4878&quot;:{&quot;type&quot;:&quot;FIGURE_OBJECT&quot;,&quot;id&quot;:&quot;0f2d3630-88b3-4a9a-abe5-8694700a4878&quot;,&quot;relativeTransform&quot;:{&quot;translate&quot;:{&quot;x&quot;:4.979982146189531,&quot;y&quot;:-36.15592259991408},&quot;rotate&quot;:-1.868461260158621},&quot;opacity&quot;:1,&quot;path&quot;:{&quot;type&quot;:&quot;POLY_LINE&quot;,&quot;points&quot;:[{&quot;x&quot;:6.118554341350089,&quot;y&quot;:4.310545955542832},{&quot;x&quot;:14.074851026727691,&quot;y&quot;:-17.857976101534593},{&quot;x&quot;:8.646663739987247,&quot;y&quot;:-30.78961396816309},{&quot;x&quot;:-1.693776669282696,&quot;y&quot;:-19.089560660261114},{&quot;x&quot;:-7.164149078376683,&quot;y&quot;:6.157922793632615},{&quot;x&quot;:-4.6892732081577035,&quot;y&quot;:30.78961396816309},{&quot;x&quot;:4.8084640682331825,&quot;y&quot;:30.78961396816309}],&quot;closed&quot;:true},&quot;pathStyles&quot;:[{&quot;type&quot;:&quot;FILL&quot;,&quot;fillStyle&quot;:&quot;rgba(216, 240, 246, 1)&quot;},{&quot;type&quot;:&quot;STROKE&quot;,&quot;strokeStyle&quot;:&quot;rgba(48, 110, 128, 1)&quot;,&quot;lineWidth&quot;:1.9999999999999998,&quot;lineJoin&quot;:&quot;round&quot;}],&quot;pathSmoothing&quot;:{&quot;type&quot;:&quot;CATMULL_SMOOTHING&quot;,&quot;smoothing&quot;:0.2},&quot;isLocked&quot;:false,&quot;parent&quot;:{&quot;type&quot;:&quot;CHILD&quot;,&quot;parentId&quot;:&quot;ffc9019a-5beb-4930-b849-b90dc197c3d3&quot;,&quot;order&quot;:&quot;5&quot;},&quot;connectorInfo&quot;:{&quot;connectedObjects&quot;:[],&quot;type&quot;:&quot;CUBIC&quot;,&quot;offset&quot;:{&quot;x&quot;:0,&quot;y&quot;:0},&quot;bending&quot;:0.1,&quot;firstElementIsHead&quot;:true,&quot;customized&quot;:false}},&quot;ce954553-4236-442e-b59d-03d85d307526&quot;:{&quot;type&quot;:&quot;FIGURE_OBJECT&quot;,&quot;id&quot;:&quot;ce954553-4236-442e-b59d-03d85d307526&quot;,&quot;parent&quot;:{&quot;type&quot;:&quot;CHILD&quot;,&quot;parentId&quot;:&quot;b0caf51e-7338-40e9-bcc7-b6567f1e5eff&quot;,&quot;order&quot;:&quot;3&quot;},&quot;relativeTransform&quot;:{&quot;translate&quot;:{&quot;x&quot;:-130.24701800658843,&quot;y&quot;:89.5012541260721},&quot;rotate&quot;:-0.3638721676457768,&quot;skewX&quot;:0,&quot;scale&quot;:{&quot;x&quot;:0.9999999999999998,&quot;y&quot;:0.9999999999999998}}},&quot;0ece529d-6e16-4a60-9703-75779a3070e9&quot;:{&quot;type&quot;:&quot;FIGURE_OBJECT&quot;,&quot;id&quot;:&quot;0ece529d-6e16-4a60-9703-75779a3070e9&quot;,&quot;relativeTransform&quot;:{&quot;translate&quot;:{&quot;x&quot;:2.0803154546001026,&quot;y&quot;:-50.67203101182823},&quot;rotate&quot;:-1.5707963267948972},&quot;opacity&quot;:1,&quot;path&quot;:{&quot;type&quot;:&quot;POLY_LINE&quot;,&quot;points&quot;:[{&quot;x&quot;:-6.284311677829957,&quot;y&quot;:4.343136273564795},{&quot;x&quot;:-13.092315995479078,&quot;y&quot;:-17.99299313333987},{&quot;x&quot;:-7.069850637558701,&quot;y&quot;:-31.02240195403425},{&quot;x&quot;:2.618463199095814,&quot;y&quot;:-19.23388921150124},{&quot;x&quot;:6.8080043176491225,&quot;y&quot;:6.2044803908068475},{&quot;x&quot;:3.142155838914977,&quot;y&quot;:31.02240195403425},{&quot;x&quot;:-6.284311677829957,&quot;y&quot;:31.02240195403425}],&quot;closed&quot;:true},&quot;pathStyles&quot;:[{&quot;type&quot;:&quot;FILL&quot;,&quot;fillStyle&quot;:&quot;rgba(224, 244, 218, 1)&quot;},{&quot;type&quot;:&quot;STROKE&quot;,&quot;strokeStyle&quot;:&quot;rgba(53, 105, 32, 1)&quot;,&quot;lineWidth&quot;:2,&quot;lineJoin&quot;:&quot;round&quot;}],&quot;pathSmoothing&quot;:{&quot;type&quot;:&quot;CATMULL_SMOOTHING&quot;,&quot;smoothing&quot;:0.2},&quot;isLocked&quot;:false,&quot;parent&quot;:{&quot;type&quot;:&quot;CHILD&quot;,&quot;parentId&quot;:&quot;ce954553-4236-442e-b59d-03d85d307526&quot;,&quot;order&quot;:&quot;2&quot;},&quot;connectorInfo&quot;:{&quot;connectedObjects&quot;:[],&quot;type&quot;:&quot;CUBIC&quot;,&quot;offset&quot;:{&quot;x&quot;:0,&quot;y&quot;:0},&quot;bending&quot;:0.1,&quot;firstElementIsHead&quot;:true,&quot;customized&quot;:false}},&quot;4fd17984-74d0-411e-9611-4e4b496ca7d8&quot;:{&quot;type&quot;:&quot;FIGURE_OBJECT&quot;,&quot;id&quot;:&quot;4fd17984-74d0-411e-9611-4e4b496ca7d8&quot;,&quot;relativeTransform&quot;:{&quot;translate&quot;:{&quot;x&quot;:4.979982146189531,&quot;y&quot;:-36.15592259991408},&quot;rotate&quot;:-1.868461260158621},&quot;opacity&quot;:1,&quot;path&quot;:{&quot;type&quot;:&quot;POLY_LINE&quot;,&quot;points&quot;:[{&quot;x&quot;:6.118554341350089,&quot;y&quot;:4.310545955542832},{&quot;x&quot;:14.074851026727691,&quot;y&quot;:-17.857976101534593},{&quot;x&quot;:8.646663739987247,&quot;y&quot;:-30.78961396816309},{&quot;x&quot;:-1.693776669282696,&quot;y&quot;:-19.089560660261114},{&quot;x&quot;:-7.164149078376683,&quot;y&quot;:6.157922793632615},{&quot;x&quot;:-4.6892732081577035,&quot;y&quot;:30.78961396816309},{&quot;x&quot;:4.8084640682331825,&quot;y&quot;:30.78961396816309}],&quot;closed&quot;:true},&quot;pathStyles&quot;:[{&quot;type&quot;:&quot;FILL&quot;,&quot;fillStyle&quot;:&quot;rgba(224, 244, 218, 1)&quot;},{&quot;type&quot;:&quot;STROKE&quot;,&quot;strokeStyle&quot;:&quot;rgba(53, 105, 32, 1)&quot;,&quot;lineWidth&quot;:1.9999999999999998,&quot;lineJoin&quot;:&quot;round&quot;}],&quot;pathSmoothing&quot;:{&quot;type&quot;:&quot;CATMULL_SMOOTHING&quot;,&quot;smoothing&quot;:0.2},&quot;isLocked&quot;:false,&quot;parent&quot;:{&quot;type&quot;:&quot;CHILD&quot;,&quot;parentId&quot;:&quot;ce954553-4236-442e-b59d-03d85d307526&quot;,&quot;order&quot;:&quot;5&quot;},&quot;connectorInfo&quot;:{&quot;connectedObjects&quot;:[],&quot;type&quot;:&quot;CUBIC&quot;,&quot;offset&quot;:{&quot;x&quot;:0,&quot;y&quot;:0},&quot;bending&quot;:0.1,&quot;firstElementIsHead&quot;:true,&quot;customized&quot;:false}},&quot;286651f3-147e-42f2-962a-7156d9712b0d&quot;:{&quot;type&quot;:&quot;FIGURE_OBJECT&quot;,&quot;id&quot;:&quot;286651f3-147e-42f2-962a-7156d9712b0d&quot;,&quot;parent&quot;:{&quot;type&quot;:&quot;CHILD&quot;,&quot;parentId&quot;:&quot;b0caf51e-7338-40e9-bcc7-b6567f1e5eff&quot;,&quot;order&quot;:&quot;5&quot;},&quot;relativeTransform&quot;:{&quot;translate&quot;:{&quot;x&quot;:-78.3152614479237,&quot;y&quot;:63.892728891220564},&quot;rotate&quot;:-0.19272619682756634,&quot;skewX&quot;:-2.775557561562894e-17,&quot;scale&quot;:{&quot;x&quot;:0.9999999999999996,&quot;y&quot;:0.9999999999999997}}},&quot;5b147319-ffad-447a-acfb-7996a4ad06b2&quot;:{&quot;type&quot;:&quot;FIGURE_OBJECT&quot;,&quot;id&quot;:&quot;5b147319-ffad-447a-acfb-7996a4ad06b2&quot;,&quot;relativeTransform&quot;:{&quot;translate&quot;:{&quot;x&quot;:2.0803154546001026,&quot;y&quot;:-50.67203101182823},&quot;rotate&quot;:-1.5707963267948972},&quot;opacity&quot;:1,&quot;path&quot;:{&quot;type&quot;:&quot;POLY_LINE&quot;,&quot;points&quot;:[{&quot;x&quot;:-6.284311677829957,&quot;y&quot;:4.343136273564795},{&quot;x&quot;:-13.092315995479078,&quot;y&quot;:-17.99299313333987},{&quot;x&quot;:-7.069850637558701,&quot;y&quot;:-31.02240195403425},{&quot;x&quot;:2.618463199095814,&quot;y&quot;:-19.23388921150124},{&quot;x&quot;:6.8080043176491225,&quot;y&quot;:6.2044803908068475},{&quot;x&quot;:3.142155838914977,&quot;y&quot;:31.02240195403425},{&quot;x&quot;:-6.284311677829957,&quot;y&quot;:31.02240195403425}],&quot;closed&quot;:true},&quot;pathStyles&quot;:[{&quot;type&quot;:&quot;FILL&quot;,&quot;fillStyle&quot;:&quot;rgba(217, 232, 229, 1)&quot;},{&quot;type&quot;:&quot;STROKE&quot;,&quot;strokeStyle&quot;:&quot;rgba(70, 85, 83, 1)&quot;,&quot;lineWidth&quot;:2,&quot;lineJoin&quot;:&quot;round&quot;}],&quot;pathSmoothing&quot;:{&quot;type&quot;:&quot;CATMULL_SMOOTHING&quot;,&quot;smoothing&quot;:0.2},&quot;isLocked&quot;:false,&quot;parent&quot;:{&quot;type&quot;:&quot;CHILD&quot;,&quot;parentId&quot;:&quot;286651f3-147e-42f2-962a-7156d9712b0d&quot;,&quot;order&quot;:&quot;2&quot;},&quot;connectorInfo&quot;:{&quot;connectedObjects&quot;:[],&quot;type&quot;:&quot;CUBIC&quot;,&quot;offset&quot;:{&quot;x&quot;:0,&quot;y&quot;:0},&quot;bending&quot;:0.1,&quot;firstElementIsHead&quot;:true,&quot;customized&quot;:false}},&quot;4a0be556-99a0-4067-8d52-d43b5b569afa&quot;:{&quot;type&quot;:&quot;FIGURE_OBJECT&quot;,&quot;id&quot;:&quot;4a0be556-99a0-4067-8d52-d43b5b569afa&quot;,&quot;relativeTransform&quot;:{&quot;translate&quot;:{&quot;x&quot;:4.979982146189531,&quot;y&quot;:-36.15592259991408},&quot;rotate&quot;:-1.868461260158621},&quot;opacity&quot;:1,&quot;path&quot;:{&quot;type&quot;:&quot;POLY_LINE&quot;,&quot;points&quot;:[{&quot;x&quot;:6.118554341350089,&quot;y&quot;:4.310545955542832},{&quot;x&quot;:14.074851026727691,&quot;y&quot;:-17.857976101534593},{&quot;x&quot;:8.646663739987247,&quot;y&quot;:-30.78961396816309},{&quot;x&quot;:-1.693776669282696,&quot;y&quot;:-19.089560660261114},{&quot;x&quot;:-7.164149078376683,&quot;y&quot;:6.157922793632615},{&quot;x&quot;:-4.6892732081577035,&quot;y&quot;:30.78961396816309},{&quot;x&quot;:4.8084640682331825,&quot;y&quot;:30.78961396816309}],&quot;closed&quot;:true},&quot;pathStyles&quot;:[{&quot;type&quot;:&quot;FILL&quot;,&quot;fillStyle&quot;:&quot;rgba(217, 232, 229, 1)&quot;},{&quot;type&quot;:&quot;STROKE&quot;,&quot;strokeStyle&quot;:&quot;rgba(70, 85, 83, 1)&quot;,&quot;lineWidth&quot;:1.9999999999999998,&quot;lineJoin&quot;:&quot;round&quot;}],&quot;pathSmoothing&quot;:{&quot;type&quot;:&quot;CATMULL_SMOOTHING&quot;,&quot;smoothing&quot;:0.2},&quot;isLocked&quot;:false,&quot;parent&quot;:{&quot;type&quot;:&quot;CHILD&quot;,&quot;parentId&quot;:&quot;286651f3-147e-42f2-962a-7156d9712b0d&quot;,&quot;order&quot;:&quot;5&quot;},&quot;connectorInfo&quot;:{&quot;connectedObjects&quot;:[],&quot;type&quot;:&quot;CUBIC&quot;,&quot;offset&quot;:{&quot;x&quot;:0,&quot;y&quot;:0},&quot;bending&quot;:0.1,&quot;firstElementIsHead&quot;:true,&quot;customized&quot;:false}},&quot;7fdc11b2-f96f-42ef-ae34-e91db36ef8ac&quot;:{&quot;type&quot;:&quot;FIGURE_OBJECT&quot;,&quot;id&quot;:&quot;7fdc11b2-f96f-42ef-ae34-e91db36ef8ac&quot;,&quot;parent&quot;:{&quot;type&quot;:&quot;CHILD&quot;,&quot;parentId&quot;:&quot;b0caf51e-7338-40e9-bcc7-b6567f1e5eff&quot;,&quot;order&quot;:&quot;55&quot;},&quot;relativeTransform&quot;:{&quot;translate&quot;:{&quot;x&quot;:-35.820583940425166,&quot;y&quot;:54.71454244010238},&quot;rotate&quot;:0.2777523898217821,&quot;skewX&quot;:0,&quot;scale&quot;:{&quot;x&quot;:0.9999999999999996,&quot;y&quot;:0.9999999999999998}}},&quot;00aefb44-1fa8-4eaa-a6ce-999a1e180c53&quot;:{&quot;type&quot;:&quot;FIGURE_OBJECT&quot;,&quot;id&quot;:&quot;00aefb44-1fa8-4eaa-a6ce-999a1e180c53&quot;,&quot;relativeTransform&quot;:{&quot;translate&quot;:{&quot;x&quot;:2.0803154546001026,&quot;y&quot;:-50.67203101182823},&quot;rotate&quot;:-1.5707963267948972},&quot;opacity&quot;:1,&quot;path&quot;:{&quot;type&quot;:&quot;POLY_LINE&quot;,&quot;points&quot;:[{&quot;x&quot;:-6.284311677829957,&quot;y&quot;:4.343136273564795},{&quot;x&quot;:-13.092315995479078,&quot;y&quot;:-17.99299313333987},{&quot;x&quot;:-7.069850637558701,&quot;y&quot;:-31.02240195403425},{&quot;x&quot;:2.618463199095814,&quot;y&quot;:-19.23388921150124},{&quot;x&quot;:6.8080043176491225,&quot;y&quot;:6.2044803908068475},{&quot;x&quot;:3.142155838914977,&quot;y&quot;:31.02240195403425},{&quot;x&quot;:-6.284311677829957,&quot;y&quot;:31.02240195403425}],&quot;closed&quot;:true},&quot;pathStyles&quot;:[{&quot;type&quot;:&quot;FILL&quot;,&quot;fillStyle&quot;:&quot;rgba(240, 226, 182, 1)&quot;},{&quot;type&quot;:&quot;STROKE&quot;,&quot;strokeStyle&quot;:&quot;rgba(150, 103, 41, 1)&quot;,&quot;lineWidth&quot;:2,&quot;lineJoin&quot;:&quot;round&quot;}],&quot;pathSmoothing&quot;:{&quot;type&quot;:&quot;CATMULL_SMOOTHING&quot;,&quot;smoothing&quot;:0.2},&quot;isLocked&quot;:false,&quot;parent&quot;:{&quot;type&quot;:&quot;CHILD&quot;,&quot;parentId&quot;:&quot;7fdc11b2-f96f-42ef-ae34-e91db36ef8ac&quot;,&quot;order&quot;:&quot;2&quot;},&quot;connectorInfo&quot;:{&quot;connectedObjects&quot;:[],&quot;type&quot;:&quot;CUBIC&quot;,&quot;offset&quot;:{&quot;x&quot;:0,&quot;y&quot;:0},&quot;bending&quot;:0.1,&quot;firstElementIsHead&quot;:true,&quot;customized&quot;:false}},&quot;71dda740-86df-4c42-ac8a-3670f4456641&quot;:{&quot;type&quot;:&quot;FIGURE_OBJECT&quot;,&quot;id&quot;:&quot;71dda740-86df-4c42-ac8a-3670f4456641&quot;,&quot;relativeTransform&quot;:{&quot;translate&quot;:{&quot;x&quot;:4.979982146189531,&quot;y&quot;:-36.15592259991408},&quot;rotate&quot;:-1.868461260158621},&quot;opacity&quot;:1,&quot;path&quot;:{&quot;type&quot;:&quot;POLY_LINE&quot;,&quot;points&quot;:[{&quot;x&quot;:6.118554341350089,&quot;y&quot;:4.310545955542832},{&quot;x&quot;:14.074851026727691,&quot;y&quot;:-17.857976101534593},{&quot;x&quot;:8.646663739987247,&quot;y&quot;:-30.78961396816309},{&quot;x&quot;:-1.693776669282696,&quot;y&quot;:-19.089560660261114},{&quot;x&quot;:-7.164149078376683,&quot;y&quot;:6.157922793632615},{&quot;x&quot;:-4.6892732081577035,&quot;y&quot;:30.78961396816309},{&quot;x&quot;:4.8084640682331825,&quot;y&quot;:30.78961396816309}],&quot;closed&quot;:true},&quot;pathStyles&quot;:[{&quot;type&quot;:&quot;FILL&quot;,&quot;fillStyle&quot;:&quot;rgba(240, 226, 182, 1)&quot;},{&quot;type&quot;:&quot;STROKE&quot;,&quot;strokeStyle&quot;:&quot;rgba(150, 103, 41, 1)&quot;,&quot;lineWidth&quot;:1.9999999999999998,&quot;lineJoin&quot;:&quot;round&quot;}],&quot;pathSmoothing&quot;:{&quot;type&quot;:&quot;CATMULL_SMOOTHING&quot;,&quot;smoothing&quot;:0.2},&quot;isLocked&quot;:false,&quot;parent&quot;:{&quot;type&quot;:&quot;CHILD&quot;,&quot;parentId&quot;:&quot;7fdc11b2-f96f-42ef-ae34-e91db36ef8ac&quot;,&quot;order&quot;:&quot;5&quot;},&quot;connectorInfo&quot;:{&quot;connectedObjects&quot;:[],&quot;type&quot;:&quot;CUBIC&quot;,&quot;offset&quot;:{&quot;x&quot;:0,&quot;y&quot;:0},&quot;bending&quot;:0.1,&quot;firstElementIsHead&quot;:true,&quot;customized&quot;:false}},&quot;e235b062-e37f-4420-9d41-57fb8504e495&quot;:{&quot;type&quot;:&quot;FIGURE_OBJECT&quot;,&quot;id&quot;:&quot;e235b062-e37f-4420-9d41-57fb8504e495&quot;,&quot;parent&quot;:{&quot;type&quot;:&quot;CHILD&quot;,&quot;parentId&quot;:&quot;b0caf51e-7338-40e9-bcc7-b6567f1e5eff&quot;,&quot;order&quot;:&quot;6&quot;},&quot;relativeTransform&quot;:{&quot;translate&quot;:{&quot;x&quot;:12.205779495859467,&quot;y&quot;:73.48387292832234},&quot;rotate&quot;:0.6461122424364958,&quot;skewX&quot;:0,&quot;scale&quot;:{&quot;x&quot;:1,&quot;y&quot;:1}}},&quot;6d4e77ea-0d2f-4756-8938-80cf3a40f1ea&quot;:{&quot;type&quot;:&quot;FIGURE_OBJECT&quot;,&quot;id&quot;:&quot;6d4e77ea-0d2f-4756-8938-80cf3a40f1ea&quot;,&quot;relativeTransform&quot;:{&quot;translate&quot;:{&quot;x&quot;:2.446683034715809,&quot;y&quot;:-50.67203101182819},&quot;rotate&quot;:-1.5707963267948974},&quot;opacity&quot;:1,&quot;path&quot;:{&quot;type&quot;:&quot;POLY_LINE&quot;,&quot;points&quot;:[{&quot;x&quot;:-6.284311677829954,&quot;y&quot;:5.10801273647822},{&quot;x&quot;:-13.092315995479066,&quot;y&quot;:-21.16176705112406},{&quot;x&quot;:-7.069850637558692,&quot;y&quot;:-36.48580526055871},{&quot;x&quot;:2.618463199095814,&quot;y&quot;:-22.62119926154641},{&quot;x&quot;:6.808004317649116,&quot;y&quot;:7.29716105211174},{&quot;x&quot;:3.142155838914971,&quot;y&quot;:36.48580526055871},{&quot;x&quot;:-6.284311677829956,&quot;y&quot;:36.48580526055871}],&quot;closed&quot;:true},&quot;pathStyles&quot;:[{&quot;type&quot;:&quot;FILL&quot;,&quot;fillStyle&quot;:&quot;rgba(228, 212, 199, 1)&quot;},{&quot;type&quot;:&quot;STROKE&quot;,&quot;strokeStyle&quot;:&quot;rgba(90, 63, 48, 1)&quot;,&quot;lineWidth&quot;:2,&quot;lineJoin&quot;:&quot;round&quot;}],&quot;pathSmoothing&quot;:{&quot;type&quot;:&quot;CATMULL_SMOOTHING&quot;,&quot;smoothing&quot;:0.2},&quot;isLocked&quot;:false,&quot;parent&quot;:{&quot;type&quot;:&quot;CHILD&quot;,&quot;parentId&quot;:&quot;e235b062-e37f-4420-9d41-57fb8504e495&quot;,&quot;order&quot;:&quot;2&quot;},&quot;connectorInfo&quot;:{&quot;connectedObjects&quot;:[],&quot;type&quot;:&quot;CUBIC&quot;,&quot;offset&quot;:{&quot;x&quot;:0,&quot;y&quot;:0},&quot;bending&quot;:0.1,&quot;firstElementIsHead&quot;:true,&quot;customized&quot;:false}},&quot;a7e51caf-acde-41bb-896c-93fd1a78c68b&quot;:{&quot;type&quot;:&quot;FIGURE_OBJECT&quot;,&quot;id&quot;:&quot;a7e51caf-acde-41bb-896c-93fd1a78c68b&quot;,&quot;relativeTransform&quot;:{&quot;translate&quot;:{&quot;x&quot;:5.857014523122763,&quot;y&quot;:-36.15592259991405},&quot;rotate&quot;:-1.9170661476319355},&quot;opacity&quot;:1,&quot;path&quot;:{&quot;type&quot;:&quot;POLY_LINE&quot;,&quot;points&quot;:[{&quot;x&quot;:5.762841695041135,&quot;y&quot;:4.988131451598148},{&quot;x&quot;:16.193050492873738,&quot;y&quot;:-20.66511601376376},{&quot;x&quot;:12.043353675158695,&quot;y&quot;:-35.62951036855821},{&quot;x&quot;:0.29683299552697107,&quot;y&quot;:-22.090296428506086},{&quot;x&quot;:-7.932341394391174,&quot;y&quot;:7.125902073711638},{&quot;x&quot;:-8.021263389217355,&quot;y&quot;:35.62951036855821},{&quot;x&quot;:1.6317532970418451,&quot;y&quot;:35.62951036855821}],&quot;closed&quot;:true},&quot;pathStyles&quot;:[{&quot;type&quot;:&quot;FILL&quot;,&quot;fillStyle&quot;:&quot;rgba(228, 212, 199, 1)&quot;},{&quot;type&quot;:&quot;STROKE&quot;,&quot;strokeStyle&quot;:&quot;rgba(90, 63, 48, 1)&quot;,&quot;lineWidth&quot;:1.9999999999999998,&quot;lineJoin&quot;:&quot;round&quot;}],&quot;pathSmoothing&quot;:{&quot;type&quot;:&quot;CATMULL_SMOOTHING&quot;,&quot;smoothing&quot;:0.2},&quot;isLocked&quot;:false,&quot;parent&quot;:{&quot;type&quot;:&quot;CHILD&quot;,&quot;parentId&quot;:&quot;e235b062-e37f-4420-9d41-57fb8504e495&quot;,&quot;order&quot;:&quot;5&quot;},&quot;connectorInfo&quot;:{&quot;connectedObjects&quot;:[],&quot;type&quot;:&quot;CUBIC&quot;,&quot;offset&quot;:{&quot;x&quot;:0,&quot;y&quot;:0},&quot;bending&quot;:0.1,&quot;firstElementIsHead&quot;:true,&quot;customized&quot;:false}},&quot;2fcc96c6-8215-416c-9686-0a305f451472&quot;:{&quot;type&quot;:&quot;FIGURE_OBJECT&quot;,&quot;id&quot;:&quot;2fcc96c6-8215-416c-9686-0a305f451472&quot;,&quot;parent&quot;:{&quot;type&quot;:&quot;CHILD&quot;,&quot;parentId&quot;:&quot;b0caf51e-7338-40e9-bcc7-b6567f1e5eff&quot;,&quot;order&quot;:&quot;7&quot;},&quot;relativeTransform&quot;:{&quot;translate&quot;:{&quot;x&quot;:87.53506094684249,&quot;y&quot;:106.06475396358957},&quot;rotate&quot;:0.4144732831979183,&quot;skewX&quot;:0,&quot;scale&quot;:{&quot;x&quot;:0.9999999999999998,&quot;y&quot;:0.9999999999999998}}},&quot;0091495d-6405-4097-a2a7-4b6bdc6ee9b7&quot;:{&quot;type&quot;:&quot;FIGURE_OBJECT&quot;,&quot;id&quot;:&quot;0091495d-6405-4097-a2a7-4b6bdc6ee9b7&quot;,&quot;relativeTransform&quot;:{&quot;translate&quot;:{&quot;x&quot;:2.309540967440648,&quot;y&quot;:-47.13635691580592},&quot;rotate&quot;:-1.5707963267948977},&quot;opacity&quot;:1,&quot;path&quot;:{&quot;type&quot;:&quot;POLY_LINE&quot;,&quot;points&quot;:[{&quot;x&quot;:-5.845819721479377,&quot;y&quot;:4.821697175202507},{&quot;x&quot;:-12.178791086415359,&quot;y&quot;:-19.97560258298182},{&quot;x&quot;:-6.576547186664284,&quot;y&quot;:-34.44069410858934},{&quot;x&quot;:2.4357582172830785,&quot;y&quot;:-21.353230347325393},{&quot;x&quot;:6.3329713649359896,&quot;y&quot;:6.888138821717865},{&quot;x&quot;:2.9229098607396735,&quot;y&quot;:34.44069410858934},{&quot;x&quot;:-5.845819721479388,&quot;y&quot;:34.44069410858934}],&quot;closed&quot;:true},&quot;pathStyles&quot;:[{&quot;type&quot;:&quot;FILL&quot;,&quot;fillStyle&quot;:&quot;rgba(249, 224, 222, 1)&quot;},{&quot;type&quot;:&quot;STROKE&quot;,&quot;strokeStyle&quot;:&quot;rgba(157, 52, 60, 1)&quot;,&quot;lineWidth&quot;:2,&quot;lineJoin&quot;:&quot;round&quot;}],&quot;pathSmoothing&quot;:{&quot;type&quot;:&quot;CATMULL_SMOOTHING&quot;,&quot;smoothing&quot;:0.2},&quot;isLocked&quot;:false,&quot;parent&quot;:{&quot;type&quot;:&quot;CHILD&quot;,&quot;parentId&quot;:&quot;2fcc96c6-8215-416c-9686-0a305f451472&quot;,&quot;order&quot;:&quot;2&quot;},&quot;connectorInfo&quot;:{&quot;connectedObjects&quot;:[],&quot;type&quot;:&quot;CUBIC&quot;,&quot;offset&quot;:{&quot;x&quot;:0,&quot;y&quot;:0},&quot;bending&quot;:0.1,&quot;firstElementIsHead&quot;:true,&quot;customized&quot;:false}},&quot;3c7fac92-bd39-412b-9150-8faf3377b55e&quot;:{&quot;type&quot;:&quot;FIGURE_OBJECT&quot;,&quot;id&quot;:&quot;3c7fac92-bd39-412b-9150-8faf3377b55e&quot;,&quot;relativeTransform&quot;:{&quot;translate&quot;:{&quot;x&quot;:5.52871573314282,&quot;y&quot;:-33.63311945976634},&quot;rotate&quot;:-1.921767908571814},&quot;opacity&quot;:1,&quot;path&quot;:{&quot;type&quot;:&quot;POLY_LINE&quot;,&quot;points&quot;:[{&quot;x&quot;:5.325949827908519,&quot;y&quot;:4.700495796787396},{&quot;x&quot;:15.27103224397626,&quot;y&quot;:-19.473482586690643},{&quot;x&quot;:11.536145250826094,&quot;y&quot;:-33.57496997705283},{&quot;x&quot;:0.4712505249410345,&quot;y&quot;:-20.816481385772754},{&quot;x&quot;:-7.4542704237540605,&quot;y&quot;:6.7149939954105635},{&quot;x&quot;:-7.788299590445867,&quot;y&quot;:33.57496997705283},{&quot;x&quot;:1.2065299944666639,&quot;y&quot;:33.57496997705283}],&quot;closed&quot;:true},&quot;pathStyles&quot;:[{&quot;type&quot;:&quot;FILL&quot;,&quot;fillStyle&quot;:&quot;rgba(249, 224, 222, 1)&quot;},{&quot;type&quot;:&quot;STROKE&quot;,&quot;strokeStyle&quot;:&quot;rgba(157, 52, 60, 1)&quot;,&quot;lineWidth&quot;:1.9999999999999998,&quot;lineJoin&quot;:&quot;round&quot;}],&quot;pathSmoothing&quot;:{&quot;type&quot;:&quot;CATMULL_SMOOTHING&quot;,&quot;smoothing&quot;:0.2},&quot;isLocked&quot;:false,&quot;parent&quot;:{&quot;type&quot;:&quot;CHILD&quot;,&quot;parentId&quot;:&quot;2fcc96c6-8215-416c-9686-0a305f451472&quot;,&quot;order&quot;:&quot;5&quot;},&quot;connectorInfo&quot;:{&quot;connectedObjects&quot;:[],&quot;type&quot;:&quot;CUBIC&quot;,&quot;offset&quot;:{&quot;x&quot;:0,&quot;y&quot;:0},&quot;bending&quot;:0.1,&quot;firstElementIsHead&quot;:true,&quot;customized&quot;:false}},&quot;97b24d61-f174-4018-a577-139259bc81e5&quot;:{&quot;type&quot;:&quot;FIGURE_OBJECT&quot;,&quot;id&quot;:&quot;97b24d61-f174-4018-a577-139259bc81e5&quot;,&quot;parent&quot;:{&quot;type&quot;:&quot;CHILD&quot;,&quot;parentId&quot;:&quot;b0caf51e-7338-40e9-bcc7-b6567f1e5eff&quot;,&quot;order&quot;:&quot;75&quot;},&quot;relativeTransform&quot;:{&quot;translate&quot;:{&quot;x&quot;:185.43716439526736,&quot;y&quot;:99.32356309012685},&quot;rotate&quot;:-0.3732226370000388,&quot;skewX&quot;:0,&quot;scale&quot;:{&quot;x&quot;:0.9999999999999997,&quot;y&quot;:0.9999999999999997}}},&quot;23b79a22-dd4c-48df-9cb2-55f49428b929&quot;:{&quot;type&quot;:&quot;FIGURE_OBJECT&quot;,&quot;id&quot;:&quot;23b79a22-dd4c-48df-9cb2-55f49428b929&quot;,&quot;relativeTransform&quot;:{&quot;translate&quot;:{&quot;x&quot;:2.4030644210072563,&quot;y&quot;:-43.08861591151486},&quot;rotate&quot;:-1.5707963267948977},&quot;opacity&quot;:1,&quot;path&quot;:{&quot;type&quot;:&quot;POLY_LINE&quot;,&quot;points&quot;:[{&quot;x&quot;:-5.343821566794011,&quot;y&quot;:5.016948862977069},{&quot;x&quot;:-11.132961597487508,&quot;y&quot;:-20.784502432333575},{&quot;x&quot;:-6.011799262643241,&quot;y&quot;:-35.835349021264776},{&quot;x&quot;:2.226592319497513,&quot;y&quot;:-22.217916393184165},{&quot;x&quot;:5.789140030693507,&quot;y&quot;:7.167069804252952},{&quot;x&quot;:2.6719107833969855,&quot;y&quot;:35.835349021264776},{&quot;x&quot;:-5.343821566794025,&quot;y&quot;:35.835349021264776}],&quot;closed&quot;:true},&quot;pathStyles&quot;:[{&quot;type&quot;:&quot;FILL&quot;,&quot;fillStyle&quot;:&quot;rgba(246, 215, 237, 1)&quot;},{&quot;type&quot;:&quot;STROKE&quot;,&quot;strokeStyle&quot;:&quot;rgba(158, 68, 114, 1)&quot;,&quot;lineWidth&quot;:2,&quot;lineJoin&quot;:&quot;round&quot;}],&quot;pathSmoothing&quot;:{&quot;type&quot;:&quot;CATMULL_SMOOTHING&quot;,&quot;smoothing&quot;:0.2},&quot;isLocked&quot;:false,&quot;parent&quot;:{&quot;type&quot;:&quot;CHILD&quot;,&quot;parentId&quot;:&quot;97b24d61-f174-4018-a577-139259bc81e5&quot;,&quot;order&quot;:&quot;2&quot;},&quot;connectorInfo&quot;:{&quot;connectedObjects&quot;:[],&quot;type&quot;:&quot;CUBIC&quot;,&quot;offset&quot;:{&quot;x&quot;:0,&quot;y&quot;:0},&quot;bending&quot;:0.1,&quot;firstElementIsHead&quot;:true,&quot;customized&quot;:false}},&quot;6942eae9-a0a8-489c-935d-613b30750eb1&quot;:{&quot;type&quot;:&quot;FIGURE_OBJECT&quot;,&quot;id&quot;:&quot;6942eae9-a0a8-489c-935d-613b30750eb1&quot;,&quot;relativeTransform&quot;:{&quot;translate&quot;:{&quot;x&quot;:5.752597706418461,&quot;y&quot;:-30.744942145115495},&quot;rotate&quot;:-1.9656525906796933},&quot;opacity&quot;:1,&quot;path&quot;:{&quot;type&quot;:&quot;POLY_LINE&quot;,&quot;points&quot;:[{&quot;x&quot;:4.549849052378189,&quot;y&quot;:4.8075723948913005},{&quot;x&quot;:15.871303000067078,&quot;y&quot;:-19.91708563597825},{&quot;x&quot;:13.607217059426217,&quot;y&quot;:-34.33980282065215},{&quot;x&quot;:2.223265741557689,&quot;y&quot;:-21.29067774880433},{&quot;x&quot;:-7.507984249839741,&quot;y&quot;:6.867960564130427},{&quot;x&quot;:-10.121871789070996,&quot;y&quot;:34.33980282065215},{&quot;x&quot;:-1.7570431402184823,&quot;y&quot;:34.33980282065215}],&quot;closed&quot;:true},&quot;pathStyles&quot;:[{&quot;type&quot;:&quot;FILL&quot;,&quot;fillStyle&quot;:&quot;rgba(246, 215, 237, 1)&quot;},{&quot;type&quot;:&quot;STROKE&quot;,&quot;strokeStyle&quot;:&quot;rgba(158, 68, 114, 1)&quot;,&quot;lineWidth&quot;:1.9999999999999998,&quot;lineJoin&quot;:&quot;round&quot;}],&quot;pathSmoothing&quot;:{&quot;type&quot;:&quot;CATMULL_SMOOTHING&quot;,&quot;smoothing&quot;:0.2},&quot;isLocked&quot;:false,&quot;parent&quot;:{&quot;type&quot;:&quot;CHILD&quot;,&quot;parentId&quot;:&quot;97b24d61-f174-4018-a577-139259bc81e5&quot;,&quot;order&quot;:&quot;5&quot;},&quot;connectorInfo&quot;:{&quot;connectedObjects&quot;:[],&quot;type&quot;:&quot;CUBIC&quot;,&quot;offset&quot;:{&quot;x&quot;:0,&quot;y&quot;:0},&quot;bending&quot;:0.1,&quot;firstElementIsHead&quot;:true,&quot;customized&quot;:false}},&quot;83ad33bf-5634-465e-8e58-29d009618670&quot;:{&quot;type&quot;:&quot;FIGURE_OBJECT&quot;,&quot;id&quot;:&quot;83ad33bf-5634-465e-8e58-29d009618670&quot;,&quot;parent&quot;:{&quot;type&quot;:&quot;CHILD&quot;,&quot;parentId&quot;:&quot;b0caf51e-7338-40e9-bcc7-b6567f1e5eff&quot;,&quot;order&quot;:&quot;8&quot;},&quot;relativeTransform&quot;:{&quot;translate&quot;:{&quot;x&quot;:252.60597126499712,&quot;y&quot;:54.81854274971402},&quot;rotate&quot;:-0.483535097382901,&quot;skewX&quot;:0,&quot;scale&quot;:{&quot;x&quot;:0.9999999999999997,&quot;y&quot;:0.9999999999999998}}},&quot;f9a880d3-624a-4bdf-bbbb-a0da071c4abb&quot;:{&quot;type&quot;:&quot;FIGURE_OBJECT&quot;,&quot;id&quot;:&quot;f9a880d3-624a-4bdf-bbbb-a0da071c4abb&quot;,&quot;relativeTransform&quot;:{&quot;translate&quot;:{&quot;x&quot;:2.4985639892636313,&quot;y&quot;:-36.30186206760594},&quot;rotate&quot;:-1.5707963267948983},&quot;opacity&quot;:1,&quot;path&quot;:{&quot;type&quot;:&quot;POLY_LINE&quot;,&quot;points&quot;:[{&quot;x&quot;:-4.502132856391258,&quot;y&quot;:5.216326143998038},{&quot;x&quot;:-9.379443450815087,&quot;y&quot;:-21.610494025134734},{&quot;x&quot;:-5.064899463440119,&quot;y&quot;:-37.259472457128844},{&quot;x&quot;:1.8758886901630447,&quot;y&quot;:-23.100872923419885},{&quot;x&quot;:4.87731059442385,&quot;y&quot;:7.451894491425766},{&quot;x&quot;:2.251066428195586,&quot;y&quot;:37.259472457128844},{&quot;x&quot;:-4.502132856391291,&quot;y&quot;:37.259472457128844}],&quot;closed&quot;:true},&quot;pathStyles&quot;:[{&quot;type&quot;:&quot;FILL&quot;,&quot;fillStyle&quot;:&quot;rgba(221, 218, 244, 1)&quot;},{&quot;type&quot;:&quot;STROKE&quot;,&quot;strokeStyle&quot;:&quot;rgba(66, 59, 100, 1)&quot;,&quot;lineWidth&quot;:2,&quot;lineJoin&quot;:&quot;round&quot;}],&quot;pathSmoothing&quot;:{&quot;type&quot;:&quot;CATMULL_SMOOTHING&quot;,&quot;smoothing&quot;:0.2},&quot;isLocked&quot;:false,&quot;parent&quot;:{&quot;type&quot;:&quot;CHILD&quot;,&quot;parentId&quot;:&quot;83ad33bf-5634-465e-8e58-29d009618670&quot;,&quot;order&quot;:&quot;2&quot;},&quot;connectorInfo&quot;:{&quot;connectedObjects&quot;:[],&quot;type&quot;:&quot;CUBIC&quot;,&quot;offset&quot;:{&quot;x&quot;:0,&quot;y&quot;:0},&quot;bending&quot;:0.1,&quot;firstElementIsHead&quot;:true,&quot;customized&quot;:false}},&quot;feebca8f-fe5f-4a59-8d71-6f44a477b201&quot;:{&quot;type&quot;:&quot;FIGURE_OBJECT&quot;,&quot;id&quot;:&quot;feebca8f-fe5f-4a59-8d71-6f44a477b201&quot;,&quot;relativeTransform&quot;:{&quot;translate&quot;:{&quot;x&quot;:5.981210219887964,&quot;y&quot;:-25.90240195508914},&quot;rotate&quot;:-2.045828328117967},&quot;opacity&quot;:1,&quot;path&quot;:{&quot;type&quot;:&quot;POLY_LINE&quot;,&quot;points&quot;:[{&quot;x&quot;:3.2540664704423072,&quot;y&quot;:4.8157327926949725},{&quot;x&quot;:16.881754619814046,&quot;y&quot;:-19.950892998307744},{&quot;x&quot;:17.076027760202933,&quot;y&quot;:-34.39809137639266},{&quot;x&quot;:5.153747904532333,&quot;y&quot;:-21.32681665336345},{&quot;x&quot;:-7.600987890108866,&quot;y&quot;:6.8796182752785295},{&quot;x&quot;:-14.028127999473597,&quot;y&quot;:34.39809137639266},{&quot;x&quot;:-6.71316857372321,&quot;y&quot;:34.39809137639266}],&quot;closed&quot;:true},&quot;pathStyles&quot;:[{&quot;type&quot;:&quot;FILL&quot;,&quot;fillStyle&quot;:&quot;rgba(221, 218, 244, 1)&quot;},{&quot;type&quot;:&quot;STROKE&quot;,&quot;strokeStyle&quot;:&quot;rgba(66, 59, 100, 1)&quot;,&quot;lineWidth&quot;:1.9999999999999998,&quot;lineJoin&quot;:&quot;round&quot;}],&quot;pathSmoothing&quot;:{&quot;type&quot;:&quot;CATMULL_SMOOTHING&quot;,&quot;smoothing&quot;:0.2},&quot;isLocked&quot;:false,&quot;parent&quot;:{&quot;type&quot;:&quot;CHILD&quot;,&quot;parentId&quot;:&quot;83ad33bf-5634-465e-8e58-29d009618670&quot;,&quot;order&quot;:&quot;5&quot;},&quot;connectorInfo&quot;:{&quot;connectedObjects&quot;:[],&quot;type&quot;:&quot;CUBIC&quot;,&quot;offset&quot;:{&quot;x&quot;:0,&quot;y&quot;:0},&quot;bending&quot;:0.1,&quot;firstElementIsHead&quot;:true,&quot;customized&quot;:false}}}}"/>
    <we:property name="662be55cc71fe1005af6a76a_1721948232630" value="{&quot;id&quot;:&quot;91ca7177-36ff-4234-a9f7-df1cf1d3f31e&quot;,&quot;objects&quot;:{&quot;91ca7177-36ff-4234-a9f7-df1cf1d3f31e&quot;:{&quot;id&quot;:&quot;91ca7177-36ff-4234-a9f7-df1cf1d3f31e&quot;,&quot;type&quot;:&quot;FIGURE_OBJECT&quot;,&quot;document&quot;:{&quot;type&quot;:&quot;DOCUMENT_GROUP&quot;,&quot;canvasType&quot;:&quot;FIGURE&quot;,&quot;units&quot;:&quot;in&quot;}},&quot;22670f15-3469-425b-a05f-8abe72eb58ef&quot;:{&quot;id&quot;:&quot;22670f15-3469-425b-a05f-8abe72eb58ef&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91ca7177-36ff-4234-a9f7-df1cf1d3f31e&quot;,&quot;type&quot;:&quot;FRAME&quot;,&quot;order&quot;:&quot;5&quot;}},&quot;14c77bb6-1151-48c7-99fd-b7cf87124ef2&quot;:{&quot;id&quot;:&quot;14c77bb6-1151-48c7-99fd-b7cf87124ef2&quot;,&quot;type&quot;:&quot;FIGURE_OBJECT&quot;,&quot;document&quot;:{&quot;type&quot;:&quot;FIGURE&quot;,&quot;canvasType&quot;:&quot;FIGURE&quot;,&quot;units&quot;:&quot;in&quot;,&quot;aspectRatio&quot;:0},&quot;parent&quot;:{&quot;parentId&quot;:&quot;91ca7177-36ff-4234-a9f7-df1cf1d3f31e&quot;,&quot;type&quot;:&quot;DOCUMENT&quot;,&quot;order&quot;:&quot;5&quot;}},&quot;cacce34c-7ed9-4a8e-bf81-3dddd2d01cea&quot;:{&quot;id&quot;:&quot;cacce34c-7ed9-4a8e-bf81-3dddd2d01cea&quot;,&quot;type&quot;:&quot;FIGURE_OBJECT&quot;,&quot;relativeTransform&quot;:{&quot;translate&quot;:{&quot;x&quot;:-20,&quot;y&quot;:-215},&quot;rotate&quot;:0,&quot;skewX&quot;:0,&quot;scale&quot;:{&quot;x&quot;:1,&quot;y&quot;:1}},&quot;path&quot;:{&quot;type&quot;:&quot;RECT&quot;,&quot;size&quot;:{&quot;x&quot;:930,&quot;y&quot;:338}},&quot;pathStyles&quot;:[{&quot;type&quot;:&quot;FILL&quot;,&quot;fillStyle&quot;:&quot;rgba(0,0,0,0)&quot;}],&quot;parent&quot;:{&quot;type&quot;:&quot;FRAME&quot;,&quot;parentId&quot;:&quot;14c77bb6-1151-48c7-99fd-b7cf87124ef2&quot;,&quot;order&quot;:&quot;5&quot;}},&quot;9ae6ff0f-1253-4bd5-9099-7c1c63520a69&quot;:{&quot;id&quot;:&quot;9ae6ff0f-1253-4bd5-9099-7c1c63520a69&quot;,&quot;type&quot;:&quot;FIGURE_OBJECT&quot;,&quot;guide&quot;:{&quot;type&quot;:&quot;GRID&quot;,&quot;distance&quot;:0.5,&quot;units&quot;:&quot;in&quot;},&quot;parent&quot;:{&quot;parentId&quot;:&quot;91ca7177-36ff-4234-a9f7-df1cf1d3f31e&quot;,&quot;type&quot;:&quot;GUIDE&quot;,&quot;order&quot;:&quot;5&quot;}},&quot;8680c5c8-ccfc-4d7c-b490-4cce1c8d8c4b&quot;:{&quot;type&quot;:&quot;FIGURE_OBJECT&quot;,&quot;id&quot;:&quot;8680c5c8-ccfc-4d7c-b490-4cce1c8d8c4b&quot;,&quot;parent&quot;:{&quot;type&quot;:&quot;CHILD&quot;,&quot;parentId&quot;:&quot;8ef596ec-f7ab-4477-8a34-3e0070758af7&quot;,&quot;order&quot;:&quot;1&quot;},&quot;relativeTransform&quot;:{&quot;translate&quot;:{&quot;x&quot;:-1129.6275910330764,&quot;y&quot;:-75.71291052783383},&quot;rotate&quot;:0,&quot;skewX&quot;:0,&quot;scale&quot;:{&quot;x&quot;:1,&quot;y&quot;:1}}},&quot;a1b04304-9d08-48ca-90e2-372100e730b8&quot;:{&quot;id&quot;:&quot;a1b04304-9d08-48ca-90e2-372100e730b8&quot;,&quot;name&quot;:&quot;image.png&quot;,&quot;type&quot;:&quot;FIGURE_OBJECT&quot;,&quot;relativeTransform&quot;:{&quot;translate&quot;:{&quot;x&quot;:784.4389374290192,&quot;y&quot;:28.049923708266192},&quot;rotate&quot;:0,&quot;skewX&quot;:0,&quot;scale&quot;:{&quot;x&quot;:2.385897872460909,&quot;y&quot;:2.385897872460909}},&quot;image&quot;:{&quot;url&quot;:&quot;https://core.services.biorender.com/api/uploads/636ae1ca5e9939c0a837fb9e/1667949002525_670de0e4-1435-4714-9a67-a7662a494d81_icon.png&quot;,&quot;isPremium&quot;:false,&quot;isSignedURL&quot;:true,&quot;size&quot;:{&quot;x&quot;:300,&quot;y&quot;:377.83018867924534}},&quot;source&quot;:{&quot;id&quot;:&quot;636ae1ca5e9939c0a837fb9e&quot;,&quot;type&quot;:&quot;UPLOADS&quot;},&quot;isPremium&quot;:false,&quot;parent&quot;:{&quot;type&quot;:&quot;CHILD&quot;,&quot;parentId&quot;:&quot;8680c5c8-ccfc-4d7c-b490-4cce1c8d8c4b&quot;,&quot;order&quot;:&quot;5&quot;}},&quot;68e9592d-1f64-4522-ab43-ac793d264297&quot;:{&quot;type&quot;:&quot;FIGURE_OBJECT&quot;,&quot;id&quot;:&quot;68e9592d-1f64-4522-ab43-ac793d264297&quot;,&quot;parent&quot;:{&quot;type&quot;:&quot;CROP&quot;,&quot;parentId&quot;:&quot;8680c5c8-ccfc-4d7c-b490-4cce1c8d8c4b&quot;,&quot;order&quot;:&quot;5&quot;},&quot;relativeTransform&quot;:{&quot;translate&quot;:{&quot;x&quot;:792.5639374290192,&quot;y&quot;:-159.82507629173386},&quot;rotate&quot;:0,&quot;skewX&quot;:0,&quot;scale&quot;:{&quot;x&quot;:52.75968086913634,&quot;y&quot;:35.857121660657434}},&quot;path&quot;:{&quot;type&quot;:&quot;RECT&quot;,&quot;size&quot;:{&quot;x&quot;:2,&quot;y&quot;:2}},&quot;pathStyles&quot;:[{&quot;type&quot;:&quot;FILL&quot;,&quot;fillStyle&quot;:&quot;#fff&quot;}],&quot;isFrozen&quot;:true},&quot;14d9f233-db39-4545-9a7b-28a0d68857f0&quot;:{&quot;type&quot;:&quot;FIGURE_OBJECT&quot;,&quot;id&quot;:&quot;14d9f233-db39-4545-9a7b-28a0d68857f0&quot;,&quot;parent&quot;:{&quot;type&quot;:&quot;CHILD&quot;,&quot;parentId&quot;:&quot;8ef596ec-f7ab-4477-8a34-3e0070758af7&quot;,&quot;order&quot;:&quot;2&quot;},&quot;relativeTransform&quot;:{&quot;translate&quot;:{&quot;x&quot;:-1056.6865910330764,&quot;y&quot;:-36.1389105278338},&quot;rotate&quot;:0,&quot;skewX&quot;:0,&quot;scale&quot;:{&quot;x&quot;:1,&quot;y&quot;:1}}},&quot;e12a4c73-a190-4df2-851f-d9736c4b3587&quot;:{&quot;id&quot;:&quot;e12a4c73-a190-4df2-851f-d9736c4b3587&quot;,&quot;name&quot;:&quot;image.png&quot;,&quot;type&quot;:&quot;FIGURE_OBJECT&quot;,&quot;relativeTransform&quot;:{&quot;translate&quot;:{&quot;x&quot;:784.4389374290192,&quot;y&quot;:-41.95007629173381},&quot;rotate&quot;:0,&quot;skewX&quot;:0,&quot;scale&quot;:{&quot;x&quot;:2.385897872460909,&quot;y&quot;:2.385897872460909}},&quot;image&quot;:{&quot;url&quot;:&quot;https://core.services.biorender.com/api/uploads/636ae1ca5e9939c0a837fb9e/1667949002525_670de0e4-1435-4714-9a67-a7662a494d81_icon.png&quot;,&quot;isPremium&quot;:false,&quot;isSignedURL&quot;:true,&quot;size&quot;:{&quot;x&quot;:300,&quot;y&quot;:377.83018867924534}},&quot;source&quot;:{&quot;id&quot;:&quot;636ae1ca5e9939c0a837fb9e&quot;,&quot;type&quot;:&quot;UPLOADS&quot;},&quot;isPremium&quot;:false,&quot;parent&quot;:{&quot;type&quot;:&quot;CHILD&quot;,&quot;parentId&quot;:&quot;14d9f233-db39-4545-9a7b-28a0d68857f0&quot;,&quot;order&quot;:&quot;5&quot;}},&quot;8c96cb25-04ca-4d91-ae6f-d113c411e113&quot;:{&quot;type&quot;:&quot;FIGURE_OBJECT&quot;,&quot;id&quot;:&quot;8c96cb25-04ca-4d91-ae6f-d113c411e113&quot;,&quot;parent&quot;:{&quot;type&quot;:&quot;CROP&quot;,&quot;parentId&quot;:&quot;14d9f233-db39-4545-9a7b-28a0d68857f0&quot;,&quot;order&quot;:&quot;5&quot;},&quot;relativeTransform&quot;:{&quot;translate&quot;:{&quot;x&quot;:792.5639374290192,&quot;y&quot;:-159.82507629173386},&quot;rotate&quot;:0,&quot;skewX&quot;:0,&quot;scale&quot;:{&quot;x&quot;:52.75968086913634,&quot;y&quot;:35.857121660657434}},&quot;path&quot;:{&quot;type&quot;:&quot;RECT&quot;,&quot;size&quot;:{&quot;x&quot;:2,&quot;y&quot;:2}},&quot;pathStyles&quot;:[{&quot;type&quot;:&quot;FILL&quot;,&quot;fillStyle&quot;:&quot;#fff&quot;}],&quot;isFrozen&quot;:true},&quot;41bcef1d-5482-4a33-a20f-c5977f67ba80&quot;:{&quot;type&quot;:&quot;FIGURE_OBJECT&quot;,&quot;id&quot;:&quot;41bcef1d-5482-4a33-a20f-c5977f67ba80&quot;,&quot;parent&quot;:{&quot;type&quot;:&quot;CHILD&quot;,&quot;parentId&quot;:&quot;8ef596ec-f7ab-4477-8a34-3e0070758af7&quot;,&quot;order&quot;:&quot;5&quot;},&quot;relativeTransform&quot;:{&quot;translate&quot;:{&quot;x&quot;:-1201.5635910330766,&quot;y&quot;:4.764089472166219},&quot;rotate&quot;:0,&quot;skewX&quot;:0,&quot;scale&quot;:{&quot;x&quot;:1,&quot;y&quot;:1}}},&quot;4ce9eafd-96d9-426b-84b4-32adb95f9056&quot;:{&quot;id&quot;:&quot;4ce9eafd-96d9-426b-84b4-32adb95f9056&quot;,&quot;name&quot;:&quot;image.png&quot;,&quot;type&quot;:&quot;FIGURE_OBJECT&quot;,&quot;relativeTransform&quot;:{&quot;translate&quot;:{&quot;x&quot;:784.4389374290192,&quot;y&quot;:-156.4605762917338},&quot;rotate&quot;:0,&quot;skewX&quot;:0,&quot;scale&quot;:{&quot;x&quot;:2.385897872460909,&quot;y&quot;:2.15558011965192}},&quot;image&quot;:{&quot;url&quot;:&quot;https://core.services.biorender.com/api/uploads/636ae1ca5e9939c0a837fb9e/1667949002525_670de0e4-1435-4714-9a67-a7662a494d81_icon.png&quot;,&quot;isPremium&quot;:false,&quot;isSignedURL&quot;:true,&quot;size&quot;:{&quot;x&quot;:300,&quot;y&quot;:377.83018867924534}},&quot;source&quot;:{&quot;id&quot;:&quot;636ae1ca5e9939c0a837fb9e&quot;,&quot;type&quot;:&quot;UPLOADS&quot;},&quot;isPremium&quot;:false,&quot;parent&quot;:{&quot;type&quot;:&quot;CHILD&quot;,&quot;parentId&quot;:&quot;41bcef1d-5482-4a33-a20f-c5977f67ba80&quot;,&quot;order&quot;:&quot;5&quot;}},&quot;a5cad576-9153-4b3d-a528-19b3e53ef6be&quot;:{&quot;type&quot;:&quot;FIGURE_OBJECT&quot;,&quot;id&quot;:&quot;a5cad576-9153-4b3d-a528-19b3e53ef6be&quot;,&quot;parent&quot;:{&quot;type&quot;:&quot;CROP&quot;,&quot;parentId&quot;:&quot;41bcef1d-5482-4a33-a20f-c5977f67ba80&quot;,&quot;order&quot;:&quot;5&quot;},&quot;relativeTransform&quot;:{&quot;translate&quot;:{&quot;x&quot;:793.0639374290192,&quot;y&quot;:-200.4605762917338},&quot;rotate&quot;:0,&quot;skewX&quot;:0,&quot;scale&quot;:{&quot;x&quot;:50.50968086913628,&quot;y&quot;:32.221621660657576}},&quot;path&quot;:{&quot;type&quot;:&quot;RECT&quot;,&quot;size&quot;:{&quot;x&quot;:2,&quot;y&quot;:2}},&quot;pathStyles&quot;:[{&quot;type&quot;:&quot;FILL&quot;,&quot;fillStyle&quot;:&quot;#fff&quot;}],&quot;isFrozen&quot;:true},&quot;136024fc-ba09-42e7-9f04-a86c51e9379e&quot;:{&quot;type&quot;:&quot;FIGURE_OBJECT&quot;,&quot;id&quot;:&quot;136024fc-ba09-42e7-9f04-a86c51e9379e&quot;,&quot;parent&quot;:{&quot;type&quot;:&quot;CHILD&quot;,&quot;parentId&quot;:&quot;8ef596ec-f7ab-4477-8a34-3e0070758af7&quot;,&quot;order&quot;:&quot;7&quot;},&quot;relativeTransform&quot;:{&quot;translate&quot;:{&quot;x&quot;:-1129.8775910330764,&quot;y&quot;:45.107089472166166},&quot;rotate&quot;:0,&quot;skewX&quot;:0,&quot;scale&quot;:{&quot;x&quot;:1,&quot;y&quot;:1}}},&quot;dabd1136-3293-4216-a03c-def4168fec81&quot;:{&quot;id&quot;:&quot;dabd1136-3293-4216-a03c-def4168fec81&quot;,&quot;name&quot;:&quot;image.png&quot;,&quot;type&quot;:&quot;FIGURE_OBJECT&quot;,&quot;relativeTransform&quot;:{&quot;translate&quot;:{&quot;x&quot;:784.4389374290192,&quot;y&quot;:-220.4605762917338},&quot;rotate&quot;:0,&quot;skewX&quot;:0,&quot;scale&quot;:{&quot;x&quot;:2.385897872460909,&quot;y&quot;:2.15558011965192}},&quot;image&quot;:{&quot;url&quot;:&quot;https://core.services.biorender.com/api/uploads/636ae1ca5e9939c0a837fb9e/1667949002525_670de0e4-1435-4714-9a67-a7662a494d81_icon.png&quot;,&quot;isPremium&quot;:false,&quot;isSignedURL&quot;:true,&quot;size&quot;:{&quot;x&quot;:300,&quot;y&quot;:377.83018867924534}},&quot;source&quot;:{&quot;id&quot;:&quot;636ae1ca5e9939c0a837fb9e&quot;,&quot;type&quot;:&quot;UPLOADS&quot;},&quot;isPremium&quot;:false,&quot;parent&quot;:{&quot;type&quot;:&quot;CHILD&quot;,&quot;parentId&quot;:&quot;136024fc-ba09-42e7-9f04-a86c51e9379e&quot;,&quot;order&quot;:&quot;5&quot;}},&quot;f57f91dd-e61d-4dac-852a-c6aeafda8b59&quot;:{&quot;type&quot;:&quot;FIGURE_OBJECT&quot;,&quot;id&quot;:&quot;f57f91dd-e61d-4dac-852a-c6aeafda8b59&quot;,&quot;parent&quot;:{&quot;type&quot;:&quot;CROP&quot;,&quot;parentId&quot;:&quot;136024fc-ba09-42e7-9f04-a86c51e9379e&quot;,&quot;order&quot;:&quot;5&quot;},&quot;relativeTransform&quot;:{&quot;translate&quot;:{&quot;x&quot;:793.0639374290192,&quot;y&quot;:-200.4605762917338},&quot;rotate&quot;:0,&quot;skewX&quot;:0,&quot;scale&quot;:{&quot;x&quot;:50.50968086913628,&quot;y&quot;:32.221621660657576}},&quot;path&quot;:{&quot;type&quot;:&quot;RECT&quot;,&quot;size&quot;:{&quot;x&quot;:2,&quot;y&quot;:2}},&quot;pathStyles&quot;:[{&quot;type&quot;:&quot;FILL&quot;,&quot;fillStyle&quot;:&quot;#fff&quot;}],&quot;isFrozen&quot;:true},&quot;8ef596ec-f7ab-4477-8a34-3e0070758af7&quot;:{&quot;type&quot;:&quot;FIGURE_OBJECT&quot;,&quot;id&quot;:&quot;8ef596ec-f7ab-4477-8a34-3e0070758af7&quot;,&quot;parent&quot;:{&quot;type&quot;:&quot;CHILD&quot;,&quot;parentId&quot;:&quot;14c77bb6-1151-48c7-99fd-b7cf87124ef2&quot;,&quot;order&quot;:&quot;9995&quot;},&quot;relativeTransform&quot;:{&quot;translate&quot;:{&quot;x&quot;:-17,&quot;y&quot;:-35.60300000000001},&quot;rotate&quot;:0,&quot;skewX&quot;:0,&quot;scale&quot;:{&quot;x&quot;:1,&quot;y&quot;:1}}},&quot;7273c775-8c84-4059-bd9c-9c43df30b33a&quot;:{&quot;id&quot;:&quot;7273c775-8c84-4059-bd9c-9c43df30b33a&quot;,&quot;type&quot;:&quot;FIGURE_OBJECT&quot;,&quot;relativeTransform&quot;:{&quot;translate&quot;:{&quot;x&quot;:-352.186,&quot;y&quot;:-139.52233333333334},&quot;rotate&quot;:0,&quot;skewX&quot;:0,&quot;scale&quot;:{&quot;x&quot;:1,&quot;y&quot;:1}},&quot;text&quot;:{&quot;textData&quot;:{&quot;lineSpacing&quot;:&quot;normal&quot;,&quot;alignment&quot;:&quot;left&quot;,&quot;verticalAlign&quot;:&quot;TOP&quot;,&quot;lines&quot;:[{&quot;runs&quot;:[{&quot;style&quot;:{&quot;fontFamily&quot;:&quot;Roboto&quot;,&quot;fontSize&quot;:18.666666666666664,&quot;color&quot;:&quot;black&quot;,&quot;fontWeight&quot;:&quot;normal&quot;,&quot;fontStyle&quot;:&quot;normal&quot;,&quot;decoration&quot;:&quot;none&quot;},&quot;range&quot;:[0,18]}],&quot;text&quot;:&quot;Mixed stage embryos&quot;}],&quot;_lastCaretLocation&quot;:{&quot;lineIndex&quot;:0,&quot;runIndex&quot;:-1,&quot;charIndex&quot;:-1,&quot;endOfLine&quot;:true}},&quot;format&quot;:&quot;BETTER_TEXT&quot;,&quot;size&quot;:{&quot;x&quot;:186,&quot;y&quot;:24.439333333333334},&quot;targetSize&quot;:{&quot;x&quot;:186,&quot;y&quot;:24.439333333333334}},&quot;parent&quot;:{&quot;type&quot;:&quot;CHILD&quot;,&quot;parentId&quot;:&quot;14c77bb6-1151-48c7-99fd-b7cf87124ef2&quot;,&quot;order&quot;:&quot;9997&quot;}},&quot;f5134750-c30e-460b-b2ba-de2f8e2f40a2&quot;:{&quot;type&quot;:&quot;FIGURE_OBJECT&quot;,&quot;id&quot;:&quot;f5134750-c30e-460b-b2ba-de2f8e2f40a2&quot;,&quot;relativeTransform&quot;:{&quot;translate&quot;:{&quot;x&quot;:-188.125,&quot;y&quot;:-227.88200000000003},&quot;rotate&quot;:0,&quot;skewX&quot;:0,&quot;scale&quot;:{&quot;x&quot;:1,&quot;y&quot;:1}},&quot;opacity&quot;:1,&quot;path&quot;:{&quot;type&quot;:&quot;POLY_LINE&quot;,&quot;points&quot;:[{&quot;x&quot;:-33.375,&quot;y&quot;:0},{&quot;x&quot;:33.375,&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4c77bb6-1151-48c7-99fd-b7cf87124ef2&quot;,&quot;order&quot;:&quot;9998&quot;},&quot;connectorInfo&quot;:{&quot;connectedObjects&quot;:[],&quot;type&quot;:&quot;LINE&quot;,&quot;offset&quot;:{&quot;x&quot;:0,&quot;y&quot;:0},&quot;bending&quot;:0.1,&quot;firstElementIsHead&quot;:true,&quot;customized&quot;:false}},&quot;d3ceda5f-5643-4744-a4c1-aa4994278d65&quot;:{&quot;id&quot;:&quot;d3ceda5f-5643-4744-a4c1-aa4994278d65&quot;,&quot;type&quot;:&quot;FIGURE_OBJECT&quot;,&quot;relativeTransform&quot;:{&quot;translate&quot;:{&quot;x&quot;:-188.5,&quot;y&quot;:-243.276},&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normal&quot;,&quot;fontStyle&quot;:&quot;normal&quot;,&quot;decoration&quot;:&quot;none&quot;},&quot;range&quot;:[0,9]}],&quot;text&quot;:&quot;Dissociate&quot;}],&quot;_lastCaretLocation&quot;:{&quot;lineIndex&quot;:0,&quot;runIndex&quot;:-1,&quot;charIndex&quot;:-1,&quot;endOfLine&quot;:true}},&quot;format&quot;:&quot;BETTER_TEXT&quot;,&quot;size&quot;:{&quot;x&quot;:91,&quot;y&quot;:24.24},&quot;targetSize&quot;:{&quot;x&quot;:91,&quot;y&quot;:24.24}},&quot;parent&quot;:{&quot;type&quot;:&quot;CHILD&quot;,&quot;parentId&quot;:&quot;14c77bb6-1151-48c7-99fd-b7cf87124ef2&quot;,&quot;order&quot;:&quot;9999&quot;}},&quot;a0c8fe60-2b12-46eb-947b-149503475a3f&quot;:{&quot;id&quot;:&quot;a0c8fe60-2b12-46eb-947b-149503475a3f&quot;,&quot;type&quot;:&quot;FIGURE_OBJECT&quot;,&quot;relativeTransform&quot;:{&quot;translate&quot;:{&quot;x&quot;:200.82500000000005,&quot;y&quot;:-244.39633333333327},&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normal&quot;,&quot;fontStyle&quot;:&quot;normal&quot;,&quot;decoration&quot;:&quot;none&quot;},&quot;range&quot;:[0,9]}],&quot;text&quot;:&quot;Sequencing&quot;,&quot;baseStyle&quot;:{&quot;fontFamily&quot;:&quot;Roboto&quot;,&quot;fontSize&quot;:18.666666666666664,&quot;color&quot;:&quot;black&quot;,&quot;fontWeight&quot;:&quot;normal&quot;,&quot;fontStyle&quot;:&quot;normal&quot;,&quot;decoration&quot;:&quot;none&quot;,&quot;script&quot;:&quot;none&quot;}}],&quot;_lastCaretLocation&quot;:{&quot;lineIndex&quot;:0,&quot;runIndex&quot;:0,&quot;charIndex&quot;:0}},&quot;format&quot;:&quot;BETTER_TEXT&quot;,&quot;size&quot;:{&quot;x&quot;:111.09022521972658,&quot;y&quot;:22},&quot;targetSize&quot;:{&quot;x&quot;:111.09022521972658,&quot;y&quot;:22}},&quot;parent&quot;:{&quot;type&quot;:&quot;CHILD&quot;,&quot;parentId&quot;:&quot;14c77bb6-1151-48c7-99fd-b7cf87124ef2&quot;,&quot;order&quot;:&quot;999995&quot;}},&quot;6ae10808-9e30-433b-b8ca-79d24289f33f&quot;:{&quot;id&quot;:&quot;6ae10808-9e30-433b-b8ca-79d24289f33f&quot;,&quot;type&quot;:&quot;FIGURE_OBJECT&quot;,&quot;relativeTransform&quot;:{&quot;translate&quot;:{&quot;x&quot;:9.579999999999984,&quot;y&quot;:-252.05633333333336},&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normal&quot;,&quot;fontStyle&quot;:&quot;normal&quot;,&quot;decoration&quot;:&quot;none&quot;},&quot;range&quot;:[0,16]}],&quot;text&quot;:&quot;FACS Purification&quot;,&quot;baseStyle&quot;:{&quot;fontFamily&quot;:&quot;Roboto&quot;,&quot;fontSize&quot;:18.666666666666664,&quot;color&quot;:&quot;black&quot;,&quot;fontWeight&quot;:&quot;normal&quot;,&quot;fontStyle&quot;:&quot;normal&quot;,&quot;decoration&quot;:&quot;none&quot;,&quot;script&quot;:&quot;none&quot;}}],&quot;_lastCaretLocation&quot;:{&quot;lineIndex&quot;:0,&quot;runIndex&quot;:-1,&quot;charIndex&quot;:-1,&quot;endOfLine&quot;:true}},&quot;format&quot;:&quot;BETTER_TEXT&quot;,&quot;size&quot;:{&quot;x&quot;:111.09022521972658,&quot;y&quot;:43.093333333333334},&quot;targetSize&quot;:{&quot;x&quot;:111.09022521972658,&quot;y&quot;:43.093333333333334}},&quot;parent&quot;:{&quot;type&quot;:&quot;CHILD&quot;,&quot;parentId&quot;:&quot;14c77bb6-1151-48c7-99fd-b7cf87124ef2&quot;,&quot;order&quot;:&quot;999997&quot;}},&quot;d25192cf-0e78-4db2-9f6f-953829f540fa&quot;:{&quot;id&quot;:&quot;d25192cf-0e78-4db2-9f6f-953829f540fa&quot;,&quot;type&quot;:&quot;FIGURE_OBJECT&quot;,&quot;relativeTransform&quot;:{&quot;translate&quot;:{&quot;x&quot;:96.81865056675394,&quot;y&quot;:-140.6131713962155},&quot;rotate&quot;:0,&quot;skewX&quot;:0,&quot;scale&quot;:{&quot;x&quot;:1,&quot;y&quot;:1}},&quot;text&quot;:{&quot;textData&quot;:{&quot;lineSpacing&quot;:&quot;half&quot;,&quot;alignment&quot;:&quot;center&quot;,&quot;lines&quot;:[{&quot;runs&quot;:[{&quot;style&quot;:{&quot;fontFamily&quot;:&quot;Roboto&quot;,&quot;fontSize&quot;:16,&quot;color&quot;:&quot;rgba(23,23,23,1)&quot;,&quot;fontWeight&quot;:&quot;normal&quot;,&quot;fontStyle&quot;:&quot;normal&quot;,&quot;decoration&quot;:&quot;none&quot;,&quot;script&quot;:&quot;none&quot;},&quot;range&quot;:[0,15]}],&quot;text&quot;:&quot;Intestinal cells&quot;}],&quot;verticalAlign&quot;:&quot;TOP&quot;,&quot;_lastCaretLocation&quot;:{&quot;lineIndex&quot;:0,&quot;runIndex&quot;:0,&quot;charIndex&quot;:10}},&quot;format&quot;:&quot;BETTER_TEXT&quot;,&quot;size&quot;:{&quot;x&quot;:90.8046875,&quot;y&quot;:34.74082206896552},&quot;targetSize&quot;:{&quot;x&quot;:65.18414539966419,&quot;y&quot;:18.08},&quot;verticalAlign&quot;:&quot;TOP&quot;},&quot;parent&quot;:{&quot;type&quot;:&quot;CHILD&quot;,&quot;parentId&quot;:&quot;14c77bb6-1151-48c7-99fd-b7cf87124ef2&quot;,&quot;order&quot;:&quot;9999982&quot;}},&quot;0d8c8437-5570-4568-ab13-e2de82d83e83&quot;:{&quot;id&quot;:&quot;0d8c8437-5570-4568-ab13-e2de82d83e83&quot;,&quot;name&quot;:&quot;Chromium controller (10x Genomics)&quot;,&quot;displayName&quot;:&quot;&quot;,&quot;type&quot;:&quot;FIGURE_OBJECT&quot;,&quot;relativeTransform&quot;:{&quot;translate&quot;:{&quot;x&quot;:332.217,&quot;y&quot;:-280.51896578538106},&quot;rotate&quot;:0,&quot;skewX&quot;:0,&quot;scale&quot;:{&quot;x&quot;:0.5586399999999999,&quot;y&quot;:0.5586399999999999}},&quot;image&quot;:{&quot;url&quot;:&quot;https://icons.biorender.com/biorender/5c7991b5286fa1330088c76a/20190301201700/image/10x-chromium-controller.png&quot;,&quot;fallbackUrl&quot;:&quot;https://res.cloudinary.com/dlcjuc3ej/image/upload/v1551471420/t30pvimfpioa52olvg40.svg#/keystone/api/icons/5c7991b5286fa1330088c76a/20190301201700/image/10x-chromium-controller.svg#/keystone/api/icons/5c7991b5286fa1330088c76a/20190301201700/image/10x-chromium-controller.svg&quot;,&quot;isPremium&quot;:true,&quot;size&quot;:{&quot;x&quot;:200,&quot;y&quot;:152.41057542768274}},&quot;source&quot;:{&quot;id&quot;:&quot;5c7991b5286fa1330088c76a&quot;,&quot;type&quot;:&quot;ASSETS&quot;},&quot;isPremium&quot;:true,&quot;parent&quot;:{&quot;type&quot;:&quot;CHILD&quot;,&quot;parentId&quot;:&quot;14c77bb6-1151-48c7-99fd-b7cf87124ef2&quot;,&quot;order&quot;:&quot;999999995&quot;}},&quot;0a7f6b51-9aa3-43ba-8d32-18888157a201&quot;:{&quot;type&quot;:&quot;FIGURE_OBJECT&quot;,&quot;id&quot;:&quot;0a7f6b51-9aa3-43ba-8d32-18888157a201&quot;,&quot;name&quot;:&quot;Cell (spheroidal)&quot;,&quot;relativeTransform&quot;:{&quot;translate&quot;:{&quot;x&quot;:-127.03717573913704,&quot;y&quot;:-218.96932509990194},&quot;rotate&quot;:-0.5286602304290824,&quot;skewX&quot;:9.31213446331436e-17,&quot;scale&quot;:{&quot;x&quot;:0.386042840252362,&quot;y&quot;:0.3860428402523619}},&quot;opacity&quot;:0.75,&quot;image&quot;:{&quot;url&quot;:&quot;https://icons.biorender.com/biorender/5be2089a6f3d0b12005a9b52/cell-spheroidal.png&quot;,&quot;size&quot;:{&quot;x&quot;:107,&quot;y&quot;:98},&quot;isPremium&quot;:false,&quot;fallbackUrl&quot;:&quot;https://res.cloudinary.com/dlcjuc3ej/image/upload/v1541539952/bw0ni53hklyi6o0p8ii3.svg#/keystone/api/icons/5be2089a6f3d0b12005a9b52/cell-spheroidal.svg#/keystone/api/icons/5be2089a6f3d0b12005a9b52/cell-spheroidal.svg#/keystone/api/icons/5be2089a6f3d0b12005a9b52/cell-spheroidal.svg#/keystone/api/icons/5be2089a6f3d0b12005a9b52/cell-spheroidal.svg#/keystone/api/icons/5be2089a6f3d0b12005a9b52/cell-spheroidal.svg#/keystone/api/icons/5be2089a6f3d0b12005a9b52/cell-spheroidal.svg&quot;},&quot;source&quot;:{&quot;id&quot;:&quot;5b47668a89ab9a00148baac9&quot;,&quot;type&quot;:&quot;ASSETS&quot;},&quot;pathStyles&quot;:[{&quot;type&quot;:&quot;FILL&quot;,&quot;fillStyle&quot;:&quot;rgb(0,0,0)&quot;}],&quot;isLocked&quot;:false,&quot;parent&quot;:{&quot;type&quot;:&quot;CHILD&quot;,&quot;parentId&quot;:&quot;14c77bb6-1151-48c7-99fd-b7cf87124ef2&quot;,&quot;order&quot;:&quot;9999999952&quot;}},&quot;b3388382-c1a1-4189-ada6-503513e5f57b&quot;:{&quot;type&quot;:&quot;FIGURE_OBJECT&quot;,&quot;id&quot;:&quot;b3388382-c1a1-4189-ada6-503513e5f57b&quot;,&quot;name&quot;:&quot;Cell (spheroidal)&quot;,&quot;relativeTransform&quot;:{&quot;translate&quot;:{&quot;x&quot;:-111.89884675485158,&quot;y&quot;:-195.98831813199502},&quot;rotate&quot;:-2.7670449961118098,&quot;skewX&quot;:9.312134463314355e-17,&quot;scale&quot;:{&quot;x&quot;:0.38604284025236213,&quot;y&quot;:0.38604284025236296}},&quot;opacity&quot;:0.99,&quot;image&quot;:{&quot;url&quot;:&quot;https://icons.biorender.com/biorender/5be2089a6f3d0b12005a9b52/cell-spheroidal.png&quot;,&quot;fallbackUrl&quot;:&quot;https://res.cloudinary.com/dlcjuc3ej/image/upload/v1541539952/bw0ni53hklyi6o0p8ii3.svg#/keystone/api/icons/5be2089a6f3d0b12005a9b52/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14c77bb6-1151-48c7-99fd-b7cf87124ef2&quot;,&quot;order&quot;:&quot;9999999955&quot;}},&quot;8e13e773-63e6-4b33-b2ca-69b837250213&quot;:{&quot;type&quot;:&quot;FIGURE_OBJECT&quot;,&quot;id&quot;:&quot;8e13e773-63e6-4b33-b2ca-69b837250213&quot;,&quot;name&quot;:&quot;Cell (spheroidal)&quot;,&quot;relativeTransform&quot;:{&quot;translate&quot;:{&quot;x&quot;:-74.52136135544177,&quot;y&quot;:-195.98841796022333},&quot;rotate&quot;:-2.7670449961118098,&quot;skewX&quot;:9.312134463314355e-17,&quot;scale&quot;:{&quot;x&quot;:0.38604284025236213,&quot;y&quot;:0.38604284025236296}},&quot;opacity&quot;:0.83,&quot;image&quot;:{&quot;url&quot;:&quot;https://icons.biorender.com/biorender/5be2089a6f3d0b12005a9b57/cell-spheroidal.png&quot;,&quot;fallbackUrl&quot;:&quot;https://res.cloudinary.com/dlcjuc3ej/image/upload/v1541539952/ls7ejms3bhekasks6eym.svg#/keystone/api/icons/5be2089a6f3d0b12005a9b57/cell-spheroidal.svg#/keystone/api/icons/5be2089a6f3d0b12005a9b57/cell-spheroidal.svg#/keystone/api/icons/5be2089a6f3d0b12005a9b57/cell-spheroidal.svg#/keystone/api/icons/5be2089a6f3d0b12005a9b57/cell-spheroidal.svg#/keystone/api/icons/5be2089a6f3d0b12005a9b57/cell-spheroidal.svg#/keystone/api/icons/5be2089a6f3d0b12005a9b57/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14c77bb6-1151-48c7-99fd-b7cf87124ef2&quot;,&quot;order&quot;:&quot;9999999957&quot;}},&quot;366a6027-c512-4af6-a6d4-eadfe0355e36&quot;:{&quot;type&quot;:&quot;FIGURE_OBJECT&quot;,&quot;id&quot;:&quot;366a6027-c512-4af6-a6d4-eadfe0355e36&quot;,&quot;name&quot;:&quot;Cell (spheroidal)&quot;,&quot;relativeTransform&quot;:{&quot;translate&quot;:{&quot;x&quot;:-61.256667710993014,&quot;y&quot;:-228.36610473380625},&quot;rotate&quot;:-2.7670449961118098,&quot;skewX&quot;:9.312134463314355e-17,&quot;scale&quot;:{&quot;x&quot;:0.38604284025236213,&quot;y&quot;:0.38604284025236296}},&quot;opacity&quot;:0.78,&quot;image&quot;:{&quot;url&quot;:&quot;https://icons.biorender.com/biorender/5be2089a6f3d0b12005a9b52/cell-spheroidal.png&quot;,&quot;fallbackUrl&quot;:&quot;https://res.cloudinary.com/dlcjuc3ej/image/upload/v1541539952/bw0ni53hklyi6o0p8ii3.svg#/keystone/api/icons/5be2089a6f3d0b12005a9b52/cell-spheroidal.svg#/keystone/api/icons/5be2089a6f3d0b12005a9b52/cell-spheroidal.svg#/keystone/api/icons/5be2089a6f3d0b12005a9b52/cell-spheroidal.svg#/keystone/api/icons/5be2089a6f3d0b12005a9b52/cell-spheroidal.svg#/keystone/api/icons/5be2089a6f3d0b12005a9b52/cell-spheroidal.svg#/keystone/api/icons/5be2089a6f3d0b12005a9b52/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14c77bb6-1151-48c7-99fd-b7cf87124ef2&quot;,&quot;order&quot;:&quot;999999996&quot;}},&quot;a8567e14-bf5e-4bd8-97b0-8ba8dfd7a264&quot;:{&quot;type&quot;:&quot;FIGURE_OBJECT&quot;,&quot;id&quot;:&quot;a8567e14-bf5e-4bd8-97b0-8ba8dfd7a264&quot;,&quot;name&quot;:&quot;Cell (spheroidal)&quot;,&quot;relativeTransform&quot;:{&quot;translate&quot;:{&quot;x&quot;:-114.55183743726715,&quot;y&quot;:-251.82600136198926},&quot;rotate&quot;:0,&quot;skewX&quot;:0,&quot;scale&quot;:{&quot;x&quot;:0.3860428402523621,&quot;y&quot;:0.386042840252362}},&quot;opacity&quot;:0.96,&quot;image&quot;:{&quot;url&quot;:&quot;https://icons.biorender.com/biorender/5be2089a6f3d0b12005a9b57/cell-spheroidal.png&quot;,&quot;size&quot;:{&quot;x&quot;:107,&quot;y&quot;:98},&quot;isPremium&quot;:false,&quot;fallbackUrl&quot;:&quot;https://res.cloudinary.com/dlcjuc3ej/image/upload/v1541539952/ls7ejms3bhekasks6eym.svg#/keystone/api/icons/5be2089a6f3d0b12005a9b57/cell-spheroidal.svg#/keystone/api/icons/5be2089a6f3d0b12005a9b57/cell-spheroidal.svg#/keystone/api/icons/5be2089a6f3d0b12005a9b57/cell-spheroidal.svg#/keystone/api/icons/5be2089a6f3d0b12005a9b57/cell-spheroidal.svg#/keystone/api/icons/5be2089a6f3d0b12005a9b57/cell-spheroidal.svg#/keystone/api/icons/5be2089a6f3d0b12005a9b57/cell-spheroidal.svg&quot;},&quot;source&quot;:{&quot;id&quot;:&quot;5b47668a89ab9a00148baac9&quot;,&quot;type&quot;:&quot;ASSETS&quot;},&quot;pathStyles&quot;:[{&quot;type&quot;:&quot;FILL&quot;,&quot;fillStyle&quot;:&quot;rgb(0,0,0)&quot;}],&quot;isLocked&quot;:false,&quot;parent&quot;:{&quot;type&quot;:&quot;CHILD&quot;,&quot;parentId&quot;:&quot;14c77bb6-1151-48c7-99fd-b7cf87124ef2&quot;,&quot;order&quot;:&quot;9999999962&quot;}},&quot;e34235dc-2af3-4340-bc36-55258f8e9610&quot;:{&quot;type&quot;:&quot;FIGURE_OBJECT&quot;,&quot;id&quot;:&quot;e34235dc-2af3-4340-bc36-55258f8e9610&quot;,&quot;name&quot;:&quot;Cell (spheroidal)&quot;,&quot;relativeTransform&quot;:{&quot;translate&quot;:{&quot;x&quot;:-85.66970227829367,&quot;y&quot;:-210.6192688063831},&quot;rotate&quot;:2.532821810494171,&quot;skewX&quot;:0,&quot;scale&quot;:{&quot;x&quot;:0.386042840252362,&quot;y&quot;:0.38604284025236174}},&quot;opacity&quot;:1,&quot;image&quot;:{&quot;url&quot;:&quot;https://icons.biorender.com/biorender/5be2089a6f3d0b12005a9b52/cell-spheroidal.png&quot;,&quot;fallbackUrl&quot;:&quot;https://res.cloudinary.com/dlcjuc3ej/image/upload/v1541539952/bw0ni53hklyi6o0p8ii3.svg#/keystone/api/icons/5be2089a6f3d0b12005a9b52/cell-spheroidal.svg#/keystone/api/icons/5be2089a6f3d0b12005a9b52/cell-spheroidal.svg#/keystone/api/icons/5be2089a6f3d0b12005a9b52/cell-spheroidal.svg#/keystone/api/icons/5be2089a6f3d0b12005a9b52/cell-spheroidal.svg#/keystone/api/icons/5be2089a6f3d0b12005a9b52/cell-spheroidal.svg#/keystone/api/icons/5be2089a6f3d0b12005a9b52/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14c77bb6-1151-48c7-99fd-b7cf87124ef2&quot;,&quot;order&quot;:&quot;9999999965&quot;}},&quot;405a8e48-6597-49b7-a7c4-406063b203c6&quot;:{&quot;type&quot;:&quot;FIGURE_OBJECT&quot;,&quot;id&quot;:&quot;405a8e48-6597-49b7-a7c4-406063b203c6&quot;,&quot;name&quot;:&quot;Cell (spheroidal)&quot;,&quot;relativeTransform&quot;:{&quot;translate&quot;:{&quot;x&quot;:-85.66970227829367,&quot;y&quot;:-243.82725506465084},&quot;rotate&quot;:2.532821810494171,&quot;skewX&quot;:0,&quot;scale&quot;:{&quot;x&quot;:0.386042840252362,&quot;y&quot;:0.38604284025236174}},&quot;opacity&quot;:1,&quot;image&quot;:{&quot;url&quot;:&quot;https://icons.biorender.com/biorender/5be2089a6f3d0b12005a9b52/cell-spheroidal.png&quot;,&quot;fallbackUrl&quot;:&quot;https://res.cloudinary.com/dlcjuc3ej/image/upload/v1541539952/bw0ni53hklyi6o0p8ii3.svg#/keystone/api/icons/5be2089a6f3d0b12005a9b52/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14c77bb6-1151-48c7-99fd-b7cf87124ef2&quot;,&quot;order&quot;:&quot;999999997&quot;}},&quot;b8abc8b5-fdae-43c5-ab68-0908e28d95f7&quot;:{&quot;type&quot;:&quot;FIGURE_OBJECT&quot;,&quot;id&quot;:&quot;b8abc8b5-fdae-43c5-ab68-0908e28d95f7&quot;,&quot;name&quot;:&quot;Cell (spheroidal)&quot;,&quot;relativeTransform&quot;:{&quot;translate&quot;:{&quot;x&quot;:-106.83979351793951,&quot;y&quot;:-226.39306227906013},&quot;rotate&quot;:2.532821810494171,&quot;skewX&quot;:0,&quot;scale&quot;:{&quot;x&quot;:0.386042840252362,&quot;y&quot;:0.38604284025236174}},&quot;opacity&quot;:1,&quot;image&quot;:{&quot;url&quot;:&quot;https://icons.biorender.com/biorender/5be2089a6f3d0b12005a9b57/cell-spheroidal.png&quot;,&quot;fallbackUrl&quot;:&quot;https://res.cloudinary.com/dlcjuc3ej/image/upload/v1541539952/ls7ejms3bhekasks6eym.svg#/keystone/api/icons/5be2089a6f3d0b12005a9b57/cell-spheroidal.svg#/keystone/api/icons/5be2089a6f3d0b12005a9b57/cell-spheroidal.svg#/keystone/api/icons/5be2089a6f3d0b12005a9b57/cell-spheroidal.svg#/keystone/api/icons/5be2089a6f3d0b12005a9b57/cell-spheroidal.svg#/keystone/api/icons/5be2089a6f3d0b12005a9b57/cell-spheroidal.svg#/keystone/api/icons/5be2089a6f3d0b12005a9b57/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14c77bb6-1151-48c7-99fd-b7cf87124ef2&quot;,&quot;order&quot;:&quot;9999999972&quot;}},&quot;c905f9ad-646c-4813-97bb-df6900b01b7c&quot;:{&quot;type&quot;:&quot;FIGURE_OBJECT&quot;,&quot;id&quot;:&quot;c905f9ad-646c-4813-97bb-df6900b01b7c&quot;,&quot;name&quot;:&quot;Cell (spheroidal)&quot;,&quot;relativeTransform&quot;:{&quot;translate&quot;:{&quot;x&quot;:122.30635525161476,&quot;y&quot;:-194.14583237516518},&quot;rotate&quot;:-1.570796326794897,&quot;skewX&quot;:-2.4812510614984826e-31,&quot;scale&quot;:{&quot;x&quot;:0.38604284025236235,&quot;y&quot;:0.38604284025236285}},&quot;opacity&quot;:1,&quot;image&quot;:{&quot;url&quot;:&quot;https://icons.biorender.com/biorender/5be2089a6f3d0b12005a9b52/cell-spheroidal.png&quot;,&quot;fallbackUrl&quot;:&quot;https://res.cloudinary.com/dlcjuc3ej/image/upload/v1541539952/bw0ni53hklyi6o0p8ii3.svg#/keystone/api/icons/5be2089a6f3d0b12005a9b52/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952a1f4a-9ae1-41f2-9e37-1211759b98c8&quot;,&quot;order&quot;:&quot;1&quot;}},&quot;09a50bcd-88c8-4362-aead-c556f0153a58&quot;:{&quot;type&quot;:&quot;FIGURE_OBJECT&quot;,&quot;id&quot;:&quot;09a50bcd-88c8-4362-aead-c556f0153a58&quot;,&quot;name&quot;:&quot;Cell (spheroidal)&quot;,&quot;relativeTransform&quot;:{&quot;translate&quot;:{&quot;x&quot;:127.05929826741013,&quot;y&quot;:-273.089129938739},&quot;rotate&quot;:-2.5260394813842537,&quot;skewX&quot;:-8.380921016982918e-16,&quot;scale&quot;:{&quot;x&quot;:0.3860428402523622,&quot;y&quot;:0.38604284025236274}},&quot;opacity&quot;:1,&quot;image&quot;:{&quot;url&quot;:&quot;https://icons.biorender.com/biorender/5be2089a6f3d0b12005a9b57/cell-spheroidal.png&quot;,&quot;fallbackUrl&quot;:&quot;https://res.cloudinary.com/dlcjuc3ej/image/upload/v1541539952/ls7ejms3bhekasks6eym.svg#/keystone/api/icons/5be2089a6f3d0b12005a9b57/cell-spheroidal.svg#/keystone/api/icons/5be2089a6f3d0b12005a9b57/cell-spheroidal.svg#/keystone/api/icons/5be2089a6f3d0b12005a9b57/cell-spheroidal.svg#/keystone/api/icons/5be2089a6f3d0b12005a9b57/cell-spheroidal.svg#/keystone/api/icons/5be2089a6f3d0b12005a9b57/cell-spheroidal.svg#/keystone/api/icons/5be2089a6f3d0b12005a9b57/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6cc77dbd-99f9-4275-a963-6103ca27b190&quot;,&quot;order&quot;:&quot;2&quot;}},&quot;aa2bf539-bfda-439b-b6fc-3410cde1c732&quot;:{&quot;type&quot;:&quot;FIGURE_OBJECT&quot;,&quot;id&quot;:&quot;aa2bf539-bfda-439b-b6fc-3410cde1c732&quot;,&quot;name&quot;:&quot;Cell (spheroidal)&quot;,&quot;relativeTransform&quot;:{&quot;translate&quot;:{&quot;x&quot;:74.03133231740206,&quot;y&quot;:-191.9877710253699},&quot;rotate&quot;:-2.3270395234315604,&quot;skewX&quot;:0,&quot;scale&quot;:{&quot;x&quot;:0.38604284025236196,&quot;y&quot;:0.38604284025236196}},&quot;opacity&quot;:1,&quot;image&quot;:{&quot;url&quot;:&quot;https://icons.biorender.com/biorender/5be2089a6f3d0b12005a9b52/cell-spheroidal.png&quot;,&quot;fallbackUrl&quot;:&quot;https://res.cloudinary.com/dlcjuc3ej/image/upload/v1541539952/bw0ni53hklyi6o0p8ii3.svg#/keystone/api/icons/5be2089a6f3d0b12005a9b52/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952a1f4a-9ae1-41f2-9e37-1211759b98c8&quot;,&quot;order&quot;:&quot;2&quot;}},&quot;f8b5754e-8ddf-4786-8621-ebedfa23f5d1&quot;:{&quot;type&quot;:&quot;FIGURE_OBJECT&quot;,&quot;id&quot;:&quot;f8b5754e-8ddf-4786-8621-ebedfa23f5d1&quot;,&quot;name&quot;:&quot;Cell (spheroidal)&quot;,&quot;relativeTransform&quot;:{&quot;translate&quot;:{&quot;x&quot;:86.48005709706132,&quot;y&quot;:-253.5780322156387},&quot;rotate&quot;:2.532821810494171,&quot;skewX&quot;:0,&quot;scale&quot;:{&quot;x&quot;:0.386042840252362,&quot;y&quot;:0.38604284025236174}},&quot;opacity&quot;:1,&quot;image&quot;:{&quot;url&quot;:&quot;https://icons.biorender.com/biorender/5be2089a6f3d0b12005a9b57/cell-spheroidal.png&quot;,&quot;fallbackUrl&quot;:&quot;https://res.cloudinary.com/dlcjuc3ej/image/upload/v1541539952/ls7ejms3bhekasks6eym.svg#/keystone/api/icons/5be2089a6f3d0b12005a9b57/cell-spheroidal.svg#/keystone/api/icons/5be2089a6f3d0b12005a9b57/cell-spheroidal.svg#/keystone/api/icons/5be2089a6f3d0b12005a9b57/cell-spheroidal.svg#/keystone/api/icons/5be2089a6f3d0b12005a9b57/cell-spheroidal.svg#/keystone/api/icons/5be2089a6f3d0b12005a9b57/cell-spheroidal.svg#/keystone/api/icons/5be2089a6f3d0b12005a9b57/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6cc77dbd-99f9-4275-a963-6103ca27b190&quot;,&quot;order&quot;:&quot;5&quot;}},&quot;8fd34f8b-b844-4164-bcf7-09c622d18726&quot;:{&quot;type&quot;:&quot;FIGURE_OBJECT&quot;,&quot;id&quot;:&quot;8fd34f8b-b844-4164-bcf7-09c622d18726&quot;,&quot;relativeTransform&quot;:{&quot;translate&quot;:{&quot;x&quot;:10.453000000000003,&quot;y&quot;:-227.88200000000003},&quot;rotate&quot;:0,&quot;skewX&quot;:0,&quot;scale&quot;:{&quot;x&quot;:1,&quot;y&quot;:1}},&quot;opacity&quot;:1,&quot;path&quot;:{&quot;type&quot;:&quot;POLY_LINE&quot;,&quot;points&quot;:[{&quot;x&quot;:-33.375,&quot;y&quot;:0},{&quot;x&quot;:33.375,&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4c77bb6-1151-48c7-99fd-b7cf87124ef2&quot;,&quot;order&quot;:&quot;9999999995&quot;},&quot;connectorInfo&quot;:{&quot;connectedObjects&quot;:[],&quot;type&quot;:&quot;LINE&quot;,&quot;offset&quot;:{&quot;x&quot;:0,&quot;y&quot;:0},&quot;bending&quot;:0.1,&quot;firstElementIsHead&quot;:true,&quot;customized&quot;:false}},&quot;f3a56a85-cdbd-4637-9bcc-ddaad5c25956&quot;:{&quot;type&quot;:&quot;FIGURE_OBJECT&quot;,&quot;id&quot;:&quot;f3a56a85-cdbd-4637-9bcc-ddaad5c25956&quot;,&quot;name&quot;:&quot;Cell (spheroidal)&quot;,&quot;relativeTransform&quot;:{&quot;translate&quot;:{&quot;x&quot;:97.03133231740206,&quot;y&quot;:-210.9877710253699},&quot;rotate&quot;:-2.3270395234315604,&quot;skewX&quot;:0,&quot;scale&quot;:{&quot;x&quot;:0.38604284025236196,&quot;y&quot;:0.38604284025236196}},&quot;opacity&quot;:1,&quot;image&quot;:{&quot;url&quot;:&quot;https://icons.biorender.com/biorender/5be2089a6f3d0b12005a9b52/cell-spheroidal.png&quot;,&quot;fallbackUrl&quot;:&quot;https://res.cloudinary.com/dlcjuc3ej/image/upload/v1541539952/bw0ni53hklyi6o0p8ii3.svg#/keystone/api/icons/5be2089a6f3d0b12005a9b52/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952a1f4a-9ae1-41f2-9e37-1211759b98c8&quot;,&quot;order&quot;:&quot;5&quot;}},&quot;0d3a6043-6d27-4dae-bd87-30bf09fd2eb5&quot;:{&quot;type&quot;:&quot;FIGURE_OBJECT&quot;,&quot;id&quot;:&quot;0d3a6043-6d27-4dae-bd87-30bf09fd2eb5&quot;,&quot;name&quot;:&quot;Cell (spheroidal)&quot;,&quot;relativeTransform&quot;:{&quot;translate&quot;:{&quot;x&quot;:99.48005709706132,&quot;y&quot;:-281.5780322156387},&quot;rotate&quot;:2.532821810494171,&quot;skewX&quot;:0,&quot;scale&quot;:{&quot;x&quot;:0.386042840252362,&quot;y&quot;:0.38604284025236174}},&quot;opacity&quot;:1,&quot;image&quot;:{&quot;url&quot;:&quot;https://icons.biorender.com/biorender/5be2089a6f3d0b12005a9b57/cell-spheroidal.png&quot;,&quot;fallbackUrl&quot;:&quot;https://res.cloudinary.com/dlcjuc3ej/image/upload/v1541539952/ls7ejms3bhekasks6eym.svg#/keystone/api/icons/5be2089a6f3d0b12005a9b57/cell-spheroidal.svg#/keystone/api/icons/5be2089a6f3d0b12005a9b57/cell-spheroidal.svg#/keystone/api/icons/5be2089a6f3d0b12005a9b57/cell-spheroidal.svg#/keystone/api/icons/5be2089a6f3d0b12005a9b57/cell-spheroidal.svg#/keystone/api/icons/5be2089a6f3d0b12005a9b57/cell-spheroidal.svg#/keystone/api/icons/5be2089a6f3d0b12005a9b57/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6cc77dbd-99f9-4275-a963-6103ca27b190&quot;,&quot;order&quot;:&quot;7&quot;}},&quot;cdef3597-d96c-4f28-a5fe-ddd59f61b8a0&quot;:{&quot;id&quot;:&quot;cdef3597-d96c-4f28-a5fe-ddd59f61b8a0&quot;,&quot;type&quot;:&quot;FIGURE_OBJECT&quot;,&quot;relativeTransform&quot;:{&quot;translate&quot;:{&quot;x&quot;:-127.03657037590837,&quot;y&quot;:-159.81252594012508},&quot;rotate&quot;:0,&quot;skewX&quot;:0,&quot;scale&quot;:{&quot;x&quot;:1,&quot;y&quot;:1}},&quot;text&quot;:{&quot;textData&quot;:{&quot;lineSpacing&quot;:&quot;half&quot;,&quot;alignment&quot;:&quot;center&quot;,&quot;lines&quot;:[{&quot;runs&quot;:[{&quot;style&quot;:{&quot;fontFamily&quot;:&quot;Roboto&quot;,&quot;fontSize&quot;:16,&quot;color&quot;:&quot;rgba(23,23,23,1)&quot;,&quot;fontWeight&quot;:&quot;normal&quot;,&quot;fontStyle&quot;:&quot;normal&quot;,&quot;decoration&quot;:&quot;none&quot;,&quot;script&quot;:&quot;none&quot;},&quot;range&quot;:[0,12]}],&quot;text&quot;:&quot;Non-Intestine&quot;,&quot;baseStyle&quot;:{&quot;fontFamily&quot;:&quot;Roboto&quot;,&quot;fontSize&quot;:16,&quot;color&quot;:&quot;black&quot;,&quot;fontWeight&quot;:&quot;normal&quot;,&quot;fontStyle&quot;:&quot;normal&quot;,&quot;decoration&quot;:&quot;none&quot;,&quot;script&quot;:&quot;none&quot;}},{&quot;runs&quot;:[{&quot;style&quot;:{&quot;fontFamily&quot;:&quot;Roboto&quot;,&quot;fontSize&quot;:16,&quot;color&quot;:&quot;rgba(23,23,23,1)&quot;,&quot;fontWeight&quot;:&quot;normal&quot;,&quot;fontStyle&quot;:&quot;normal&quot;,&quot;decoration&quot;:&quot;none&quot;,&quot;script&quot;:&quot;none&quot;},&quot;range&quot;:[0,3]},{&quot;style&quot;:{&quot;fontFamily&quot;:&quot;Roboto&quot;,&quot;fontSize&quot;:16,&quot;color&quot;:&quot;rgba(23,23,23,1)&quot;,&quot;fontWeight&quot;:&quot;normal&quot;,&quot;fontStyle&quot;:&quot;normal&quot;,&quot;decoration&quot;:&quot;none&quot;,&quot;script&quot;:&quot;super&quot;},&quot;range&quot;:[4,4]},{&quot;style&quot;:{&quot;fontFamily&quot;:&quot;Roboto&quot;,&quot;fontSize&quot;:16,&quot;color&quot;:&quot;rgba(23,23,23,1)&quot;,&quot;fontWeight&quot;:&quot;normal&quot;,&quot;fontStyle&quot;:&quot;normal&quot;,&quot;decoration&quot;:&quot;none&quot;,&quot;script&quot;:&quot;none&quot;},&quot;range&quot;:[5,5]}],&quot;text&quot;:&quot;(GFP-)&quot;,&quot;baseStyle&quot;:{&quot;fontFamily&quot;:&quot;Roboto&quot;,&quot;fontSize&quot;:16,&quot;color&quot;:&quot;black&quot;,&quot;fontWeight&quot;:&quot;normal&quot;,&quot;fontStyle&quot;:&quot;normal&quot;,&quot;decoration&quot;:&quot;none&quot;,&quot;script&quot;:&quot;super&quot;}}],&quot;verticalAlign&quot;:&quot;TOP&quot;,&quot;_lastCaretLocation&quot;:{&quot;lineIndex&quot;:1,&quot;runIndex&quot;:1,&quot;charIndex&quot;:4}},&quot;format&quot;:&quot;BETTER_TEXT&quot;,&quot;size&quot;:{&quot;x&quot;:108.44735300995254,&quot;y&quot;:34.74082206896552},&quot;targetSize&quot;:{&quot;x&quot;:108.44735300995254,&quot;y&quot;:34.74082206896552},&quot;verticalAlign&quot;:&quot;TOP&quot;},&quot;parent&quot;:{&quot;type&quot;:&quot;CHILD&quot;,&quot;parentId&quot;:&quot;14c77bb6-1151-48c7-99fd-b7cf87124ef2&quot;,&quot;order&quot;:&quot;9999999996&quot;}},&quot;767711a2-75c9-4f90-9b20-47900c45bf08&quot;:{&quot;id&quot;:&quot;767711a2-75c9-4f90-9b20-47900c45bf08&quot;,&quot;type&quot;:&quot;FIGURE_OBJECT&quot;,&quot;relativeTransform&quot;:{&quot;translate&quot;:{&quot;x&quot;:-130.77814949398515,&quot;y&quot;:-290.97360733954554},&quot;rotate&quot;:0,&quot;skewX&quot;:0,&quot;scale&quot;:{&quot;x&quot;:1,&quot;y&quot;:1}},&quot;text&quot;:{&quot;textData&quot;:{&quot;lineSpacing&quot;:&quot;half&quot;,&quot;alignment&quot;:&quot;center&quot;,&quot;lines&quot;:[{&quot;runs&quot;:[{&quot;style&quot;:{&quot;fontFamily&quot;:&quot;Roboto&quot;,&quot;fontSize&quot;:16,&quot;color&quot;:&quot;rgba(23,23,23,1)&quot;,&quot;fontWeight&quot;:&quot;normal&quot;,&quot;fontStyle&quot;:&quot;normal&quot;,&quot;decoration&quot;:&quot;none&quot;,&quot;script&quot;:&quot;none&quot;},&quot;range&quot;:[0,8]}],&quot;text&quot;:&quot;Intestine&quot;,&quot;baseStyle&quot;:{&quot;fontFamily&quot;:&quot;Roboto&quot;,&quot;fontSize&quot;:16,&quot;color&quot;:&quot;black&quot;,&quot;fontWeight&quot;:&quot;normal&quot;,&quot;fontStyle&quot;:&quot;normal&quot;,&quot;decoration&quot;:&quot;none&quot;,&quot;script&quot;:&quot;none&quot;}},{&quot;runs&quot;:[{&quot;style&quot;:{&quot;fontFamily&quot;:&quot;Roboto&quot;,&quot;fontSize&quot;:16,&quot;color&quot;:&quot;rgba(23,23,23,1)&quot;,&quot;fontWeight&quot;:&quot;normal&quot;,&quot;fontStyle&quot;:&quot;normal&quot;,&quot;decoration&quot;:&quot;none&quot;,&quot;script&quot;:&quot;none&quot;},&quot;range&quot;:[0,3]},{&quot;style&quot;:{&quot;fontFamily&quot;:&quot;Roboto&quot;,&quot;fontSize&quot;:16,&quot;color&quot;:&quot;rgba(23,23,23,1)&quot;,&quot;fontWeight&quot;:&quot;normal&quot;,&quot;fontStyle&quot;:&quot;normal&quot;,&quot;decoration&quot;:&quot;none&quot;,&quot;script&quot;:&quot;super&quot;},&quot;range&quot;:[4,4]},{&quot;style&quot;:{&quot;fontFamily&quot;:&quot;Roboto&quot;,&quot;fontSize&quot;:16,&quot;color&quot;:&quot;rgba(23,23,23,1)&quot;,&quot;fontWeight&quot;:&quot;normal&quot;,&quot;fontStyle&quot;:&quot;normal&quot;,&quot;decoration&quot;:&quot;none&quot;,&quot;script&quot;:&quot;none&quot;},&quot;range&quot;:[5,5]}],&quot;text&quot;:&quot;(GFP+)&quot;,&quot;baseStyle&quot;:{&quot;fontFamily&quot;:&quot;Roboto&quot;,&quot;fontSize&quot;:16,&quot;color&quot;:&quot;black&quot;,&quot;fontWeight&quot;:&quot;normal&quot;,&quot;fontStyle&quot;:&quot;normal&quot;,&quot;decoration&quot;:&quot;none&quot;,&quot;script&quot;:&quot;super&quot;}}],&quot;verticalAlign&quot;:&quot;TOP&quot;,&quot;_lastCaretLocation&quot;:{&quot;lineIndex&quot;:1,&quot;runIndex&quot;:2,&quot;charIndex&quot;:5}},&quot;format&quot;:&quot;BETTER_TEXT&quot;,&quot;size&quot;:{&quot;x&quot;:73.75888194419743,&quot;y&quot;:34.74082206896552},&quot;targetSize&quot;:{&quot;x&quot;:73.75888194419743,&quot;y&quot;:34.74082206896552},&quot;verticalAlign&quot;:&quot;TOP&quot;},&quot;parent&quot;:{&quot;type&quot;:&quot;CHILD&quot;,&quot;parentId&quot;:&quot;14c77bb6-1151-48c7-99fd-b7cf87124ef2&quot;,&quot;order&quot;:&quot;9999999999&quot;}},&quot;e68ef024-a58c-43f9-bfe7-67746929724c&quot;:{&quot;type&quot;:&quot;FIGURE_OBJECT&quot;,&quot;id&quot;:&quot;e68ef024-a58c-43f9-bfe7-67746929724c&quot;,&quot;name&quot;:&quot;Cell (spheroidal)&quot;,&quot;relativeTransform&quot;:{&quot;translate&quot;:{&quot;x&quot;:97.03135525161474,&quot;y&quot;:-180.6368323751652},&quot;rotate&quot;:-1.570796326794897,&quot;skewX&quot;:-2.4812510614984826e-31,&quot;scale&quot;:{&quot;x&quot;:0.38604284025236235,&quot;y&quot;:0.38604284025236285}},&quot;opacity&quot;:1,&quot;image&quot;:{&quot;url&quot;:&quot;https://icons.biorender.com/biorender/5be2089a6f3d0b12005a9b52/cell-spheroidal.png&quot;,&quot;fallbackUrl&quot;:&quot;https://res.cloudinary.com/dlcjuc3ej/image/upload/v1541539952/bw0ni53hklyi6o0p8ii3.svg#/keystone/api/icons/5be2089a6f3d0b12005a9b52/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952a1f4a-9ae1-41f2-9e37-1211759b98c8&quot;,&quot;order&quot;:&quot;7&quot;}},&quot;17cb3fb4-4b5e-4f3a-a889-ed7304ed8a67&quot;:{&quot;type&quot;:&quot;FIGURE_OBJECT&quot;,&quot;id&quot;:&quot;17cb3fb4-4b5e-4f3a-a889-ed7304ed8a67&quot;,&quot;relativeTransform&quot;:{&quot;translate&quot;:{&quot;x&quot;:200.934,&quot;y&quot;:-227.88200000000003},&quot;rotate&quot;:0,&quot;skewX&quot;:0,&quot;scale&quot;:{&quot;x&quot;:1,&quot;y&quot;:1}},&quot;opacity&quot;:1,&quot;path&quot;:{&quot;type&quot;:&quot;POLY_LINE&quot;,&quot;points&quot;:[{&quot;x&quot;:-33.375,&quot;y&quot;:0},{&quot;x&quot;:33.375,&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4c77bb6-1151-48c7-99fd-b7cf87124ef2&quot;,&quot;order&quot;:&quot;99999999995&quot;},&quot;connectorInfo&quot;:{&quot;connectedObjects&quot;:[],&quot;type&quot;:&quot;LINE&quot;,&quot;offset&quot;:{&quot;x&quot;:0,&quot;y&quot;:0},&quot;bending&quot;:0.1,&quot;firstElementIsHead&quot;:true,&quot;customized&quot;:false}},&quot;b88eecfd-d33e-4de7-8c94-a5f4b448f11a&quot;:{&quot;type&quot;:&quot;FIGURE_OBJECT&quot;,&quot;id&quot;:&quot;b88eecfd-d33e-4de7-8c94-a5f4b448f11a&quot;,&quot;relativeTransform&quot;:{&quot;translate&quot;:{&quot;x&quot;:0,&quot;y&quot;:0},&quot;rotate&quot;:0,&quot;skewX&quot;:0,&quot;scale&quot;:{&quot;x&quot;:1,&quot;y&quot;:1}},&quot;opacity&quot;:1,&quot;path&quot;:{&quot;type&quot;:&quot;POLY_LINE&quot;,&quot;points&quot;:[{&quot;x&quot;:-93.89870852188645,&quot;y&quot;:-290.97360733954554},{&quot;x&quot;:-83.35199352698868,&quot;y&quot;:-275.67667452196144},{&quot;x&quot;:-79.5,&quot;y&quot;:-257.5}],&quot;closed&quot;:false},&quot;pathStyles&quot;:[{&quot;type&quot;:&quot;FILL&quot;,&quot;fillStyle&quot;:&quot;rgba(0,0,0,0)&quot;},{&quot;type&quot;:&quot;STROKE&quot;,&quot;strokeStyle&quot;:&quot;#232323&quot;,&quot;lineWidth&quot;:2,&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parent&quot;:{&quot;type&quot;:&quot;CHILD&quot;,&quot;parentId&quot;:&quot;14c77bb6-1151-48c7-99fd-b7cf87124ef2&quot;,&quot;order&quot;:&quot;99999999997&quot;},&quot;connectorInfo&quot;:{&quot;connectedObjects&quot;:[{&quot;objectId&quot;:&quot;767711a2-75c9-4f90-9b20-47900c45bf08&quot;,&quot;coordinates&quot;:{&quot;x&quot;:1,&quot;y&quot;:0.5}}],&quot;type&quot;:&quot;QUADRATIC&quot;,&quot;offset&quot;:{&quot;x&quot;:0,&quot;y&quot;:0},&quot;bending&quot;:-0.1,&quot;firstElementIsHead&quot;:true,&quot;customized&quot;:false}},&quot;a1969985-acc5-40cf-88f7-905543599665&quot;:{&quot;type&quot;:&quot;FIGURE_OBJECT&quot;,&quot;id&quot;:&quot;a1969985-acc5-40cf-88f7-905543599665&quot;,&quot;relativeTransform&quot;:{&quot;translate&quot;:{&quot;x&quot;:0,&quot;y&quot;:0},&quot;rotate&quot;:0,&quot;skewX&quot;:0,&quot;scale&quot;:{&quot;x&quot;:1,&quot;y&quot;:1}},&quot;opacity&quot;:1,&quot;path&quot;:{&quot;type&quot;:&quot;POLY_LINE&quot;,&quot;points&quot;:[{&quot;x&quot;:-72.8128938709321,&quot;y&quot;:-159.81252594012508},{&quot;x&quot;:-64.88769952947857,&quot;y&quot;:-172.62497358296932},{&quot;x&quot;:-62.5,&quot;y&quot;:-187.5}],&quot;closed&quot;:false},&quot;pathStyles&quot;:[{&quot;type&quot;:&quot;FILL&quot;,&quot;fillStyle&quot;:&quot;rgba(0,0,0,0)&quot;},{&quot;type&quot;:&quot;STROKE&quot;,&quot;strokeStyle&quot;:&quot;#232323&quot;,&quot;lineWidth&quot;:2,&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parent&quot;:{&quot;type&quot;:&quot;CHILD&quot;,&quot;parentId&quot;:&quot;14c77bb6-1151-48c7-99fd-b7cf87124ef2&quot;,&quot;order&quot;:&quot;99999999998&quot;},&quot;connectorInfo&quot;:{&quot;connectedObjects&quot;:[{&quot;objectId&quot;:&quot;cdef3597-d96c-4f28-a5fe-ddd59f61b8a0&quot;,&quot;coordinates&quot;:{&quot;x&quot;:1,&quot;y&quot;:0.5}}],&quot;type&quot;:&quot;QUADRATIC&quot;,&quot;offset&quot;:{&quot;x&quot;:0,&quot;y&quot;:0},&quot;bending&quot;:0.1,&quot;firstElementIsHead&quot;:true,&quot;customized&quot;:false}},&quot;175bee44-691b-4a35-b120-ace3439bdfc2&quot;:{&quot;type&quot;:&quot;FIGURE_OBJECT&quot;,&quot;id&quot;:&quot;175bee44-691b-4a35-b120-ace3439bdfc2&quot;,&quot;name&quot;:&quot;Cell (spheroidal)&quot;,&quot;relativeTransform&quot;:{&quot;translate&quot;:{&quot;x&quot;:75.94035525161473,&quot;y&quot;:-277.1528323751652},&quot;rotate&quot;:-1.570796326794897,&quot;skewX&quot;:-2.4812510614984826e-31,&quot;scale&quot;:{&quot;x&quot;:0.38604284025236235,&quot;y&quot;:0.38604284025236285}},&quot;opacity&quot;:1,&quot;image&quot;:{&quot;url&quot;:&quot;https://icons.biorender.com/biorender/5be2089a6f3d0b12005a9b52/cell-spheroidal.png&quot;,&quot;fallbackUrl&quot;:&quot;https://res.cloudinary.com/dlcjuc3ej/image/upload/v1541539952/bw0ni53hklyi6o0p8ii3.svg#/keystone/api/icons/5be2089a6f3d0b12005a9b52/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14c77bb6-1151-48c7-99fd-b7cf87124ef2&quot;,&quot;order&quot;:&quot;99999999999&quot;}},&quot;337de147-7fb9-4dd2-81b2-20733cde9a7f&quot;:{&quot;type&quot;:&quot;FIGURE_OBJECT&quot;,&quot;id&quot;:&quot;337de147-7fb9-4dd2-81b2-20733cde9a7f&quot;,&quot;name&quot;:&quot;Cell (spheroidal)&quot;,&quot;relativeTransform&quot;:{&quot;translate&quot;:{&quot;x&quot;:112.04057955068018,&quot;y&quot;:-251.0723323751652},&quot;rotate&quot;:-1.570796326794897,&quot;skewX&quot;:-1.8237213672874503e-31,&quot;scale&quot;:{&quot;x&quot;:0.3676596626822693,&quot;y&quot;:0.36765966268226974}},&quot;opacity&quot;:1,&quot;image&quot;:{&quot;url&quot;:&quot;https://icons.biorender.com/biorender/5be2089a6f3d0b12005a9b52/cell-spheroidal.png&quot;,&quot;fallbackUrl&quot;:&quot;https://res.cloudinary.com/dlcjuc3ej/image/upload/v1541539952/bw0ni53hklyi6o0p8ii3.svg#/keystone/api/icons/5be2089a6f3d0b12005a9b52/cell-spheroidal.svg&quot;,&quot;size&quot;:{&quot;x&quot;:107,&quot;y&quot;:98},&quot;isPremium&quot;:false,&quot;isPacked&quot;:true},&quot;source&quot;:{&quot;id&quot;:&quot;5b47668a89ab9a00148baac9&quot;,&quot;type&quot;:&quot;ASSETS&quot;},&quot;pathStyles&quot;:[{&quot;type&quot;:&quot;FILL&quot;,&quot;fillStyle&quot;:&quot;rgb(0,0,0)&quot;}],&quot;isLocked&quot;:false,&quot;parent&quot;:{&quot;type&quot;:&quot;CHILD&quot;,&quot;parentId&quot;:&quot;6cc77dbd-99f9-4275-a963-6103ca27b190&quot;,&quot;order&quot;:&quot;1&quot;}},&quot;952a1f4a-9ae1-41f2-9e37-1211759b98c8&quot;:{&quot;type&quot;:&quot;FIGURE_OBJECT&quot;,&quot;id&quot;:&quot;952a1f4a-9ae1-41f2-9e37-1211759b98c8&quot;,&quot;parent&quot;:{&quot;type&quot;:&quot;CHILD&quot;,&quot;parentId&quot;:&quot;14c77bb6-1151-48c7-99fd-b7cf87124ef2&quot;,&quot;order&quot;:&quot;9999999998&quot;},&quot;relativeTransform&quot;:{&quot;translate&quot;:{&quot;x&quot;:0,&quot;y&quot;:2},&quot;rotate&quot;:0,&quot;skewX&quot;:0,&quot;scale&quot;:{&quot;x&quot;:1,&quot;y&quot;:1}}},&quot;6cc77dbd-99f9-4275-a963-6103ca27b190&quot;:{&quot;type&quot;:&quot;FIGURE_OBJECT&quot;,&quot;id&quot;:&quot;6cc77dbd-99f9-4275-a963-6103ca27b190&quot;,&quot;parent&quot;:{&quot;type&quot;:&quot;CHILD&quot;,&quot;parentId&quot;:&quot;14c77bb6-1151-48c7-99fd-b7cf87124ef2&quot;,&quot;order&quot;:&quot;99999999957&quot;},&quot;relativeTransform&quot;:{}},&quot;a3af38da-0375-4f0c-ab97-a6a78c07642c&quot;:{&quot;id&quot;:&quot;a3af38da-0375-4f0c-ab97-a6a78c07642c&quot;,&quot;type&quot;:&quot;FIGURE_OBJECT&quot;,&quot;relativeTransform&quot;:{&quot;translate&quot;:{&quot;x&quot;:102.20264441752764,&quot;y&quot;:-310.4800343692579},&quot;rotate&quot;:0,&quot;skewX&quot;:0,&quot;scale&quot;:{&quot;x&quot;:1,&quot;y&quot;:1}},&quot;text&quot;:{&quot;textData&quot;:{&quot;lineSpacing&quot;:&quot;half&quot;,&quot;alignment&quot;:&quot;center&quot;,&quot;lines&quot;:[{&quot;runs&quot;:[{&quot;style&quot;:{&quot;fontFamily&quot;:&quot;Roboto&quot;,&quot;fontSize&quot;:16,&quot;color&quot;:&quot;rgba(23,23,23,1)&quot;,&quot;fontWeight&quot;:&quot;normal&quot;,&quot;fontStyle&quot;:&quot;normal&quot;,&quot;decoration&quot;:&quot;none&quot;,&quot;script&quot;:&quot;none&quot;},&quot;range&quot;:[0,8]}],&quot;text&quot;:&quot;All cells&quot;}],&quot;verticalAlign&quot;:&quot;TOP&quot;,&quot;_lastCaretLocation&quot;:{&quot;lineIndex&quot;:0,&quot;runIndex&quot;:0,&quot;charIndex&quot;:3}},&quot;format&quot;:&quot;BETTER_TEXT&quot;,&quot;size&quot;:{&quot;x&quot;:80.1552672524068,&quot;y&quot;:23.348822068965465},&quot;targetSize&quot;:{&quot;x&quot;:80.1552672524068,&quot;y&quot;:23.348822068965465},&quot;verticalAlign&quot;:&quot;TOP&quot;},&quot;parent&quot;:{&quot;type&quot;:&quot;CHILD&quot;,&quot;parentId&quot;:&quot;14c77bb6-1151-48c7-99fd-b7cf87124ef2&quot;,&quot;order&quot;:&quot;999999999995&quot;}},&quot;fab28ca5-de5b-4563-aedd-b9ec1b765e46&quot;:{&quot;relativeTransform&quot;:{&quot;translate&quot;:{&quot;x&quot;:220.8462943307743,&quot;y&quot;:-154.26107407534673},&quot;rotate&quot;:0,&quot;skewX&quot;:0,&quot;scale&quot;:{&quot;x&quot;:1,&quot;y&quot;:1}},&quot;type&quot;:&quot;FIGURE_OBJECT&quot;,&quot;id&quot;:&quot;fab28ca5-de5b-4563-aedd-b9ec1b765e46&quot;,&quot;parent&quot;:{&quot;type&quot;:&quot;CHILD&quot;,&quot;parentId&quot;:&quot;14c77bb6-1151-48c7-99fd-b7cf87124ef2&quot;,&quot;order&quot;:&quot;999999999997&quot;},&quot;name&quot;:&quot;Sequencer (Illumina NextSeq 500) with DNA sequencing stream&quot;,&quot;displayName&quot;:&quot;Sequencer (Illumina NextSeq 500) with DNA sequencing stream&quot;,&quot;source&quot;:{&quot;id&quot;:&quot;62d1be7f10aad9da4c2c4ca3&quot;,&quot;type&quot;:&quot;ASSETS&quot;},&quot;isPremium&quot;:true},&quot;8834b693-b357-4745-9990-72ab3d60f2c3&quot;:{&quot;id&quot;:&quot;8834b693-b357-4745-9990-72ab3d60f2c3&quot;,&quot;name&quot;:&quot;DNA sequencing stream&quot;,&quot;displayName&quot;:&quot;&quot;,&quot;type&quot;:&quot;FIGURE_OBJECT&quot;,&quot;relativeTransform&quot;:{&quot;translate&quot;:{&quot;x&quot;:111.37070566922571,&quot;y&quot;:14.790545200646433},&quot;rotate&quot;:0,&quot;skewX&quot;:0,&quot;scale&quot;:{&quot;x&quot;:0.64344,&quot;y&quot;:0.64344}},&quot;image&quot;:{&quot;url&quot;:&quot;https://icons.biorender.com/biorender/62d1bdfa19645e0028e73845/dna-sequencing-stream.png&quot;,&quot;fallbackUrl&quot;:&quot;https://res.cloudinary.com/dlcjuc3ej/image/upload/v1657912823/y76qnsq5dz6kufxkry8v.svg#/keystone/api/icons/62d1bdfa19645e0028e73845/dna-sequencing-stream.svg&quot;,&quot;isPremium&quot;:false,&quot;size&quot;:{&quot;x&quot;:300,&quot;y&quot;:109.09090909090908}},&quot;source&quot;:{&quot;id&quot;:&quot;62d1ac3919645e0028e737ac&quot;,&quot;type&quot;:&quot;ASSETS&quot;},&quot;isPremium&quot;:false,&quot;parent&quot;:{&quot;type&quot;:&quot;CHILD&quot;,&quot;parentId&quot;:&quot;fab28ca5-de5b-4563-aedd-b9ec1b765e46&quot;,&quot;order&quot;:&quot;5&quot;}},&quot;4e9c3432-a9f8-4578-9669-67a9c693ca20&quot;:{&quot;id&quot;:&quot;4e9c3432-a9f8-4578-9669-67a9c693ca20&quot;,&quot;name&quot;:&quot;Sequencer (Illumina NextSeq 500)&quot;,&quot;displayName&quot;:&quot;&quot;,&quot;type&quot;:&quot;FIGURE_OBJECT&quot;,&quot;relativeTransform&quot;:{&quot;translate&quot;:{&quot;x&quot;:99.66346489160819,&quot;y&quot;:-16.06972067516554},&quot;rotate&quot;:0,&quot;skewX&quot;:0,&quot;scale&quot;:{&quot;x&quot;:0.64344,&quot;y&quot;:0.64344}},&quot;image&quot;:{&quot;url&quot;:&quot;https://icons.biorender.com/biorender/5f35b0be8d485800287e5251/20200813213323/image/sequencer-illumina-nextseq-500.png&quot;,&quot;fallbackUrl&quot;:&quot;https://res.cloudinary.com/dlcjuc3ej/image/upload/v1597354403/nb9pospoweqfubvcwjed.svg#/keystone/api/icons/5f35b0be8d485800287e5251/20200813213323/image/sequencer-illumina-nextseq-500.svg&quot;,&quot;isPremium&quot;:true,&quot;size&quot;:{&quot;x&quot;:175,&quot;y&quot;:173.8095238095238}},&quot;source&quot;:{&quot;id&quot;:&quot;5f35b0be8d485800287e5251&quot;,&quot;type&quot;:&quot;ASSETS&quot;},&quot;isPremium&quot;:true,&quot;parent&quot;:{&quot;type&quot;:&quot;CHILD&quot;,&quot;parentId&quot;:&quot;fab28ca5-de5b-4563-aedd-b9ec1b765e46&quot;,&quot;order&quot;:&quot;2&quot;}},&quot;984a5abd-c9ab-4ae6-b6f5-4c17f1060999&quot;:{&quot;id&quot;:&quot;984a5abd-c9ab-4ae6-b6f5-4c17f1060999&quot;,&quot;type&quot;:&quot;FIGURE_OBJECT&quot;,&quot;relativeTransform&quot;:{&quot;translate&quot;:{&quot;x&quot;:332.217,&quot;y&quot;:-349.5473333333333},&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normal&quot;,&quot;fontStyle&quot;:&quot;normal&quot;,&quot;decoration&quot;:&quot;none&quot;},&quot;range&quot;:[0,31]}],&quot;text&quot;:&quot;10x Genomics Chromium Controller&quot;}],&quot;_lastCaretLocation&quot;:{&quot;lineIndex&quot;:0,&quot;runIndex&quot;:-1,&quot;charIndex&quot;:-1,&quot;endOfLine&quot;:true}},&quot;format&quot;:&quot;BETTER_TEXT&quot;,&quot;size&quot;:{&quot;x&quot;:180.99999999999994,&quot;y&quot;:43.093333333333334},&quot;targetSize&quot;:{&quot;x&quot;:180.99999999999994,&quot;y&quot;:43.093333333333334}},&quot;parent&quot;:{&quot;type&quot;:&quot;CHILD&quot;,&quot;parentId&quot;:&quot;14c77bb6-1151-48c7-99fd-b7cf87124ef2&quot;,&quot;order&quot;:&quot;999999999998&quot;}},&quot;07cbae90-3252-4356-8ad1-b2af3d453d31&quot;:{&quot;id&quot;:&quot;07cbae90-3252-4356-8ad1-b2af3d453d31&quot;,&quot;type&quot;:&quot;FIGURE_OBJECT&quot;,&quot;relativeTransform&quot;:{&quot;translate&quot;:{&quot;x&quot;:332.217,&quot;y&quot;:-86.1803333333333},&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normal&quot;,&quot;fontStyle&quot;:&quot;normal&quot;,&quot;decoration&quot;:&quot;none&quot;},&quot;range&quot;:[0,18]}],&quot;text&quot;:&quot;Illumina Sequencing&quot;}],&quot;_lastCaretLocation&quot;:{&quot;lineIndex&quot;:0,&quot;runIndex&quot;:-1,&quot;charIndex&quot;:-1,&quot;endOfLine&quot;:true}},&quot;format&quot;:&quot;BETTER_TEXT&quot;,&quot;size&quot;:{&quot;x&quot;:180.99999999999994,&quot;y&quot;:26.093333333333337},&quot;targetSize&quot;:{&quot;x&quot;:180.99999999999994,&quot;y&quot;:26.093333333333337}},&quot;parent&quot;:{&quot;type&quot;:&quot;CHILD&quot;,&quot;parentId&quot;:&quot;14c77bb6-1151-48c7-99fd-b7cf87124ef2&quot;,&quot;order&quot;:&quot;999999999999&quot;}}}}"/>
    <we:property name="66a2d8ff575681fe4be39975_1721948725086"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2cb4bd04-8ce8-4823-b5f2-8bd9e87b7b2c&quot;:{&quot;id&quot;:&quot;2cb4bd04-8ce8-4823-b5f2-8bd9e87b7b2c&quot;,&quot;type&quot;:&quot;FIGURE_OBJECT&quot;,&quot;document&quot;:{&quot;type&quot;:&quot;FIGURE&quot;,&quot;canvasType&quot;:&quot;FIGURE&quot;,&quot;units&quot;:&quot;in&quot;,&quot;aspectRatio&quot;:0},&quot;parent&quot;:{&quot;type&quot;:&quot;DOCUMENT&quot;,&quot;parentId&quot;:&quot;7bbdf485-d8fe-4ab2-ae13-7cca38affe4b&quot;,&quot;order&quot;:&quot;7&quot;}},&quot;c0b0752d-e946-4996-9bd9-871079034f21&quot;:{&quot;id&quot;:&quot;c0b0752d-e946-4996-9bd9-871079034f21&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2, 2, 2)&quot;}],&quot;parent&quot;:{&quot;parentId&quot;:&quot;2cb4bd04-8ce8-4823-b5f2-8bd9e87b7b2c&quot;,&quot;type&quot;:&quot;FRAM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25.339088882427056},&quot;rotate&quot;:0,&quot;skewX&quot;:0,&quot;scale&quot;:{&quot;x&quot;:1,&quot;y&quot;:1}},&quot;text&quot;:{&quot;textData&quot;:{&quot;lineSpacing&quot;:&quot;normal&quot;,&quot;alignment&quot;:&quot;center&quot;,&quot;verticalAlign&quot;:&quot;CENTER&quot;,&quot;lines&quot;:[{&quot;runs&quot;:[{&quot;style&quot;:{&quot;fontFamily&quot;:&quot;Merriweather&quot;,&quot;fontSize&quot;:6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387.4828643798828,&quot;y&quot;:215.61333333333332},&quot;targetSize&quot;:{&quot;x&quot;:120,&quot;y&quot;:24.24}},&quot;parent&quot;:{&quot;type&quot;:&quot;CHILD&quot;,&quot;parentId&quot;:&quot;1c31e78f-c85c-4b8e-a066-e51e97c32118&quot;,&quot;order&quot;:&quot;7&quot;}},&quot;d9b5d090-9438-4070-9685-f32d5fa34d2d&quot;:{&quot;type&quot;:&quot;FIGURE_OBJECT&quot;,&quot;id&quot;:&quot;d9b5d090-9438-4070-9685-f32d5fa34d2d&quot;,&quot;relativeTransform&quot;:{&quot;translate&quot;:{&quot;x&quot;:0,&quot;y&quot;:0},&quot;rotate&quot;:0},&quot;isLocked&quot;:false,&quot;parent&quot;:{&quot;type&quot;:&quot;CHILD&quot;,&quot;parentId&quot;:&quot;2cb4bd04-8ce8-4823-b5f2-8bd9e87b7b2c&quot;,&quot;order&quot;:&quot;7&quot;}},&quot;d8039c1f-3a65-4f03-b55c-4d10c835747d&quot;:{&quot;type&quot;:&quot;FIGURE_OBJECT&quot;,&quot;id&quot;:&quot;d8039c1f-3a65-4f03-b55c-4d10c835747d&quot;,&quot;name&quot;:&quot;Cyclopentadiene&quot;,&quot;relativeTransform&quot;:{&quot;translate&quot;:{&quot;x&quot;:-402.2444885359466,&quot;y&quot;:-104.07973714778885},&quot;rotate&quot;:-0.31417253482012364,&quot;skewX&quot;:0,&quot;scale&quot;:{&quot;x&quot;:0.3453229843747562,&quot;y&quot;:0.34532298437475617}},&quot;opacity&quot;:1,&quot;image&quot;:{&quot;url&quot;:&quot;https://icons.biorender.com/biorender/5a380bd62ce7d200145afedf/cyclopentadiene.png&quot;,&quot;fallbackUrl&quot;:&quot;https://res.cloudinary.com/dlcjuc3ej/image/upload/v1513622483/mopuko9zhj27c56s8aed.svg#/keystone/api/icons/5a380bd62ce7d200145afedf/cyclopentadiene.svg&quot;,&quot;size&quot;:{&quot;x&quot;:185,&quot;y&quot;:178},&quot;isPremium&quot;:false},&quot;source&quot;:{&quot;id&quot;:&quot;5a380bbdacaa880014e2ef51&quot;,&quot;type&quot;:&quot;ASSETS&quot;},&quot;pathStyles&quot;:[{&quot;type&quot;:&quot;FILL&quot;,&quot;fillStyle&quot;:&quot;rgb(0,0,0)&quot;}],&quot;isLocked&quot;:false,&quot;parent&quot;:{&quot;type&quot;:&quot;CHILD&quot;,&quot;parentId&quot;:&quot;d9b5d090-9438-4070-9685-f32d5fa34d2d&quot;,&quot;order&quot;:&quot;01&quot;}},&quot;2bedd165-5e76-4422-a559-fc723e160281&quot;:{&quot;type&quot;:&quot;FIGURE_OBJECT&quot;,&quot;id&quot;:&quot;2bedd165-5e76-4422-a559-fc723e160281&quot;,&quot;name&quot;:&quot;Benzene (2 rings)&quot;,&quot;relativeTransform&quot;:{&quot;translate&quot;:{&quot;x&quot;:-283.5889728526285,&quot;y&quot;:-51.17170935076126},&quot;rotate&quot;:0,&quot;skewX&quot;:0,&quot;scale&quot;:{&quot;x&quot;:0.4661480896294167,&quot;y&quot;:0.4661480896294167}},&quot;opacity&quot;:1,&quot;image&quot;:{&quot;url&quot;:&quot;https://icons.biorender.com/biorender/5a46730614086400142d7e5d/benzene-2-rings.png&quot;,&quot;fallbackUrl&quot;:&quot;https://res.cloudinary.com/dlcjuc3ej/image/upload/v1514566403/mvepayfynga0lzjsfl6y.svg#/keystone/api/icons/5a46730614086400142d7e5d/benzene-2-rings.svg&quot;,&quot;size&quot;:{&quot;x&quot;:338,&quot;y&quot;:193},&quot;isPremium&quot;:false},&quot;source&quot;:{&quot;id&quot;:&quot;5a3808d2acaa880014e2ef4f&quot;,&quot;type&quot;:&quot;ASSETS&quot;},&quot;pathStyles&quot;:[{&quot;type&quot;:&quot;FILL&quot;,&quot;fillStyle&quot;:&quot;rgb(0,0,0)&quot;}],&quot;isLocked&quot;:false,&quot;parent&quot;:{&quot;type&quot;:&quot;CHILD&quot;,&quot;parentId&quot;:&quot;d9b5d090-9438-4070-9685-f32d5fa34d2d&quot;,&quot;order&quot;:&quot;02&quot;}},&quot;02c8ba56-f0c5-4261-b3df-12c36a7918f3&quot;:{&quot;type&quot;:&quot;FIGURE_OBJECT&quot;,&quot;id&quot;:&quot;02c8ba56-f0c5-4261-b3df-12c36a7918f3&quot;,&quot;name&quot;:&quot;Cyclohexane (boat conformation 2, blank bonds)&quot;,&quot;relativeTransform&quot;:{&quot;translate&quot;:{&quot;x&quot;:-23.999185185185127,&quot;y&quot;:25.968872685185246},&quot;rotate&quot;:0,&quot;skewX&quot;:0,&quot;scale&quot;:{&quot;x&quot;:0.4008988425925932,&quot;y&quot;:0.4008988425925931}},&quot;opacity&quot;:1,&quot;image&quot;:{&quot;url&quot;:&quot;https://icons.biorender.com/biorender/5b296d68cbc71a00141f8912/cyclohexane-boat-conformation-2-blank-bonds.png&quot;,&quot;fallbackUrl&quot;:&quot;https://res.cloudinary.com/dlcjuc3ej/image/upload/v1529441636/usup9ub0reo0vmgchxm2.svg#/keystone/api/icons/5b296d68cbc71a00141f8912/cyclohexane-boat-conformation-2-blank-bonds.svg&quot;,&quot;size&quot;:{&quot;x&quot;:320,&quot;y&quot;:220},&quot;isPremium&quot;:false},&quot;source&quot;:{&quot;id&quot;:&quot;5b296cfdcbc71a00141f8908&quot;,&quot;type&quot;:&quot;ASSETS&quot;},&quot;pathStyles&quot;:[{&quot;type&quot;:&quot;FILL&quot;,&quot;fillStyle&quot;:&quot;rgb(0,0,0)&quot;}],&quot;isLocked&quot;:false,&quot;parent&quot;:{&quot;type&quot;:&quot;CHILD&quot;,&quot;parentId&quot;:&quot;d9b5d090-9438-4070-9685-f32d5fa34d2d&quot;,&quot;order&quot;:&quot;03&quot;}},&quot;fad47077-7d5c-48e2-a34e-15ea0b2ea1e2&quot;:{&quot;type&quot;:&quot;FIGURE_OBJECT&quot;,&quot;id&quot;:&quot;fad47077-7d5c-48e2-a34e-15ea0b2ea1e2&quot;,&quot;name&quot;:&quot;Bond (benzene)&quot;,&quot;relativeTransform&quot;:{&quot;translate&quot;:{&quot;x&quot;:-446.2573726541555,&quot;y&quot;:121.50737265415549},&quot;rotate&quot;:0,&quot;skewX&quot;:0,&quot;scale&quot;:{&quot;x&quot;:0.1005361930294906,&quot;y&quot;:0.10053619302949059}},&quot;opacity&quot;:1,&quot;image&quot;:{&quot;url&quot;:&quot;https://icons.biorender.com/biorender/5c140278edbbaf120017f037/bond-benzene.png&quot;,&quot;fallbackUrl&quot;:&quot;https://res.cloudinary.com/dlcjuc3ej/image/upload/v1544815222/hznlpybmcfqgqwxloeqh.svg#/keystone/api/icons/5c140278edbbaf120017f037/bond-benzene.svg&quot;,&quot;size&quot;:{&quot;x&quot;:532,&quot;y&quot;:587},&quot;isPremium&quot;:false},&quot;source&quot;:{&quot;id&quot;:&quot;5c140256edbbaf120017f036&quot;,&quot;type&quot;:&quot;ASSETS&quot;},&quot;pathStyles&quot;:[{&quot;type&quot;:&quot;FILL&quot;,&quot;fillStyle&quot;:&quot;rgb(0,0,0)&quot;}],&quot;isLocked&quot;:false,&quot;parent&quot;:{&quot;type&quot;:&quot;CHILD&quot;,&quot;parentId&quot;:&quot;d9b5d090-9438-4070-9685-f32d5fa34d2d&quot;,&quot;order&quot;:&quot;05&quot;}},&quot;10e809fc-8aac-4349-b915-0e74b764e42c&quot;:{&quot;type&quot;:&quot;FIGURE_OBJECT&quot;,&quot;id&quot;:&quot;10e809fc-8aac-4349-b915-0e74b764e42c&quot;,&quot;name&quot;:&quot;Amino acid (Pyrrolysine, Pyl)&quot;,&quot;relativeTransform&quot;:{&quot;translate&quot;:{&quot;x&quot;:1.5615491009681932,&quot;y&quot;:-218.8115491009683},&quot;rotate&quot;:0,&quot;skewX&quot;:0,&quot;scale&quot;:{&quot;x&quot;:0.2071230982019364,&quot;y&quot;:0.2071230982019364}},&quot;opacity&quot;:1,&quot;image&quot;:{&quot;url&quot;:&quot;https://icons.biorender.com/biorender/5dae3ced80ffbe000493bcbe/amino-acid-pyrrolysine-pyl.png&quot;,&quot;fallbackUrl&quot;:&quot;https://res.cloudinary.com/dlcjuc3ej/image/upload/v1571699947/y8wgv9xq9xy9dpmvcp3j.svg#/keystone/api/icons/5dae3ced80ffbe000493bcbe/amino-acid-pyrrolysine-pyl.svg&quot;,&quot;size&quot;:{&quot;x&quot;:1000,&quot;y&quot;:446},&quot;isPremium&quot;:false},&quot;source&quot;:{&quot;id&quot;:&quot;5dadcaf280ffbe000493bc4e&quot;,&quot;type&quot;:&quot;ASSETS&quot;},&quot;pathStyles&quot;:[{&quot;type&quot;:&quot;FILL&quot;,&quot;fillStyle&quot;:&quot;rgb(0,0,0)&quot;}],&quot;isLocked&quot;:false,&quot;parent&quot;:{&quot;type&quot;:&quot;CHILD&quot;,&quot;parentId&quot;:&quot;d9b5d090-9438-4070-9685-f32d5fa34d2d&quot;,&quot;order&quot;:&quot;06&quot;}},&quot;98cf0396-f387-4974-bff4-0315bbb2de1e&quot;:{&quot;type&quot;:&quot;FIGURE_OBJECT&quot;,&quot;id&quot;:&quot;98cf0396-f387-4974-bff4-0315bbb2de1e&quot;,&quot;name&quot;:&quot;Cysteine (Cys)&quot;,&quot;relativeTransform&quot;:{&quot;translate&quot;:{&quot;x&quot;:-328.88724035608305,&quot;y&quot;:-215.8627596439169},&quot;rotate&quot;:0,&quot;skewX&quot;:0,&quot;scale&quot;:{&quot;x&quot;:0.2537091988130564,&quot;y&quot;:0.2537091988130564}},&quot;opacity&quot;:1,&quot;image&quot;:{&quot;url&quot;:&quot;https://icons.biorender.com/biorender/5cf83e4e509d8c0400f7bc0f/amino-acid-cysteine-cys.png&quot;,&quot;fallbackUrl&quot;:&quot;https://res.cloudinary.com/dlcjuc3ej/image/upload/v1559772747/i2zgvr6ugawpuvnnfcuv.svg#/keystone/api/icons/5cf83e4e509d8c0400f7bc0f/amino-acid-cysteine-cys.svg&quot;,&quot;size&quot;:{&quot;x&quot;:600,&quot;y&quot;:411},&quot;isPremium&quot;:false},&quot;source&quot;:{&quot;id&quot;:&quot;5cf83e1a509d8c0400f7bc0c&quot;,&quot;type&quot;:&quot;ASSETS&quot;},&quot;pathStyles&quot;:[{&quot;type&quot;:&quot;FILL&quot;,&quot;fillStyle&quot;:&quot;rgb(0,0,0)&quot;}],&quot;isLocked&quot;:false,&quot;parent&quot;:{&quot;type&quot;:&quot;CHILD&quot;,&quot;parentId&quot;:&quot;d9b5d090-9438-4070-9685-f32d5fa34d2d&quot;,&quot;order&quot;:&quot;07&quot;}},&quot;d4a03a95-1a79-444e-9478-ff89ab8b60e7&quot;:{&quot;type&quot;:&quot;FIGURE_OBJECT&quot;,&quot;id&quot;:&quot;d4a03a95-1a79-444e-9478-ff89ab8b60e7&quot;,&quot;name&quot;:&quot;Glycine (Gly)&quot;,&quot;relativeTransform&quot;:{&quot;translate&quot;:{&quot;x&quot;:-174.96735555555549,&quot;y&quot;:-209.8966888888888},&quot;rotate&quot;:0,&quot;skewX&quot;:0,&quot;scale&quot;:{&quot;x&quot;:0.2308551111111113,&quot;y&quot;:0.2308551111111113}},&quot;opacity&quot;:1,&quot;image&quot;:{&quot;url&quot;:&quot;https://icons.biorender.com/biorender/5cf83f4e509d8c0400f7bc19/amino-acid-glycine-gly.png&quot;,&quot;fallbackUrl&quot;:&quot;https://res.cloudinary.com/dlcjuc3ej/image/upload/v1559773003/mz02pdt9ogkumivkpkzf.svg#/keystone/api/icons/5cf83f4e509d8c0400f7bc19/amino-acid-glycine-gly.svg&quot;,&quot;size&quot;:{&quot;x&quot;:350,&quot;y&quot;:400},&quot;isPremium&quot;:false},&quot;source&quot;:{&quot;id&quot;:&quot;5cf83eed509d8c0400f7bc18&quot;,&quot;type&quot;:&quot;ASSETS&quot;},&quot;pathStyles&quot;:[{&quot;type&quot;:&quot;FILL&quot;,&quot;fillStyle&quot;:&quot;rgb(0,0,0)&quot;}],&quot;isLocked&quot;:false,&quot;parent&quot;:{&quot;type&quot;:&quot;CHILD&quot;,&quot;parentId&quot;:&quot;d9b5d090-9438-4070-9685-f32d5fa34d2d&quot;,&quot;order&quot;:&quot;08&quot;}},&quot;a91685df-c980-405b-93b5-b5ef6c61c452&quot;:{&quot;type&quot;:&quot;FIGURE_OBJECT&quot;,&quot;id&quot;:&quot;a91685df-c980-405b-93b5-b5ef6c61c452&quot;,&quot;name&quot;:&quot;Amino acid (backbone 1)&quot;,&quot;relativeTransform&quot;:{&quot;translate&quot;:{&quot;x&quot;:-174.96708683055786,&quot;y&quot;:104.59579825791482},&quot;rotate&quot;:0,&quot;skewX&quot;:0,&quot;scale&quot;:{&quot;x&quot;:0.7820377936110929,&quot;y&quot;:0.7820377936110929}},&quot;opacity&quot;:1,&quot;image&quot;:{&quot;url&quot;:&quot;https://icons.biorender.com/biorender/5a7b3eb5c232db0014da97af/amino-acid-backbone-1.png&quot;,&quot;fallbackUrl&quot;:&quot;https://res.cloudinary.com/dlcjuc3ej/image/upload/v1518026419/oinm1f3my4wrijh9r9xu.svg#/keystone/api/icons/5a7b3eb5c232db0014da97af/amino-acid-backbone-1.svg&quot;,&quot;size&quot;:{&quot;x&quot;:260,&quot;y&quot;:201},&quot;isPremium&quot;:false},&quot;source&quot;:{&quot;id&quot;:&quot;5a7b3e90ab9d0f0014f5bf26&quot;,&quot;type&quot;:&quot;ASSETS&quot;},&quot;pathStyles&quot;:[{&quot;type&quot;:&quot;FILL&quot;,&quot;fillStyle&quot;:&quot;rgb(0,0,0)&quot;}],&quot;isLocked&quot;:false,&quot;parent&quot;:{&quot;type&quot;:&quot;CHILD&quot;,&quot;parentId&quot;:&quot;d9b5d090-9438-4070-9685-f32d5fa34d2d&quot;,&quot;order&quot;:&quot;1&quot;}},&quot;795b7a5f-93b4-46bd-b905-d4f136bfb0a4&quot;:{&quot;type&quot;:&quot;FIGURE_OBJECT&quot;,&quot;id&quot;:&quot;795b7a5f-93b4-46bd-b905-d4f136bfb0a4&quot;,&quot;name&quot;:&quot;Beta sheet 3&quot;,&quot;relativeTransform&quot;:{&quot;translate&quot;:{&quot;x&quot;:47.86195397291068,&quot;y&quot;:-93.65955598195444},&quot;rotate&quot;:-0.7285615222748059,&quot;skewX&quot;:0,&quot;scale&quot;:{&quot;x&quot;:0.165153686892817,&quot;y&quot;:0.165153686892817}},&quot;opacity&quot;:1,&quot;image&quot;:{&quot;url&quot;:&quot;https://icons.biorender.com/biorender/5c19198e95da641200019919/beta-sheet-3.png&quot;,&quot;fallbackUrl&quot;:&quot;https://res.cloudinary.com/dlcjuc3ej/image/upload/v1545148804/u9xbq2ttjhe7y0dkxo8l.svg#/keystone/api/icons/5c19198e95da641200019919/beta-sheet-3.svg&quot;,&quot;size&quot;:{&quot;x&quot;:455,&quot;y&quot;:442},&quot;isPremium&quot;:false},&quot;source&quot;:{&quot;id&quot;:&quot;5a63e55c724e950014fe76c2&quot;,&quot;type&quot;:&quot;ASSETS&quot;},&quot;pathStyles&quot;:[{&quot;type&quot;:&quot;FILL&quot;,&quot;fillStyle&quot;:&quot;rgb(0,0,0)&quot;}],&quot;isLocked&quot;:false,&quot;parent&quot;:{&quot;type&quot;:&quot;CHILD&quot;,&quot;parentId&quot;:&quot;d9b5d090-9438-4070-9685-f32d5fa34d2d&quot;,&quot;order&quot;:&quot;11&quot;}},&quot;8c52e1f6-7b40-4b01-a970-f17ac1766994&quot;:{&quot;type&quot;:&quot;FIGURE_OBJECT&quot;,&quot;id&quot;:&quot;8c52e1f6-7b40-4b01-a970-f17ac1766994&quot;,&quot;name&quot;:&quot;Atom&quot;,&quot;relativeTransform&quot;:{&quot;translate&quot;:{&quot;x&quot;:66,&quot;y&quot;:135.92104918032797},&quot;rotate&quot;:0,&quot;skewX&quot;:0,&quot;scale&quot;:{&quot;x&quot;:0.3278688524590164,&quot;y&quot;:0.3278688524590164}},&quot;opacity&quot;:1,&quot;image&quot;:{&quot;url&quot;:&quot;https://icons.biorender.com/biorender/5a946580e97204001462f888/atom.png&quot;,&quot;fallbackUrl&quot;:&quot;https://res.cloudinary.com/dlcjuc3ej/image/upload/v1519674743/cp33vhoueqonyqtfj9sn.svg#/keystone/api/icons/5a946580e97204001462f888/atom.svg&quot;,&quot;size&quot;:{&quot;x&quot;:305,&quot;y&quot;:350},&quot;isPremium&quot;:false},&quot;source&quot;:{&quot;id&quot;:&quot;5a946547e97204001462f886&quot;,&quot;type&quot;:&quot;ASSETS&quot;},&quot;pathStyles&quot;:[{&quot;type&quot;:&quot;FILL&quot;,&quot;fillStyle&quot;:&quot;rgb(0,0,0)&quot;}],&quot;isLocked&quot;:false,&quot;parent&quot;:{&quot;type&quot;:&quot;CHILD&quot;,&quot;parentId&quot;:&quot;d9b5d090-9438-4070-9685-f32d5fa34d2d&quot;,&quot;order&quot;:&quot;12&quot;}},&quot;330219e2-89ce-44ab-98a5-224e6c891e6d&quot;:{&quot;type&quot;:&quot;FIGURE_OBJECT&quot;,&quot;id&quot;:&quot;330219e2-89ce-44ab-98a5-224e6c891e6d&quot;,&quot;relativeTransform&quot;:{&quot;translate&quot;:{&quot;x&quot;:-175.87511322380146,&quot;y&quot;:-12.84185277878322},&quot;rotate&quot;:0},&quot;opacity&quot;:1,&quot;source&quot;:{&quot;type&quot;:&quot;ASSETS&quot;},&quot;pathStyles&quot;:[{&quot;type&quot;:&quot;FILL&quot;,&quot;fillStyle&quot;:&quot;rgb(0,0,0)&quot;}],&quot;isLocked&quot;:false,&quot;parent&quot;:{&quot;type&quot;:&quot;CHILD&quot;,&quot;parentId&quot;:&quot;d9b5d090-9438-4070-9685-f32d5fa34d2d&quot;,&quot;order&quot;:&quot;13&quot;}},&quot;75412015-85bb-472a-b078-7f0b747ccb98&quot;:{&quot;type&quot;:&quot;FIGURE_OBJECT&quot;,&quot;id&quot;:&quot;75412015-85bb-472a-b078-7f0b747ccb98&quot;,&quot;relativeTransform&quot;:{&quot;translate&quot;:{&quot;x&quot;:-3.6074270744318238,&quot;y&quot;:-30.59587478077254},&quot;rotate&quot;:0},&quot;opacity&quot;:1,&quot;path&quot;:{&quot;type&quot;:&quot;POLY_LINE&quot;,&quot;points&quot;:[{&quot;x&quot;:-4.096163046741255,&quot;y&quot;:-3.8248911120109526},{&quot;x&quot;:-6.542212085943108,&quot;y&quot;:0.1758606092764765},{&quot;x&quot;:-2.8809460779261844,&quot;y&quot;:3.493757064443919},{&quot;x&quot;:5.387867883341185,&quot;y&quot;:3.13273362866574},{&quot;x&quot;:5.194594376654889,&quot;y&quot;:-2.1247561565513635}],&quot;closed&quot;:tru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330219e2-89ce-44ab-98a5-224e6c891e6d&quot;,&quot;order&quot;:&quot;2&quot;}},&quot;5e5d546f-e572-4da8-8c02-65ce8de2e1b4&quot;:{&quot;type&quot;:&quot;FIGURE_OBJECT&quot;,&quot;id&quot;:&quot;5e5d546f-e572-4da8-8c02-65ce8de2e1b4&quot;,&quot;relativeTransform&quot;:{&quot;translate&quot;:{&quot;x&quot;:1.42e-14,&quot;y&quot;:2.212007253327087},&quot;rotate&quot;:0},&quot;opacity&quot;:1,&quot;path&quot;:{&quot;type&quot;:&quot;POLY_LINE&quot;,&quot;points&quot;:[{&quot;x&quot;:-10.444525308425469,&quot;y&quot;:-32.3422532211341},{&quot;x&quot;:-13.273822072928184,&quot;y&quot;:-9.598621500476597},{&quot;x&quot;:-23.081196967935753,&quot;y&quot;:3.579833615170756},{&quot;x&quot;:-30.849301914467688,&quot;y&quot;:12.935721307745794},{&quot;x&quot;:-34.34398617167882,&quot;y&quot;:24.975938554381415},{&quot;x&quot;:-24.745023052049433,&quot;y&quot;:31.14409274363244},{&quot;x&quot;:-15.737746753545949,&quot;y&quot;:31.730742934744185},{&quot;x&quot;:-11.065909129115326,&quot;y&quot;:32.04168305293753},{&quot;x&quot;:18.83289308401048,&quot;y&quot;:31.875689537172676},{&quot;x&quot;:33.97878514259513,&quot;y&quot;:27.42032389670466},{&quot;x&quot;:30.44425062757783,&quot;y&quot;:19.59491458443064},{&quot;x&quot;:25.449655187647508,&quot;y&quot;:11.19277332990022},{&quot;x&quot;:13.330499417676137,&quot;y&quot;:-3.7005818783771787},{&quot;x&quot;:2.4577073711175075,&quot;y&quot;:-16.497953516753327},{&quot;x&quot;:2.544238088772417,&quot;y&quot;:-28.29505418256916}],&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330219e2-89ce-44ab-98a5-224e6c891e6d&quot;,&quot;order&quot;:&quot;5&quot;}},&quot;22359c92-e65a-4e90-8bbd-d4e1e52735e7&quot;:{&quot;type&quot;:&quot;FIGURE_OBJECT&quot;,&quot;id&quot;:&quot;22359c92-e65a-4e90-8bbd-d4e1e52735e7&quot;,&quot;relativeTransform&quot;:{&quot;translate&quot;:{&quot;x&quot;:-2.967397868941248,&quot;y&quot;:9.797500250345925},&quot;rotate&quot;:0},&quot;opacity&quot;:1,&quot;path&quot;:{&quot;type&quot;:&quot;POLY_LINE&quot;,&quot;points&quot;:[{&quot;x&quot;:-23.67276894433155,&quot;y&quot;:0.24990289964103773},{&quot;x&quot;:-20.510037781238566,&quot;y&quot;:1.3195329019804465},{&quot;x&quot;:-8.410058623442637,&quot;y&quot;:-0.7689461123658159},{&quot;x&quot;:4.06430687081604,&quot;y&quot;:0.8570898075404418},{&quot;x&quot;:8.855645574674327,&quot;y&quot;:-0.8036201598375694},{&quot;x&quot;:16.532640126283695,&quot;y&quot;:-1.3668130283282292},{&quot;x&quot;:23.67276894433155,&quot;y&quot;:0.0869945021309011}],&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330219e2-89ce-44ab-98a5-224e6c891e6d&quot;,&quot;order&quot;:&quot;7&quot;}},&quot;f4b8aa32-ae32-441c-9167-527e899860e8&quot;:{&quot;type&quot;:&quot;FIGURE_OBJECT&quot;,&quot;id&quot;:&quot;f4b8aa32-ae32-441c-9167-527e899860e8&quot;,&quot;relativeTransform&quot;:{&quot;translate&quot;:{&quot;x&quot;:117.06202085249208,&quot;y&quot;:59.02466666666673},&quot;rotate&quot;:0},&quot;opacity&quot;:1,&quot;pathStyles&quot;:[{&quot;type&quot;:&quot;FILL&quot;,&quot;fillStyle&quot;:&quot;rgba(240, 240, 240, 1)&quot;}],&quot;text&quot;:{&quot;textData&quot;:{&quot;lineSpacing&quot;:&quot;normal&quot;,&quot;alignment&quot;:&quot;left&quot;,&quot;lines&quot;:[{&quot;runs&quot;:[{&quot;style&quot;:{&quot;fontFamily&quot;:&quot;Cutive Mono&quot;,&quot;fontSize&quot;:18.666666666666664,&quot;color&quot;:&quot;rgba(240, 240, 240, 1)&quot;,&quot;fontWeight&quot;:&quot;normal&quot;,&quot;fontStyle&quot;:&quot;normal&quot;,&quot;decoration&quot;:&quot;none&quot;,&quot;script&quot;:&quot;none&quot;},&quot;range&quot;:[0,5]}],&quot;text&quot;:&quot;y=mx+b&quot;,&quot;baseStyle&quot;:{&quot;fontFamily&quot;:&quot;Cutive Mono&quot;,&quot;fontSize&quot;:18.666666666666664,&quot;color&quot;:&quot;rgba(240, 240, 240, 1)&quot;,&quot;fontWeight&quot;:&quot;normal&quot;,&quot;fontStyle&quot;:&quot;normal&quot;,&quot;decoration&quot;:&quot;none&quot;,&quot;script&quot;:&quot;none&quot;}}],&quot;verticalAlign&quot;:&quot;TOP&quot;},&quot;size&quot;:{&quot;x&quot;:74.50604170498376,&quot;y&quot;:21.093333333333327},&quot;targetSize&quot;:{&quot;x&quot;:74.50604170498376,&quot;y&quot;:21.093333333333327},&quot;format&quot;:&quot;BETTER_TEXT&quot;,&quot;verticalAlign&quot;:&quot;TOP&quot;},&quot;isLocked&quot;:false,&quot;parent&quot;:{&quot;type&quot;:&quot;CHILD&quot;,&quot;parentId&quot;:&quot;d9b5d090-9438-4070-9685-f32d5fa34d2d&quot;,&quot;order&quot;:&quot;15&quot;}},&quot;e008a524-a78e-4087-9620-bb7a8e8512d6&quot;:{&quot;type&quot;:&quot;FIGURE_OBJECT&quot;,&quot;id&quot;:&quot;e008a524-a78e-4087-9620-bb7a8e8512d6&quot;,&quot;relativeTransform&quot;:{&quot;translate&quot;:{&quot;x&quot;:-334.8953258076398,&quot;y&quot;:11.372666666666685},&quot;rotate&quot;:0},&quot;opacity&quot;:1,&quot;pathStyles&quot;:[{&quot;type&quot;:&quot;FILL&quot;,&quot;fillStyle&quot;:&quot;rgba(240, 240, 240, 1)&quot;}],&quot;text&quot;:{&quot;textData&quot;:{&quot;lineSpacing&quot;:&quot;normal&quot;,&quot;alignment&quot;:&quot;left&quot;,&quot;lines&quot;:[{&quot;runs&quot;:[{&quot;style&quot;:{&quot;fontFamily&quot;:&quot;Cutive Mono&quot;,&quot;fontSize&quot;:18.666666666666664,&quot;color&quot;:&quot;rgba(240, 240, 240, 1)&quot;,&quot;fontWeight&quot;:&quot;normal&quot;,&quot;fontStyle&quot;:&quot;normal&quot;,&quot;decoration&quot;:&quot;none&quot;,&quot;script&quot;:&quot;none&quot;},&quot;range&quot;:[0,0]},{&quot;style&quot;:{&quot;fontFamily&quot;:&quot;Cutive Mono&quot;,&quot;fontSize&quot;:18.666666666666664,&quot;color&quot;:&quot;rgba(240, 240, 240, 1)&quot;,&quot;fontWeight&quot;:&quot;normal&quot;,&quot;fontStyle&quot;:&quot;normal&quot;,&quot;decoration&quot;:&quot;none&quot;,&quot;script&quot;:&quot;super&quot;},&quot;range&quot;:[1,1]},{&quot;style&quot;:{&quot;fontFamily&quot;:&quot;Cutive Mono&quot;,&quot;fontSize&quot;:18.666666666666664,&quot;color&quot;:&quot;rgba(240, 240, 240, 1)&quot;,&quot;fontWeight&quot;:&quot;normal&quot;,&quot;fontStyle&quot;:&quot;normal&quot;,&quot;decoration&quot;:&quot;none&quot;,&quot;script&quot;:&quot;none&quot;},&quot;range&quot;:[2,5]},{&quot;style&quot;:{&quot;fontFamily&quot;:&quot;Cutive Mono&quot;,&quot;fontSize&quot;:18.666666666666664,&quot;color&quot;:&quot;rgba(240, 240, 240, 1)&quot;,&quot;fontWeight&quot;:&quot;normal&quot;,&quot;fontStyle&quot;:&quot;normal&quot;,&quot;decoration&quot;:&quot;none&quot;,&quot;script&quot;:&quot;super&quot;},&quot;range&quot;:[6,6]},{&quot;style&quot;:{&quot;fontFamily&quot;:&quot;Cutive Mono&quot;,&quot;fontSize&quot;:18.666666666666664,&quot;color&quot;:&quot;rgba(240, 240, 240, 1)&quot;,&quot;fontWeight&quot;:&quot;normal&quot;,&quot;fontStyle&quot;:&quot;normal&quot;,&quot;decoration&quot;:&quot;none&quot;,&quot;script&quot;:&quot;none&quot;},&quot;range&quot;:[7,10]},{&quot;style&quot;:{&quot;fontFamily&quot;:&quot;Cutive Mono&quot;,&quot;fontSize&quot;:18.666666666666664,&quot;color&quot;:&quot;rgba(240, 240, 240, 1)&quot;,&quot;fontWeight&quot;:&quot;normal&quot;,&quot;fontStyle&quot;:&quot;normal&quot;,&quot;decoration&quot;:&quot;none&quot;,&quot;script&quot;:&quot;super&quot;},&quot;range&quot;:[11,11]}],&quot;text&quot;:&quot;a2 + b2 = c2&quot;,&quot;baseStyle&quot;:{&quot;fontFamily&quot;:&quot;Cutive Mono&quot;,&quot;fontSize&quot;:18.666666666666664,&quot;color&quot;:&quot;rgba(240, 240, 240, 1)&quot;,&quot;fontWeight&quot;:&quot;normal&quot;,&quot;fontStyle&quot;:&quot;normal&quot;,&quot;decoration&quot;:&quot;none&quot;,&quot;script&quot;:&quot;none&quot;}}],&quot;verticalAlign&quot;:&quot;TOP&quot;},&quot;size&quot;:{&quot;x&quot;:173.27734838472045,&quot;y&quot;:21.093333333333327},&quot;targetSize&quot;:{&quot;x&quot;:173.27734838472045,&quot;y&quot;:21.093333333333327},&quot;format&quot;:&quot;BETTER_TEXT&quot;,&quot;verticalAlign&quot;:&quot;TOP&quot;},&quot;isLocked&quot;:false,&quot;parent&quot;:{&quot;type&quot;:&quot;CHILD&quot;,&quot;parentId&quot;:&quot;d9b5d090-9438-4070-9685-f32d5fa34d2d&quot;,&quot;order&quot;:&quot;16&quot;}},&quot;633b00ec-4dae-45c5-8af7-ab7cea852721&quot;:{&quot;type&quot;:&quot;FIGURE_OBJECT&quot;,&quot;id&quot;:&quot;633b00ec-4dae-45c5-8af7-ab7cea852721&quot;,&quot;relativeTransform&quot;:{&quot;translate&quot;:{&quot;x&quot;:-7.396183748193721,&quot;y&quot;:-29.963917775877462},&quot;rotate&quot;:0},&quot;opacity&quot;:1,&quot;source&quot;:{&quot;type&quot;:&quot;ASSETS&quot;},&quot;pathStyles&quot;:[{&quot;type&quot;:&quot;FILL&quot;,&quot;fillStyle&quot;:&quot;rgb(0,0,0)&quot;}],&quot;isLocked&quot;:false,&quot;parent&quot;:{&quot;type&quot;:&quot;CHILD&quot;,&quot;parentId&quot;:&quot;d9b5d090-9438-4070-9685-f32d5fa34d2d&quot;,&quot;order&quot;:&quot;17&quot;}},&quot;9856e699-5743-4641-a4a1-dcaf74763313&quot;:{&quot;type&quot;:&quot;FIGURE_OBJECT&quot;,&quot;id&quot;:&quot;9856e699-5743-4641-a4a1-dcaf74763313&quot;,&quot;relativeTransform&quot;:{&quot;translate&quot;:{&quot;x&quot;:-0.6641549284460098,&quot;y&quot;:-35.85153359907315},&quot;rotate&quot;:0},&quot;opacity&quot;:1,&quot;path&quot;:{&quot;type&quot;:&quot;POLY_LINE&quot;,&quot;points&quot;:[{&quot;x&quot;:4.734885024957407,&quot;y&quot;:-3.7146260310499883},{&quot;x&quot;:-7.564077025764391,&quot;y&quot;:-2.0818146599115153},{&quot;x&quot;:-7.615437470732104,&quot;y&quot;:2.216739958050539},{&quot;x&quot;:8.911839382914195,&quot;y&quot;:3.677944936437598}],&quot;closed&quot;:tru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633b00ec-4dae-45c5-8af7-ab7cea852721&quot;,&quot;order&quot;:&quot;2&quot;}},&quot;eb813fbf-ee5e-46c9-9224-edbb23e2fa64&quot;:{&quot;type&quot;:&quot;FIGURE_OBJECT&quot;,&quot;id&quot;:&quot;eb813fbf-ee5e-46c9-9224-edbb23e2fa64&quot;,&quot;relativeTransform&quot;:{&quot;translate&quot;:{&quot;x&quot;:0,&quot;y&quot;:2.163798071343649},&quot;rotate&quot;:0},&quot;opacity&quot;:1,&quot;path&quot;:{&quot;type&quot;:&quot;POLY_LINE&quot;,&quot;points&quot;:[{&quot;x&quot;:-10.731816251806208,&quot;y&quot;:-37.800284152778886},{&quot;x&quot;:-9.774419741939596,&quot;y&quot;:-19.199716846776482},{&quot;x&quot;:-9.334296487992447,&quot;y&quot;:-0.4002822304116762},{&quot;x&quot;:-9.331816284031106,&quot;y&quot;:22.399715847221273},{&quot;x&quot;:-9.182970398241764,&quot;y&quot;:25.000533789636165},{&quot;x&quot;:-8.912536466700203,&quot;y&quot;:28.245672051837232},{&quot;x&quot;:-4.2256574261518836,&quot;y&quot;:35.258453388834596},{&quot;x&quot;:3.6693440413392864,&quot;y&quot;:37.66063868190133},{&quot;x&quot;:9.980742803902444,&quot;y&quot;:32.573684621862185},{&quot;x&quot;:10.455640021582099,&quot;y&quot;:24.59966667612889},{&quot;x&quot;:10.070878872979733,&quot;y&quot;:-1.0002864226858037},{&quot;x&quot;:9.078400439271377,&quot;y&quot;:-34.20031677210409}],&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633b00ec-4dae-45c5-8af7-ab7cea852721&quot;,&quot;order&quot;:&quot;5&quot;}},&quot;13438b8b-c9c1-471c-bc56-b7d5402d9f72&quot;:{&quot;type&quot;:&quot;FIGURE_OBJECT&quot;,&quot;id&quot;:&quot;13438b8b-c9c1-471c-bc56-b7d5402d9f72&quot;,&quot;relativeTransform&quot;:{&quot;translate&quot;:{&quot;x&quot;:0.3003745612166995,&quot;y&quot;:-6.599379864152638},&quot;rotate&quot;:0},&quot;opacity&quot;:1,&quot;path&quot;:{&quot;type&quot;:&quot;POLY_LINE&quot;,&quot;points&quot;:[{&quot;x&quot;:-8.800863272734432,&quot;y&quot;:-0.8371549611114233},{&quot;x&quot;:-7.543542090147184,&quot;y&quot;:0.1384135764524217},{&quot;x&quot;:-4.193676185620802,&quot;y&quot;:-0.685672207828361},{&quot;x&quot;:-0.56624573093859,&quot;y&quot;:0.6318197233210867},{&quot;x&quot;:3.212730328671114,&quot;y&quot;:-0.22903302930626523},{&quot;x&quot;:8.800863272734318,&quot;y&quot;:0.8371549611113096}],&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633b00ec-4dae-45c5-8af7-ab7cea852721&quot;,&quot;order&quot;:&quot;7&quot;}},&quot;70089fe1-507c-493e-a949-75c9215381b3&quot;:{&quot;type&quot;:&quot;FIGURE_OBJECT&quot;,&quot;id&quot;:&quot;70089fe1-507c-493e-a949-75c9215381b3&quot;,&quot;name&quot;:&quot;Bond (chain, 5)&quot;,&quot;relativeTransform&quot;:{&quot;translate&quot;:{&quot;x&quot;:-42.86554980100422,&quot;y&quot;:120.14879028052619},&quot;rotate&quot;:-0.5771819286804151,&quot;skewX&quot;:0,&quot;scale&quot;:{&quot;x&quot;:0.147127929507589,&quot;y&quot;:0.14712792950758902}},&quot;opacity&quot;:1,&quot;image&quot;:{&quot;url&quot;:&quot;https://icons.biorender.com/biorender/5c1402d03d71d112002c2606/bond-chain-5.png&quot;,&quot;fallbackUrl&quot;:&quot;https://res.cloudinary.com/dlcjuc3ej/image/upload/v1544815310/s02n8eyfovrgdq7lc4by.svg#/keystone/api/icons/5c1402d03d71d112002c2606/bond-chain-5.svg&quot;,&quot;size&quot;:{&quot;x&quot;:1084,&quot;y&quot;:207},&quot;isPremium&quot;:false},&quot;source&quot;:{&quot;id&quot;:&quot;5c1402b2edbbaf120017f03a&quot;,&quot;type&quot;:&quot;ASSETS&quot;},&quot;pathStyles&quot;:[{&quot;type&quot;:&quot;FILL&quot;,&quot;fillStyle&quot;:&quot;rgb(0,0,0)&quot;}],&quot;isLocked&quot;:false,&quot;parent&quot;:{&quot;type&quot;:&quot;CHILD&quot;,&quot;parentId&quot;:&quot;d9b5d090-9438-4070-9685-f32d5fa34d2d&quot;,&quot;order&quot;:&quot;2&quot;}},&quot;4973abff-be15-4a16-bee2-ea0dfa767b2e&quot;:{&quot;type&quot;:&quot;FIGURE_OBJECT&quot;,&quot;id&quot;:&quot;4973abff-be15-4a16-bee2-ea0dfa767b2e&quot;,&quot;name&quot;:&quot;Aspartate (Asp)&quot;,&quot;relativeTransform&quot;:{&quot;translate&quot;:{&quot;x&quot;:175.55481750741853,&quot;y&quot;:-109.23863000741844},&quot;rotate&quot;:0,&quot;skewX&quot;:0,&quot;scale&quot;:{&quot;x&quot;:0.2420893916913948,&quot;y&quot;:0.2420893916913948}},&quot;opacity&quot;:1,&quot;image&quot;:{&quot;url&quot;:&quot;https://icons.biorender.com/biorender/5cf83e1a509d8c0400f7bc0b/amino-acid-aspartate-asp.png&quot;,&quot;fallbackUrl&quot;:&quot;https://res.cloudinary.com/dlcjuc3ej/image/upload/v1559772694/xjim7w5jo19vej3ondiq.svg#/keystone/api/icons/5cf83e1a509d8c0400f7bc0b/amino-acid-aspartate-asp.svg&quot;,&quot;size&quot;:{&quot;x&quot;:600,&quot;y&quot;:411},&quot;isPremium&quot;:false},&quot;source&quot;:{&quot;id&quot;:&quot;5cf83da1509d8c0400f7bc08&quot;,&quot;type&quot;:&quot;ASSETS&quot;},&quot;pathStyles&quot;:[{&quot;type&quot;:&quot;FILL&quot;,&quot;fillStyle&quot;:&quot;rgb(0,0,0)&quot;}],&quot;isLocked&quot;:false,&quot;parent&quot;:{&quot;type&quot;:&quot;CHILD&quot;,&quot;parentId&quot;:&quot;d9b5d090-9438-4070-9685-f32d5fa34d2d&quot;,&quot;order&quot;:&quot;21&quot;}},&quot;4514a795-898b-478f-889b-d2812378ffec&quot;:{&quot;type&quot;:&quot;FIGURE_OBJECT&quot;,&quot;id&quot;:&quot;4514a795-898b-478f-889b-d2812378ffec&quot;,&quot;name&quot;:&quot;Histidine (His)&quot;,&quot;relativeTransform&quot;:{&quot;translate&quot;:{&quot;x&quot;:411.4640524831532,&quot;y&quot;:-66.28651613240676},&quot;rotate&quot;:-0.30556499621092603,&quot;skewX&quot;:0,&quot;scale&quot;:{&quot;x&quot;:0.2631037751047306,&quot;y&quot;:0.2631037751047304}},&quot;opacity&quot;:1,&quot;image&quot;:{&quot;url&quot;:&quot;https://icons.biorender.com/biorender/5cf83f9a509d8c0400f7bc1f/amino-acid-histidine-his.png&quot;,&quot;fallbackUrl&quot;:&quot;https://res.cloudinary.com/dlcjuc3ej/image/upload/v1559773079/fnuqtziiuc7lxb5hqdhg.svg#/keystone/api/icons/5cf83f9a509d8c0400f7bc1f/amino-acid-histidine-his.svg&quot;,&quot;size&quot;:{&quot;x&quot;:650,&quot;y&quot;:411},&quot;isPremium&quot;:false},&quot;source&quot;:{&quot;id&quot;:&quot;5cf83f4e509d8c0400f7bc1c&quot;,&quot;type&quot;:&quot;ASSETS&quot;},&quot;pathStyles&quot;:[{&quot;type&quot;:&quot;FILL&quot;,&quot;fillStyle&quot;:&quot;rgb(0,0,0)&quot;}],&quot;isLocked&quot;:false,&quot;parent&quot;:{&quot;type&quot;:&quot;CHILD&quot;,&quot;parentId&quot;:&quot;d9b5d090-9438-4070-9685-f32d5fa34d2d&quot;,&quot;order&quot;:&quot;22&quot;}},&quot;6e8d2563-5360-41d4-b8c6-48549c3e8d50&quot;:{&quot;type&quot;:&quot;FIGURE_OBJECT&quot;,&quot;id&quot;:&quot;6e8d2563-5360-41d4-b8c6-48549c3e8d50&quot;,&quot;relativeTransform&quot;:{&quot;translate&quot;:{&quot;x&quot;:0,&quot;y&quot;:0},&quot;rotate&quot;:5.585053606381853e-17,&quot;skewX&quot;:5.585053606381853e-17,&quot;scale&quot;:{&quot;x&quot;:1,&quot;y&quot;:1}},&quot;opacity&quot;:1,&quot;path&quot;:{&quot;type&quot;:&quot;RECT&quot;,&quot;size&quot;:{&quot;x&quot;:650,&quot;y&quot;:411}},&quot;pathStyles&quot;:[{&quot;type&quot;:&quot;FILL&quot;,&quot;fillStyle&quot;:&quot;#fff&quot;}],&quot;isFrozen&quot;:true,&quot;isLocked&quot;:false,&quot;parent&quot;:{&quot;type&quot;:&quot;CROP&quot;,&quot;parentId&quot;:&quot;4514a795-898b-478f-889b-d2812378ffec&quot;,&quot;order&quot;:&quot;5&quot;}},&quot;d9ebc372-2c58-4460-af08-65eaee561cf1&quot;:{&quot;type&quot;:&quot;FIGURE_OBJECT&quot;,&quot;id&quot;:&quot;d9ebc372-2c58-4460-af08-65eaee561cf1&quot;,&quot;name&quot;:&quot;Correlation plot (low positive)&quot;,&quot;relativeTransform&quot;:{&quot;translate&quot;:{&quot;x&quot;:103.51200000000017,&quot;y&quot;:-14.962999999999965},&quot;rotate&quot;:0},&quot;opacity&quot;:1,&quot;source&quot;:{&quot;id&quot;:&quot;5d559ce74c924c0075cc4bfd&quot;,&quot;type&quot;:&quot;ASSETS&quot;},&quot;pathStyles&quot;:[{&quot;type&quot;:&quot;FILL&quot;,&quot;fillStyle&quot;:&quot;rgb(0,0,0)&quot;}],&quot;isLocked&quot;:false,&quot;parent&quot;:{&quot;type&quot;:&quot;CHILD&quot;,&quot;parentId&quot;:&quot;d9b5d090-9438-4070-9685-f32d5fa34d2d&quot;,&quot;order&quot;:&quot;23&quot;}},&quot;9cb3053f-c91f-4896-965b-ee3ae8c06de1&quot;:{&quot;type&quot;:&quot;FIGURE_OBJECT&quot;,&quot;id&quot;:&quot;9cb3053f-c91f-4896-965b-ee3ae8c06de1&quot;,&quot;relativeTransform&quot;:{&quot;translate&quot;:{&quot;x&quot;:2.484935442459914,&quot;y&quot;:0.2941618764265286},&quot;rotate&quot;:0},&quot;opacity&quot;:1,&quot;path&quot;:{&quot;type&quot;:&quot;POLY_LINE&quot;,&quot;points&quot;:[{&quot;x&quot;:40.91351853159142,&quot;y&quot;:-33.49794329774045},{&quot;x&quot;:-40.91351853159142,&quot;y&quot;:33.49794329774045}],&quot;closed&quot;:false},&quot;pathStyles&quot;:[{&quot;type&quot;:&quot;FILL&quot;,&quot;fillStyle&quot;:&quot;transparent&quot;},{&quot;type&quot;:&quot;STROKE&quot;,&quot;strokeStyle&quot;:&quot;rgba(236,234,238,1)&quot;,&quot;lineWidth&quot;:0.511418981644892,&quot;lineJoin&quot;:&quot;round&quot;,&quot;dashArray&quot;:[0,0]}],&quot;isLocked&quot;:false,&quot;parent&quot;:{&quot;type&quot;:&quot;CHILD&quot;,&quot;parentId&quot;:&quot;d9ebc372-2c58-4460-af08-65eaee561cf1&quot;,&quot;order&quot;:&quot;2&quot;}},&quot;87b3420d-496b-4b5a-a6bc-851fa2d65b3c&quot;:{&quot;type&quot;:&quot;FIGURE_OBJECT&quot;,&quot;id&quot;:&quot;87b3420d-496b-4b5a-a6bc-851fa2d65b3c&quot;,&quot;relativeTransform&quot;:{&quot;translate&quot;:{&quot;x&quot;:0,&quot;y&quot;:0},&quot;rotate&quot;:0},&quot;opacity&quot;:1,&quot;source&quot;:{&quot;type&quot;:&quot;ASSETS&quot;},&quot;pathStyles&quot;:[{&quot;type&quot;:&quot;FILL&quot;,&quot;fillStyle&quot;:&quot;rgb(0,0,0)&quot;}],&quot;isLocked&quot;:false,&quot;parent&quot;:{&quot;type&quot;:&quot;CHILD&quot;,&quot;parentId&quot;:&quot;d9ebc372-2c58-4460-af08-65eaee561cf1&quot;,&quot;order&quot;:&quot;5&quot;}},&quot;08bd99b6-a09f-4fc8-948e-4597f1d8d877&quot;:{&quot;type&quot;:&quot;FIGURE_OBJECT&quot;,&quot;id&quot;:&quot;08bd99b6-a09f-4fc8-948e-4597f1d8d877&quot;,&quot;name&quot;:&quot;Circle&quot;,&quot;relativeTransform&quot;:{&quot;translate&quot;:{&quot;x&quot;:-28.13998865278421,&quot;y&quot;:2.016285606405711},&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05&quot;}},&quot;76eda392-5b53-4f52-957e-b510236ae0ff&quot;:{&quot;type&quot;:&quot;FIGURE_OBJECT&quot;,&quot;id&quot;:&quot;76eda392-5b53-4f52-957e-b510236ae0ff&quot;,&quot;name&quot;:&quot;Circle&quot;,&quot;relativeTransform&quot;:{&quot;translate&quot;:{&quot;x&quot;:-10.240324295212927,&quot;y&quot;:6.107637459564865},&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1&quot;}},&quot;4d2290c2-f4f0-4aab-98f3-006d4bff05ef&quot;:{&quot;type&quot;:&quot;FIGURE_OBJECT&quot;,&quot;id&quot;:&quot;4d2290c2-f4f0-4aab-98f3-006d4bff05ef&quot;,&quot;name&quot;:&quot;Circle&quot;,&quot;relativeTransform&quot;:{&quot;translate&quot;:{&quot;x&quot;:36.29880303447209,&quot;y&quot;:-27.126264621620784},&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2&quot;}},&quot;bbc5f5a0-772f-470d-b79d-42688571fe3d&quot;:{&quot;type&quot;:&quot;FIGURE_OBJECT&quot;,&quot;id&quot;:&quot;bbc5f5a0-772f-470d-b79d-42688571fe3d&quot;,&quot;name&quot;:&quot;Circle&quot;,&quot;relativeTransform&quot;:{&quot;translate&quot;:{&quot;x&quot;:20.444814603480438,&quot;y&quot;:3.039123569695414},&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3&quot;}},&quot;08d2c855-96b7-48c7-83bc-fdbce028eac8&quot;:{&quot;type&quot;:&quot;FIGURE_OBJECT&quot;,&quot;id&quot;:&quot;08d2c855-96b7-48c7-83bc-fdbce028eac8&quot;,&quot;name&quot;:&quot;Circle&quot;,&quot;relativeTransform&quot;:{&quot;translate&quot;:{&quot;x&quot;:4.590826172488791,&quot;y&quot;:25.03013978042585},&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5&quot;}},&quot;47346dd6-1db7-4376-84b2-184ecd0ee854&quot;:{&quot;type&quot;:&quot;FIGURE_OBJECT&quot;,&quot;id&quot;:&quot;47346dd6-1db7-4376-84b2-184ecd0ee854&quot;,&quot;name&quot;:&quot;Circle&quot;,&quot;relativeTransform&quot;:{&quot;translate&quot;:{&quot;x&quot;:-0.01194466231521396,&quot;y&quot;:-21.508987549259395},&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55&quot;}},&quot;df084b87-9e0b-4d81-8cb2-9a735c82bf2f&quot;:{&quot;type&quot;:&quot;FIGURE_OBJECT&quot;,&quot;id&quot;:&quot;df084b87-9e0b-4d81-8cb2-9a735c82bf2f&quot;,&quot;name&quot;:&quot;Circle&quot;,&quot;relativeTransform&quot;:{&quot;translate&quot;:{&quot;x&quot;:-35.299854395812815,&quot;y&quot;:30.152661322607138},&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6&quot;}},&quot;6907b21d-1cf4-4028-81c9-75da76d469a6&quot;:{&quot;type&quot;:&quot;FIGURE_OBJECT&quot;,&quot;id&quot;:&quot;6907b21d-1cf4-4028-81c9-75da76d469a6&quot;,&quot;name&quot;:&quot;Circle&quot;,&quot;relativeTransform&quot;:{&quot;translate&quot;:{&quot;x&quot;:35.275965071182384,&quot;y&quot;:-5.654999118267744},&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7&quot;}},&quot;19df05a9-84f5-4ca7-98c5-a095850b1646&quot;:{&quot;type&quot;:&quot;FIGURE_OBJECT&quot;,&quot;id&quot;:&quot;19df05a9-84f5-4ca7-98c5-a095850b1646&quot;,&quot;relativeTransform&quot;:{&quot;translate&quot;:{&quot;x&quot;:0,&quot;y&quot;:0},&quot;rotate&quot;:0},&quot;opacity&quot;:1,&quot;path&quot;:{&quot;type&quot;:&quot;POLY_LINE&quot;,&quot;points&quot;:[{&quot;x&quot;:-45.38956367262949,&quot;y&quot;:-43.60263404809325},{&quot;x&quot;:-45.38956367262949,&quot;y&quot;:43.60263404809325},{&quot;x&quot;:45.38956367262949,&quot;y&quot;:43.60263404809325}],&quot;closed&quot;:false},&quot;pathStyles&quot;:[{&quot;type&quot;:&quot;FILL&quot;,&quot;fillStyle&quot;:&quot;transparent&quot;},{&quot;type&quot;:&quot;STROKE&quot;,&quot;strokeStyle&quot;:&quot;rgba(237, 233, 232, 1)&quot;,&quot;lineWidth&quot;:1.534256944934676,&quot;lineJoin&quot;:&quot;round&quot;,&quot;dashArray&quot;:[0,0]}],&quot;pathMarkers&quot;:{&quot;markerStart&quot;:{&quot;type&quot;:&quot;PATH&quot;,&quot;units&quot;:{&quot;type&quot;:&quot;STROKE_WIDTH&quot;,&quot;scale&quot;:0.733333333333333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End&quot;:{&quot;type&quot;:&quot;PATH&quot;,&quot;units&quot;:{&quot;type&quot;:&quot;STROKE_WIDTH&quot;,&quot;scale&quot;:0.733333333333333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87b3420d-496b-4b5a-a6bc-851fa2d65b3c&quot;,&quot;order&quot;:&quot;8&quot;}},&quot;43f996f0-4e91-44d4-a426-1f5c0813aa78&quot;:{&quot;type&quot;:&quot;FIGURE_OBJECT&quot;,&quot;id&quot;:&quot;43f996f0-4e91-44d4-a426-1f5c0813aa78&quot;,&quot;name&quot;:&quot;Chromatogram&quot;,&quot;relativeTransform&quot;:{&quot;translate&quot;:{&quot;x&quot;:-357.241889543232,&quot;y&quot;:91.05870327107368},&quot;rotate&quot;:0},&quot;opacity&quot;:1,&quot;source&quot;:{&quot;id&quot;:&quot;5ed9166e8a0c3400b40f5006&quot;,&quot;type&quot;:&quot;ASSETS&quot;},&quot;pathStyles&quot;:[{&quot;type&quot;:&quot;FILL&quot;,&quot;fillStyle&quot;:&quot;rgb(0,0,0)&quot;}],&quot;isLocked&quot;:false,&quot;parent&quot;:{&quot;type&quot;:&quot;CHILD&quot;,&quot;parentId&quot;:&quot;d9b5d090-9438-4070-9685-f32d5fa34d2d&quot;,&quot;order&quot;:&quot;25&quot;}},&quot;eb768f49-72a1-402d-a07c-953e8ff29a19&quot;:{&quot;type&quot;:&quot;FIGURE_OBJECT&quot;,&quot;id&quot;:&quot;eb768f49-72a1-402d-a07c-953e8ff29a19&quot;,&quot;relativeTransform&quot;:{&quot;translate&quot;:{&quot;x&quot;:-0.0010206315307641,&quot;y&quot;:-2.9066216489586623},&quot;rotate&quot;:0},&quot;opacity&quot;:1,&quot;path&quot;:{&quot;type&quot;:&quot;POLY_LINE&quot;,&quot;points&quot;:[{&quot;x&quot;:-50.01266804698969,&quot;y&quot;:21.38815063976358},{&quot;x&quot;:-36.21606996506148,&quot;y&quot;:21.38815063976358},{&quot;x&quot;:-20.8088801475767,&quot;y&quot;:18.066608328318807},{&quot;x&quot;:-12.564758967470311,&quot;y&quot;:4.551154379400941},{&quot;x&quot;:0.9082959559927986,&quot;y&quot;:21.686137678913383},{&quot;x&quot;:10.593816384337856,&quot;y&quot;:-22.549306138672364},{&quot;x&quot;:19.9557936542177,&quot;y&quot;:20.811430690244833},{&quot;x&quot;:30.303242215663886,&quot;y&quot;:7.507568254099851},{&quot;x&quot;:40.157955131326844,&quot;y&quot;:19.677179585278054},{&quot;x&quot;:50.01266804698969,&quot;y&quot;:21.38815063976358}],&quot;closed&quot;:false},&quot;pathStyles&quot;:[{&quot;type&quot;:&quot;FILL&quot;,&quot;fillStyle&quot;:&quot;transparent&quot;},{&quot;type&quot;:&quot;STROKE&quot;,&quot;strokeStyle&quot;:&quot;rgba(234,234,234,1)&quot;,&quot;lineWidth&quot;:0.7289527004321361,&quot;lineJoin&quot;:&quot;round&quot;}],&quot;pathSmoothing&quot;:{&quot;type&quot;:&quot;CATMULL_SMOOTHING&quot;,&quot;smoothing&quot;:0.2},&quot;isLocked&quot;:false,&quot;parent&quot;:{&quot;type&quot;:&quot;CHILD&quot;,&quot;parentId&quot;:&quot;43f996f0-4e91-44d4-a426-1f5c0813aa78&quot;,&quot;order&quot;:&quot;1&quot;}},&quot;22b9a8cf-36fd-4124-b70b-cb1b182a88b4&quot;:{&quot;type&quot;:&quot;FIGURE_OBJECT&quot;,&quot;id&quot;:&quot;22b9a8cf-36fd-4124-b70b-cb1b182a88b4&quot;,&quot;relativeTransform&quot;:{&quot;translate&quot;:{&quot;x&quot;:11.132325921417817,&quot;y&quot;:-36.057183123225855},&quot;rotate&quot;:0},&quot;opacity&quot;:1,&quot;path&quot;:{&quot;type&quot;:&quot;POLY_LINE&quot;,&quot;points&quot;:[{&quot;x&quot;:7.872265095589853,&quot;y&quot;:1.5097357374403373},{&quot;x&quot;:7.872265095589853,&quot;y&quot;:-1.699670394703503},{&quot;x&quot;:-7.872265095589853,&quot;y&quot;:-1.699670394703503},{&quot;x&quot;:-7.872265095589853,&quot;y&quot;:1.699670394703503}],&quot;closed&quot;:false},&quot;pathStyles&quot;:[{&quot;type&quot;:&quot;FILL&quot;,&quot;fillStyle&quot;:&quot;transparent&quot;},{&quot;type&quot;:&quot;STROKE&quot;,&quot;strokeStyle&quot;:&quot;rgba(234,234,234,1)&quot;,&quot;lineWidth&quot;:1.4000421740118743,&quot;lineJoin&quot;:&quot;round&quot;}],&quot;isLocked&quot;:false,&quot;parent&quot;:{&quot;type&quot;:&quot;CHILD&quot;,&quot;parentId&quot;:&quot;43f996f0-4e91-44d4-a426-1f5c0813aa78&quot;,&quot;order&quot;:&quot;2&quot;}},&quot;1ad47164-6958-4009-b48c-8e5fdca354a2&quot;:{&quot;type&quot;:&quot;FIGURE_OBJECT&quot;,&quot;id&quot;:&quot;1ad47164-6958-4009-b48c-8e5fdca354a2&quot;,&quot;relativeTransform&quot;:{&quot;translate&quot;:{&quot;x&quot;:0,&quot;y&quot;:0},&quot;rotate&quot;:0},&quot;opacity&quot;:1,&quot;source&quot;:{&quot;type&quot;:&quot;ASSETS&quot;},&quot;pathStyles&quot;:[{&quot;type&quot;:&quot;FILL&quot;,&quot;fillStyle&quot;:&quot;rgb(0,0,0)&quot;}],&quot;isLocked&quot;:false,&quot;parent&quot;:{&quot;type&quot;:&quot;CHILD&quot;,&quot;parentId&quot;:&quot;43f996f0-4e91-44d4-a426-1f5c0813aa78&quot;,&quot;order&quot;:&quot;5&quot;}},&quot;c22632a4-6831-4288-9d40-a26940355b65&quot;:{&quot;type&quot;:&quot;FIGURE_OBJECT&quot;,&quot;id&quot;:&quot;c22632a4-6831-4288-9d40-a26940355b65&quot;,&quot;relativeTransform&quot;:{&quot;translate&quot;:{&quot;x&quot;:-0.47644396812774303,&quot;y&quot;:46.264519734592724},&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7.466891594729997,&quot;color&quot;:&quot;rgba(234,234,234,1)&quot;,&quot;fontWeight&quot;:&quot;normal&quot;,&quot;fontStyle&quot;:&quot;normal&quot;,&quot;decoration&quot;:&quot;none&quot;,&quot;script&quot;:&quot;none&quot;},&quot;range&quot;:[0,10]}],&quot;text&quot;:&quot;Volume (ml)&quot;,&quot;baseStyle&quot;:{&quot;fontFamily&quot;:&quot;Roboto&quot;,&quot;fontSize&quot;:7.466891594729997,&quot;color&quot;:&quot;rgba(234,234,234,1)&quot;,&quot;fontWeight&quot;:&quot;normal&quot;,&quot;fontStyle&quot;:&quot;normal&quot;,&quot;decoration&quot;:&quot;none&quot;,&quot;script&quot;:&quot;none&quot;}}],&quot;verticalAlign&quot;:&quot;TOP&quot;},&quot;size&quot;:{&quot;x&quot;:63.54755836560718,&quot;y&quot;:14.282347477503981},&quot;targetSize&quot;:{&quot;x&quot;:63.54755836560718,&quot;y&quot;:14.282347477503981},&quot;format&quot;:&quot;BETTER_TEXT&quot;,&quot;verticalAlign&quot;:&quot;TOP&quot;},&quot;isLocked&quot;:false,&quot;parent&quot;:{&quot;type&quot;:&quot;CHILD&quot;,&quot;parentId&quot;:&quot;1ad47164-6958-4009-b48c-8e5fdca354a2&quot;,&quot;order&quot;:&quot;02&quot;}},&quot;1216f48d-0dd8-44ea-a9ff-164fb3c2586c&quot;:{&quot;type&quot;:&quot;FIGURE_OBJECT&quot;,&quot;id&quot;:&quot;1216f48d-0dd8-44ea-a9ff-164fb3c2586c&quot;,&quot;relativeTransform&quot;:{&quot;translate&quot;:{&quot;x&quot;:-55.308041527569436,&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0]}],&quot;text&quot;:&quot;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6.747067362647426,&quot;y&quot;:10.605228710398094},&quot;targetSize&quot;:{&quot;x&quot;:6.747067362647426,&quot;y&quot;:10.605228710398094},&quot;format&quot;:&quot;BETTER_TEXT&quot;,&quot;verticalAlign&quot;:&quot;TOP&quot;},&quot;isLocked&quot;:false,&quot;parent&quot;:{&quot;type&quot;:&quot;CHILD&quot;,&quot;parentId&quot;:&quot;1ad47164-6958-4009-b48c-8e5fdca354a2&quot;,&quot;order&quot;:&quot;05&quot;}},&quot;cf64e416-bdd4-4683-9303-b9ef26eb9d79&quot;:{&quot;type&quot;:&quot;FIGURE_OBJECT&quot;,&quot;id&quot;:&quot;cf64e416-bdd4-4683-9303-b9ef26eb9d79&quot;,&quot;relativeTransform&quot;:{&quot;translate&quot;:{&quot;x&quot;:-42.5809356765071,&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0]}],&quot;text&quot;:&quot;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6.747067362647426,&quot;y&quot;:10.605228710398094},&quot;targetSize&quot;:{&quot;x&quot;:6.747067362647426,&quot;y&quot;:10.605228710398094},&quot;format&quot;:&quot;BETTER_TEXT&quot;,&quot;verticalAlign&quot;:&quot;TOP&quot;},&quot;isLocked&quot;:false,&quot;parent&quot;:{&quot;type&quot;:&quot;CHILD&quot;,&quot;parentId&quot;:&quot;1ad47164-6958-4009-b48c-8e5fdca354a2&quot;,&quot;order&quot;:&quot;1&quot;}},&quot;006187d3-84ac-4f92-b898-2134e1d6f34a&quot;:{&quot;type&quot;:&quot;FIGURE_OBJECT&quot;,&quot;id&quot;:&quot;006187d3-84ac-4f92-b898-2134e1d6f34a&quot;,&quot;relativeTransform&quot;:{&quot;translate&quot;:{&quot;x&quot;:-29.853829825444826,&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1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1ad47164-6958-4009-b48c-8e5fdca354a2&quot;,&quot;order&quot;:&quot;12&quot;}},&quot;65367b09-aa70-41c1-9ba2-86671bf12ad3&quot;:{&quot;type&quot;:&quot;FIGURE_OBJECT&quot;,&quot;id&quot;:&quot;65367b09-aa70-41c1-9ba2-86671bf12ad3&quot;,&quot;relativeTransform&quot;:{&quot;translate&quot;:{&quot;x&quot;:-17.126723974382493,&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1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1ad47164-6958-4009-b48c-8e5fdca354a2&quot;,&quot;order&quot;:&quot;15&quot;}},&quot;e93aed9e-c4a7-44bf-a0fe-b71e80279c6a&quot;:{&quot;type&quot;:&quot;FIGURE_OBJECT&quot;,&quot;id&quot;:&quot;e93aed9e-c4a7-44bf-a0fe-b71e80279c6a&quot;,&quot;relativeTransform&quot;:{&quot;translate&quot;:{&quot;x&quot;:-4.399618123320046,&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2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1ad47164-6958-4009-b48c-8e5fdca354a2&quot;,&quot;order&quot;:&quot;2&quot;}},&quot;a98ad061-d3f6-405a-8788-3641198e54f8&quot;:{&quot;type&quot;:&quot;FIGURE_OBJECT&quot;,&quot;id&quot;:&quot;a98ad061-d3f6-405a-8788-3641198e54f8&quot;,&quot;relativeTransform&quot;:{&quot;translate&quot;:{&quot;x&quot;:8.327487727742174,&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2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1ad47164-6958-4009-b48c-8e5fdca354a2&quot;,&quot;order&quot;:&quot;22&quot;}},&quot;d977868a-16d0-467a-9154-f6c9ea8d0d89&quot;:{&quot;type&quot;:&quot;FIGURE_OBJECT&quot;,&quot;id&quot;:&quot;d977868a-16d0-467a-9154-f6c9ea8d0d89&quot;,&quot;relativeTransform&quot;:{&quot;translate&quot;:{&quot;x&quot;:21.054593578804393,&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3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1ad47164-6958-4009-b48c-8e5fdca354a2&quot;,&quot;order&quot;:&quot;25&quot;}},&quot;6193506a-ef38-4ad8-ba8e-a8d416230ade&quot;:{&quot;type&quot;:&quot;FIGURE_OBJECT&quot;,&quot;id&quot;:&quot;6193506a-ef38-4ad8-ba8e-a8d416230ade&quot;,&quot;relativeTransform&quot;:{&quot;translate&quot;:{&quot;x&quot;:33.781699429866954,&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3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1ad47164-6958-4009-b48c-8e5fdca354a2&quot;,&quot;order&quot;:&quot;3&quot;}},&quot;3e7db8be-695f-4125-b964-307656c3a265&quot;:{&quot;type&quot;:&quot;FIGURE_OBJECT&quot;,&quot;id&quot;:&quot;3e7db8be-695f-4125-b964-307656c3a265&quot;,&quot;relativeTransform&quot;:{&quot;translate&quot;:{&quot;x&quot;:46.508805280929174,&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4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1ad47164-6958-4009-b48c-8e5fdca354a2&quot;,&quot;order&quot;:&quot;4&quot;}},&quot;6c7fc87b-2028-43d9-890f-1602ebee4fba&quot;:{&quot;type&quot;:&quot;FIGURE_OBJECT&quot;,&quot;id&quot;:&quot;6c7fc87b-2028-43d9-890f-1602ebee4fba&quot;,&quot;relativeTransform&quot;:{&quot;translate&quot;:{&quot;x&quot;:-54.51181189101544,&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5&quot;}},&quot;bb1ef021-6ef1-42c5-9793-cd9228388a56&quot;:{&quot;type&quot;:&quot;FIGURE_OBJECT&quot;,&quot;id&quot;:&quot;bb1ef021-6ef1-42c5-9793-cd9228388a56&quot;,&quot;relativeTransform&quot;:{&quot;translate&quot;:{&quot;x&quot;:-41.76409208380528,&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52&quot;}},&quot;fe849cfc-9179-4b88-872c-e58f80add871&quot;:{&quot;type&quot;:&quot;FIGURE_OBJECT&quot;,&quot;id&quot;:&quot;fe849cfc-9179-4b88-872c-e58f80add871&quot;,&quot;relativeTransform&quot;:{&quot;translate&quot;:{&quot;x&quot;:-29.01637227659500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55&quot;}},&quot;111bb4df-7340-4865-866f-4400db2c82a7&quot;:{&quot;type&quot;:&quot;FIGURE_OBJECT&quot;,&quot;id&quot;:&quot;111bb4df-7340-4865-866f-4400db2c82a7&quot;,&quot;relativeTransform&quot;:{&quot;translate&quot;:{&quot;x&quot;:-16.26865246938484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6&quot;}},&quot;e8f04704-3d66-4b97-affc-36be3c78b00d&quot;:{&quot;type&quot;:&quot;FIGURE_OBJECT&quot;,&quot;id&quot;:&quot;e8f04704-3d66-4b97-affc-36be3c78b00d&quot;,&quot;relativeTransform&quot;:{&quot;translate&quot;:{&quot;x&quot;:-3.52093266217468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65&quot;}},&quot;dd3dff79-d254-4a6b-953c-3000874bb38b&quot;:{&quot;type&quot;:&quot;FIGURE_OBJECT&quot;,&quot;id&quot;:&quot;dd3dff79-d254-4a6b-953c-3000874bb38b&quot;,&quot;relativeTransform&quot;:{&quot;translate&quot;:{&quot;x&quot;:9.22678714503558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7&quot;}},&quot;5b0b67d0-1689-4fef-86a7-2d9a7c446478&quot;:{&quot;type&quot;:&quot;FIGURE_OBJECT&quot;,&quot;id&quot;:&quot;5b0b67d0-1689-4fef-86a7-2d9a7c446478&quot;,&quot;relativeTransform&quot;:{&quot;translate&quot;:{&quot;x&quot;:21.97450695224574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72&quot;}},&quot;4a396418-75c8-43c1-a57d-89bbc6e6111e&quot;:{&quot;type&quot;:&quot;FIGURE_OBJECT&quot;,&quot;id&quot;:&quot;4a396418-75c8-43c1-a57d-89bbc6e6111e&quot;,&quot;relativeTransform&quot;:{&quot;translate&quot;:{&quot;x&quot;:34.72222675945591,&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75&quot;}},&quot;3871db05-c8db-4dcf-9a43-f9cc5c4286dd&quot;:{&quot;type&quot;:&quot;FIGURE_OBJECT&quot;,&quot;id&quot;:&quot;3871db05-c8db-4dcf-9a43-f9cc5c4286dd&quot;,&quot;relativeTransform&quot;:{&quot;translate&quot;:{&quot;x&quot;:47.46994656666618,&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8&quot;}},&quot;65b51a14-69c4-46de-bf0f-bd96ee69a92c&quot;:{&quot;type&quot;:&quot;FIGURE_OBJECT&quot;,&quot;id&quot;:&quot;65b51a14-69c4-46de-bf0f-bd96ee69a92c&quot;,&quot;relativeTransform&quot;:{&quot;translate&quot;:{&quot;x&quot;:0,&quot;y&quot;:-13.192118170018489},&quot;rotate&quot;:0},&quot;opacity&quot;:1,&quot;path&quot;:{&quot;type&quot;:&quot;POLY_LINE&quot;,&quot;points&quot;:[{&quot;x&quot;:-54.59618324238977,&quot;y&quot;:-37.27127594738988},{&quot;x&quot;:-54.59618324238977,&quot;y&quot;:37.27127594738988},{&quot;x&quot;:54.59618324238977,&quot;y&quot;:37.27127594738988}],&quot;closed&quot;:false},&quot;pathStyles&quot;:[{&quot;type&quot;:&quot;FILL&quot;,&quot;fillStyle&quot;:&quot;transparent&quot;},{&quot;type&quot;:&quot;STROKE&quot;,&quot;strokeStyle&quot;:&quot;rgba(234,234,234,1)&quot;,&quot;lineWidth&quot;:1.4000421740118743,&quot;lineJoin&quot;:&quot;round&quot;}],&quot;pathMarkers&quot;:{&quot;markerStart&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ad47164-6958-4009-b48c-8e5fdca354a2&quot;,&quot;order&quot;:&quot;9&quot;}},&quot;ca50b85f-7748-4738-a57d-c8065d5ec74c&quot;:{&quot;type&quot;:&quot;FIGURE_OBJECT&quot;,&quot;id&quot;:&quot;ca50b85f-7748-4738-a57d-c8065d5ec74c&quot;,&quot;relativeTransform&quot;:{&quot;translate&quot;:{&quot;x&quot;:-13.935483169013139,&quot;y&quot;:-12.059505859067258},&quot;rotate&quot;:0},&quot;opacity&quot;:1,&quot;path&quot;:{&quot;type&quot;:&quot;POLY_LINE&quot;,&quot;points&quot;:[{&quot;x&quot;:10.188678472879872,&quot;y&quot;:1.509735737440451},{&quot;x&quot;:10.188678472879872,&quot;y&quot;:-1.6996703947033893},{&quot;x&quot;:-10.188678472879872,&quot;y&quot;:-1.6996703947033893},{&quot;x&quot;:-10.188678472879872,&quot;y&quot;:1.6996703947033893}],&quot;closed&quot;:false},&quot;pathStyles&quot;:[{&quot;type&quot;:&quot;FILL&quot;,&quot;fillStyle&quot;:&quot;transparent&quot;},{&quot;type&quot;:&quot;STROKE&quot;,&quot;strokeStyle&quot;:&quot;rgba(234,234,234,1)&quot;,&quot;lineWidth&quot;:1.4000421740118743,&quot;lineJoin&quot;:&quot;round&quot;}],&quot;isLocked&quot;:false,&quot;parent&quot;:{&quot;type&quot;:&quot;CHILD&quot;,&quot;parentId&quot;:&quot;43f996f0-4e91-44d4-a426-1f5c0813aa78&quot;,&quot;order&quot;:&quot;6&quot;}},&quot;bc31ad57-9e16-4167-a0a4-60d5a71fdad8&quot;:{&quot;type&quot;:&quot;FIGURE_OBJECT&quot;,&quot;id&quot;:&quot;bc31ad57-9e16-4167-a0a4-60d5a71fdad8&quot;,&quot;relativeTransform&quot;:{&quot;translate&quot;:{&quot;x&quot;:30.706843711064437,&quot;y&quot;:-0.1744562709158117},&quot;rotate&quot;:0},&quot;opacity&quot;:1,&quot;path&quot;:{&quot;type&quot;:&quot;POLY_LINE&quot;,&quot;points&quot;:[{&quot;x&quot;:7.140310474562341,&quot;y&quot;:1.5097357374403373},{&quot;x&quot;:7.140310474562341,&quot;y&quot;:-1.699670394703503},{&quot;x&quot;:-7.140310474562341,&quot;y&quot;:-1.699670394703503},{&quot;x&quot;:-7.140310474562341,&quot;y&quot;:1.699670394703503}],&quot;closed&quot;:false},&quot;pathStyles&quot;:[{&quot;type&quot;:&quot;FILL&quot;,&quot;fillStyle&quot;:&quot;transparent&quot;},{&quot;type&quot;:&quot;STROKE&quot;,&quot;strokeStyle&quot;:&quot;rgba(234,234,234,1)&quot;,&quot;lineWidth&quot;:1.4000421740118743,&quot;lineJoin&quot;:&quot;round&quot;}],&quot;isLocked&quot;:false,&quot;parent&quot;:{&quot;type&quot;:&quot;CHILD&quot;,&quot;parentId&quot;:&quot;43f996f0-4e91-44d4-a426-1f5c0813aa78&quot;,&quot;order&quot;:&quot;7&quot;}},&quot;ae014490-52ad-4097-802d-36e5bcfb4c45&quot;:{&quot;type&quot;:&quot;FIGURE_OBJECT&quot;,&quot;id&quot;:&quot;ae014490-52ad-4097-802d-36e5bcfb4c45&quot;,&quot;relativeTransform&quot;:{&quot;translate&quot;:{&quot;x&quot;:-264.66049999999996,&quot;y&quot;:47.16000000000011},&quot;rotate&quot;:0},&quot;opacity&quot;:1,&quot;pathStyles&quot;:[{&quot;type&quot;:&quot;FILL&quot;,&quot;fillStyle&quot;:&quot;rgba(234,234,234,1)&quot;}],&quot;text&quot;:{&quot;textData&quot;:{&quot;lineSpacing&quot;:&quot;normal&quot;,&quot;alignment&quot;:&quot;left&quot;,&quot;lines&quot;:[{&quot;runs&quot;:[{&quot;style&quot;:{&quot;fontFamily&quot;:&quot;DejaVu Sans&quot;,&quot;fontSize&quot;:64,&quot;color&quot;:&quot;rgba(234,234,234,1)&quot;,&quot;fontWeight&quot;:&quot;normal&quot;,&quot;fontStyle&quot;:&quot;normal&quot;,&quot;decoration&quot;:&quot;none&quot;,&quot;script&quot;:&quot;none&quot;},&quot;range&quot;:[0,0]}],&quot;text&quot;:&quot;⇋&quot;,&quot;baseStyle&quot;:{&quot;fontFamily&quot;:&quot;DejaVu Sans&quot;,&quot;fontSize&quot;:64,&quot;color&quot;:&quot;rgba(234,234,234,1)&quot;,&quot;fontWeight&quot;:&quot;normal&quot;,&quot;fontStyle&quot;:&quot;normal&quot;,&quot;decoration&quot;:&quot;none&quot;,&quot;script&quot;:&quot;none&quot;}}],&quot;verticalAlign&quot;:&quot;TOP&quot;},&quot;size&quot;:{&quot;x&quot;:53.625,&quot;y&quot;:74},&quot;targetSize&quot;:{&quot;x&quot;:53.625,&quot;y&quot;:74},&quot;format&quot;:&quot;BETTER_TEXT&quot;,&quot;verticalAlign&quot;:&quot;TOP&quot;},&quot;isLocked&quot;:false,&quot;parent&quot;:{&quot;type&quot;:&quot;CHILD&quot;,&quot;parentId&quot;:&quot;d9b5d090-9438-4070-9685-f32d5fa34d2d&quot;,&quot;order&quot;:&quot;26&quot;}},&quot;f16f2543-5dd6-44c7-804a-ca5fe373b14d&quot;:{&quot;type&quot;:&quot;FIGURE_OBJECT&quot;,&quot;id&quot;:&quot;f16f2543-5dd6-44c7-804a-ca5fe373b14d&quot;,&quot;relativeTransform&quot;:{&quot;translate&quot;:{&quot;x&quot;:-7.896137491476921,&quot;y&quot;:-149.84220000000005},&quot;rotate&quot;:0},&quot;opacity&quot;:1,&quot;pathStyles&quot;:[{&quot;type&quot;:&quot;FILL&quot;,&quot;fillStyle&quot;:&quot;rgba(234,234,234,1)&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1]},{&quot;style&quot;:{&quot;fontFamily&quot;:&quot;Cutive Mono&quot;,&quot;fontSize&quot;:18.666666666666664,&quot;color&quot;:&quot;rgba(234,234,234,1)&quot;,&quot;fontWeight&quot;:&quot;normal&quot;,&quot;fontStyle&quot;:&quot;normal&quot;,&quot;decoration&quot;:&quot;none&quot;,&quot;script&quot;:&quot;sub&quot;},&quot;range&quot;:[2,3]},{&quot;style&quot;:{&quot;fontFamily&quot;:&quot;Cutive Mono&quot;,&quot;fontSize&quot;:18.666666666666664,&quot;color&quot;:&quot;rgba(234,234,234,1)&quot;,&quot;fontWeight&quot;:&quot;normal&quot;,&quot;fontStyle&quot;:&quot;normal&quot;,&quot;decoration&quot;:&quot;none&quot;,&quot;script&quot;:&quot;none&quot;},&quot;range&quot;:[4,6]},{&quot;style&quot;:{&quot;fontFamily&quot;:&quot;Cutive Mono&quot;,&quot;fontSize&quot;:18.666666666666664,&quot;color&quot;:&quot;rgba(234,234,234,1)&quot;,&quot;fontWeight&quot;:&quot;normal&quot;,&quot;fontStyle&quot;:&quot;normal&quot;,&quot;decoration&quot;:&quot;none&quot;,&quot;script&quot;:&quot;sub&quot;},&quot;range&quot;:[7,7]},{&quot;style&quot;:{&quot;fontFamily&quot;:&quot;Cutive Mono&quot;,&quot;fontSize&quot;:18.666666666666664,&quot;color&quot;:&quot;rgba(234,234,234,1)&quot;,&quot;fontWeight&quot;:&quot;normal&quot;,&quot;fontStyle&quot;:&quot;normal&quot;,&quot;decoration&quot;:&quot;none&quot;,&quot;script&quot;:&quot;none&quot;},&quot;range&quot;:[8,8]},{&quot;style&quot;:{&quot;fontFamily&quot;:&quot;DejaVu Sans Mono&quot;,&quot;fontSize&quot;:18.666666666666664,&quot;color&quot;:&quot;rgba(234,234,234,1)&quot;,&quot;fontWeight&quot;:&quot;normal&quot;,&quot;fontStyle&quot;:&quot;normal&quot;,&quot;decoration&quot;:&quot;none&quot;,&quot;script&quot;:&quot;none&quot;},&quot;range&quot;:[9,9]},{&quot;style&quot;:{&quot;fontFamily&quot;:&quot;Cutive Mono&quot;,&quot;fontSize&quot;:18.666666666666664,&quot;color&quot;:&quot;rgba(234,234,234,1)&quot;,&quot;fontWeight&quot;:&quot;normal&quot;,&quot;fontStyle&quot;:&quot;normal&quot;,&quot;decoration&quot;:&quot;none&quot;,&quot;script&quot;:&quot;none&quot;},&quot;range&quot;:[10,13]},{&quot;style&quot;:{&quot;fontFamily&quot;:&quot;Cutive Mono&quot;,&quot;fontSize&quot;:18.666666666666664,&quot;color&quot;:&quot;rgba(234,234,234,1)&quot;,&quot;fontWeight&quot;:&quot;normal&quot;,&quot;fontStyle&quot;:&quot;normal&quot;,&quot;decoration&quot;:&quot;none&quot;,&quot;script&quot;:&quot;sub&quot;},&quot;range&quot;:[14,14]}],&quot;text&quot;:&quot;3H2 + N2 → 2NH3&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169.77572501704591,&quot;y&quot;:45.561599999999984},&quot;targetSize&quot;:{&quot;x&quot;:169.77572501704591,&quot;y&quot;:45.561599999999984},&quot;format&quot;:&quot;BETTER_TEXT&quot;,&quot;verticalAlign&quot;:&quot;TOP&quot;},&quot;isLocked&quot;:false,&quot;parent&quot;:{&quot;type&quot;:&quot;CHILD&quot;,&quot;parentId&quot;:&quot;d9b5d090-9438-4070-9685-f32d5fa34d2d&quot;,&quot;order&quot;:&quot;27&quot;}},&quot;a53f73e5-2558-47a0-981f-88cb138ca6a2&quot;:{&quot;type&quot;:&quot;FIGURE_OBJECT&quot;,&quot;id&quot;:&quot;a53f73e5-2558-47a0-981f-88cb138ca6a2&quot;,&quot;relativeTransform&quot;:{&quot;translate&quot;:{&quot;x&quot;:339.7105025358426,&quot;y&quot;:122.56066666666656},&quot;rotate&quot;:0},&quot;opacity&quot;:1,&quot;pathStyles&quot;:[{&quot;type&quot;:&quot;FILL&quot;,&quot;fillStyle&quot;:&quot;rgba(234,234,234,1)&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1]},{&quot;style&quot;:{&quot;fontFamily&quot;:&quot;Cutive Mono&quot;,&quot;fontSize&quot;:18.666666666666664,&quot;color&quot;:&quot;rgba(234,234,234,1)&quot;,&quot;fontWeight&quot;:&quot;normal&quot;,&quot;fontStyle&quot;:&quot;normal&quot;,&quot;decoration&quot;:&quot;none&quot;,&quot;script&quot;:&quot;sub&quot;},&quot;range&quot;:[2,2]},{&quot;style&quot;:{&quot;fontFamily&quot;:&quot;Cutive Mono&quot;,&quot;fontSize&quot;:18.666666666666664,&quot;color&quot;:&quot;rgba(234,234,234,1)&quot;,&quot;fontWeight&quot;:&quot;normal&quot;,&quot;fontStyle&quot;:&quot;normal&quot;,&quot;decoration&quot;:&quot;none&quot;,&quot;script&quot;:&quot;none&quot;},&quot;range&quot;:[3,7]},{&quot;style&quot;:{&quot;fontFamily&quot;:&quot;Cutive Mono&quot;,&quot;fontSize&quot;:18.666666666666664,&quot;color&quot;:&quot;rgba(234,234,234,1)&quot;,&quot;fontWeight&quot;:&quot;normal&quot;,&quot;fontStyle&quot;:&quot;normal&quot;,&quot;decoration&quot;:&quot;none&quot;,&quot;script&quot;:&quot;sub&quot;},&quot;range&quot;:[8,8]},{&quot;style&quot;:{&quot;fontFamily&quot;:&quot;Cutive Mono&quot;,&quot;fontSize&quot;:18.666666666666664,&quot;color&quot;:&quot;rgba(234,234,234,1)&quot;,&quot;fontWeight&quot;:&quot;normal&quot;,&quot;fontStyle&quot;:&quot;normal&quot;,&quot;decoration&quot;:&quot;none&quot;,&quot;script&quot;:&quot;none&quot;},&quot;range&quot;:[9,10]},{&quot;style&quot;:{&quot;fontFamily&quot;:&quot;DejaVu Sans Mono&quot;,&quot;fontSize&quot;:18.666666666666664,&quot;color&quot;:&quot;rgba(234,234,234,1)&quot;,&quot;fontWeight&quot;:&quot;normal&quot;,&quot;fontStyle&quot;:&quot;normal&quot;,&quot;decoration&quot;:&quot;none&quot;,&quot;script&quot;:&quot;none&quot;},&quot;range&quot;:[11,11]},{&quot;style&quot;:{&quot;fontFamily&quot;:&quot;Cutive Mono&quot;,&quot;fontSize&quot;:18.666666666666664,&quot;color&quot;:&quot;rgba(234,234,234,1)&quot;,&quot;fontWeight&quot;:&quot;normal&quot;,&quot;fontStyle&quot;:&quot;normal&quot;,&quot;decoration&quot;:&quot;none&quot;,&quot;script&quot;:&quot;none&quot;},&quot;range&quot;:[12,14]},{&quot;style&quot;:{&quot;fontFamily&quot;:&quot;Cutive Mono&quot;,&quot;fontSize&quot;:18.666666666666664,&quot;color&quot;:&quot;rgba(234,234,234,1)&quot;,&quot;fontWeight&quot;:&quot;normal&quot;,&quot;fontStyle&quot;:&quot;normal&quot;,&quot;decoration&quot;:&quot;none&quot;,&quot;script&quot;:&quot;sub&quot;},&quot;range&quot;:[15,15]},{&quot;style&quot;:{&quot;fontFamily&quot;:&quot;Cutive Mono&quot;,&quot;fontSize&quot;:18.666666666666664,&quot;color&quot;:&quot;rgba(234,234,234,1)&quot;,&quot;fontWeight&quot;:&quot;normal&quot;,&quot;fontStyle&quot;:&quot;normal&quot;,&quot;decoration&quot;:&quot;none&quot;,&quot;script&quot;:&quot;none&quot;},&quot;range&quot;:[16,19]},{&quot;style&quot;:{&quot;fontFamily&quot;:&quot;Cutive Mono&quot;,&quot;fontSize&quot;:18.666666666666664,&quot;color&quot;:&quot;rgba(234,234,234,1)&quot;,&quot;fontWeight&quot;:&quot;normal&quot;,&quot;fontStyle&quot;:&quot;normal&quot;,&quot;decoration&quot;:&quot;none&quot;,&quot;script&quot;:&quot;sub&quot;},&quot;range&quot;:[20,20]},{&quot;style&quot;:{&quot;fontFamily&quot;:&quot;Cutive Mono&quot;,&quot;fontSize&quot;:18.666666666666664,&quot;color&quot;:&quot;rgba(234,234,234,1)&quot;,&quot;fontWeight&quot;:&quot;normal&quot;,&quot;fontStyle&quot;:&quot;normal&quot;,&quot;decoration&quot;:&quot;none&quot;,&quot;script&quot;:&quot;none&quot;},&quot;range&quot;:[21,21]},{&quot;style&quot;:{&quot;fontFamily&quot;:&quot;Cutive Mono&quot;,&quot;fontSize&quot;:18.666666666666664,&quot;color&quot;:&quot;rgba(234,234,234,1)&quot;,&quot;fontWeight&quot;:&quot;normal&quot;,&quot;fontStyle&quot;:&quot;normal&quot;,&quot;decoration&quot;:&quot;none&quot;,&quot;script&quot;:&quot;sub&quot;},&quot;range&quot;:[22,23]},{&quot;style&quot;:{&quot;fontFamily&quot;:&quot;Cutive Mono&quot;,&quot;fontSize&quot;:18.666666666666664,&quot;color&quot;:&quot;rgba(234,234,234,1)&quot;,&quot;fontWeight&quot;:&quot;normal&quot;,&quot;fontStyle&quot;:&quot;normal&quot;,&quot;decoration&quot;:&quot;none&quot;,&quot;script&quot;:&quot;none&quot;},&quot;range&quot;:[24,24]},{&quot;style&quot;:{&quot;fontFamily&quot;:&quot;Cutive Mono&quot;,&quot;fontSize&quot;:18.666666666666664,&quot;color&quot;:&quot;rgba(234,234,234,1)&quot;,&quot;fontWeight&quot;:&quot;normal&quot;,&quot;fontStyle&quot;:&quot;normal&quot;,&quot;decoration&quot;:&quot;none&quot;,&quot;script&quot;:&quot;sub&quot;},&quot;range&quot;:[25,25]}],&quot;text&quot;:&quot;CO2 + 6H2O → 6O2 + C6H12O6&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275.9150050716853,&quot;y&quot;:22},&quot;targetSize&quot;:{&quot;x&quot;:275.9150050716853,&quot;y&quot;:22},&quot;format&quot;:&quot;BETTER_TEXT&quot;,&quot;verticalAlign&quot;:&quot;TOP&quot;},&quot;isLocked&quot;:false,&quot;parent&quot;:{&quot;type&quot;:&quot;CHILD&quot;,&quot;parentId&quot;:&quot;d9b5d090-9438-4070-9685-f32d5fa34d2d&quot;,&quot;order&quot;:&quot;28&quot;}},&quot;947146fe-bfc2-429c-bf81-5ea2a9071764&quot;:{&quot;type&quot;:&quot;FIGURE_OBJECT&quot;,&quot;id&quot;:&quot;947146fe-bfc2-429c-bf81-5ea2a9071764&quot;,&quot;name&quot;:&quot;Benzene (ring)&quot;,&quot;relativeTransform&quot;:{&quot;translate&quot;:{&quot;x&quot;:416.1679999999999,&quot;y&quot;:-216.69899999999996},&quot;rotate&quot;:0,&quot;skewX&quot;:0,&quot;scale&quot;:{&quot;x&quot;:0.625,&quot;y&quot;:0.625}},&quot;opacity&quot;:1,&quot;image&quot;:{&quot;url&quot;:&quot;https://icons.biorender.com/biorender/5a3808b82ce7d200145afec1/benzene-ring.png&quot;,&quot;fallbackUrl&quot;:&quot;https://res.cloudinary.com/dlcjuc3ej/image/upload/v1513621684/kepepbmmgxzxribamvd1.svg#/keystone/api/icons/5a3808b82ce7d200145afec1/benzene-ring.svg&quot;,&quot;size&quot;:{&quot;x&quot;:200,&quot;y&quot;:178},&quot;isPremium&quot;:false},&quot;source&quot;:{&quot;id&quot;:&quot;5a3808722ce7d200145afebf&quot;,&quot;type&quot;:&quot;ASSETS&quot;},&quot;pathStyles&quot;:[{&quot;type&quot;:&quot;FILL&quot;,&quot;fillStyle&quot;:&quot;rgb(0,0,0)&quot;}],&quot;isLocked&quot;:false,&quot;parent&quot;:{&quot;type&quot;:&quot;CHILD&quot;,&quot;parentId&quot;:&quot;d9b5d090-9438-4070-9685-f32d5fa34d2d&quot;,&quot;order&quot;:&quot;3&quot;}},&quot;ac88b85c-6796-419b-8292-3ec3df926942&quot;:{&quot;type&quot;:&quot;FIGURE_OBJECT&quot;,&quot;id&quot;:&quot;ac88b85c-6796-419b-8292-3ec3df926942&quot;,&quot;relativeTransform&quot;:{&quot;translate&quot;:{&quot;x&quot;:-23.999113223801487,&quot;y&quot;:233.03914722121664},&quot;rotate&quot;:0},&quot;opacity&quot;:1,&quot;source&quot;:{&quot;type&quot;:&quot;ASSETS&quot;},&quot;pathStyles&quot;:[{&quot;type&quot;:&quot;FILL&quot;,&quot;fillStyle&quot;:&quot;rgb(0,0,0)&quot;}],&quot;isLocked&quot;:false,&quot;parent&quot;:{&quot;type&quot;:&quot;CHILD&quot;,&quot;parentId&quot;:&quot;d9b5d090-9438-4070-9685-f32d5fa34d2d&quot;,&quot;order&quot;:&quot;32&quot;}},&quot;bbaef8cd-2ef6-43b6-ad46-a4aa2a6581b9&quot;:{&quot;type&quot;:&quot;FIGURE_OBJECT&quot;,&quot;id&quot;:&quot;bbaef8cd-2ef6-43b6-ad46-a4aa2a6581b9&quot;,&quot;relativeTransform&quot;:{&quot;translate&quot;:{&quot;x&quot;:-3.6074270744318238,&quot;y&quot;:-30.59587478077254},&quot;rotate&quot;:0},&quot;opacity&quot;:1,&quot;path&quot;:{&quot;type&quot;:&quot;POLY_LINE&quot;,&quot;points&quot;:[{&quot;x&quot;:-4.096163046741255,&quot;y&quot;:-3.8248911120109526},{&quot;x&quot;:-6.542212085943108,&quot;y&quot;:0.1758606092764765},{&quot;x&quot;:-2.8809460779261844,&quot;y&quot;:3.493757064443919},{&quot;x&quot;:5.387867883341185,&quot;y&quot;:3.13273362866574},{&quot;x&quot;:5.194594376654889,&quot;y&quot;:-2.1247561565513635}],&quot;closed&quot;:tru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ac88b85c-6796-419b-8292-3ec3df926942&quot;,&quot;order&quot;:&quot;2&quot;}},&quot;9c613254-ccd3-447d-a534-c0d29b862b0b&quot;:{&quot;type&quot;:&quot;FIGURE_OBJECT&quot;,&quot;id&quot;:&quot;9c613254-ccd3-447d-a534-c0d29b862b0b&quot;,&quot;relativeTransform&quot;:{&quot;translate&quot;:{&quot;x&quot;:1.42e-14,&quot;y&quot;:2.212007253327087},&quot;rotate&quot;:0},&quot;opacity&quot;:1,&quot;path&quot;:{&quot;type&quot;:&quot;POLY_LINE&quot;,&quot;points&quot;:[{&quot;x&quot;:-10.444525308425469,&quot;y&quot;:-32.3422532211341},{&quot;x&quot;:-13.273822072928184,&quot;y&quot;:-9.598621500476597},{&quot;x&quot;:-23.081196967935753,&quot;y&quot;:3.579833615170756},{&quot;x&quot;:-30.849301914467688,&quot;y&quot;:12.935721307745794},{&quot;x&quot;:-34.34398617167882,&quot;y&quot;:24.975938554381415},{&quot;x&quot;:-24.745023052049433,&quot;y&quot;:31.14409274363244},{&quot;x&quot;:-15.737746753545949,&quot;y&quot;:31.730742934744185},{&quot;x&quot;:-11.065909129115326,&quot;y&quot;:32.04168305293753},{&quot;x&quot;:18.83289308401048,&quot;y&quot;:31.875689537172676},{&quot;x&quot;:33.97878514259513,&quot;y&quot;:27.42032389670466},{&quot;x&quot;:30.44425062757783,&quot;y&quot;:19.59491458443064},{&quot;x&quot;:25.449655187647508,&quot;y&quot;:11.19277332990022},{&quot;x&quot;:13.330499417676137,&quot;y&quot;:-3.7005818783771787},{&quot;x&quot;:2.4577073711175075,&quot;y&quot;:-16.497953516753327},{&quot;x&quot;:2.544238088772417,&quot;y&quot;:-28.29505418256916}],&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ac88b85c-6796-419b-8292-3ec3df926942&quot;,&quot;order&quot;:&quot;5&quot;}},&quot;6d1ba782-847f-4ae9-8b16-5ba6578abe47&quot;:{&quot;type&quot;:&quot;FIGURE_OBJECT&quot;,&quot;id&quot;:&quot;6d1ba782-847f-4ae9-8b16-5ba6578abe47&quot;,&quot;relativeTransform&quot;:{&quot;translate&quot;:{&quot;x&quot;:-2.967397868941248,&quot;y&quot;:9.797500250345925},&quot;rotate&quot;:0},&quot;opacity&quot;:1,&quot;path&quot;:{&quot;type&quot;:&quot;POLY_LINE&quot;,&quot;points&quot;:[{&quot;x&quot;:-23.67276894433155,&quot;y&quot;:0.24990289964103773},{&quot;x&quot;:-20.510037781238566,&quot;y&quot;:1.3195329019804465},{&quot;x&quot;:-8.410058623442637,&quot;y&quot;:-0.7689461123658159},{&quot;x&quot;:4.06430687081604,&quot;y&quot;:0.8570898075404418},{&quot;x&quot;:8.855645574674327,&quot;y&quot;:-0.8036201598375694},{&quot;x&quot;:16.532640126283695,&quot;y&quot;:-1.3668130283282292},{&quot;x&quot;:23.67276894433155,&quot;y&quot;:0.0869945021309011}],&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ac88b85c-6796-419b-8292-3ec3df926942&quot;,&quot;order&quot;:&quot;7&quot;}},&quot;03381029-762e-47eb-a7aa-21f5143aae5f&quot;:{&quot;type&quot;:&quot;FIGURE_OBJECT&quot;,&quot;id&quot;:&quot;03381029-762e-47eb-a7aa-21f5143aae5f&quot;,&quot;relativeTransform&quot;:{&quot;translate&quot;:{&quot;x&quot;:127.95188677619853,&quot;y&quot;:-171.8918527787834},&quot;rotate&quot;:0},&quot;opacity&quot;:1,&quot;source&quot;:{&quot;type&quot;:&quot;ASSETS&quot;},&quot;pathStyles&quot;:[{&quot;type&quot;:&quot;FILL&quot;,&quot;fillStyle&quot;:&quot;rgb(0,0,0)&quot;}],&quot;isLocked&quot;:false,&quot;parent&quot;:{&quot;type&quot;:&quot;CHILD&quot;,&quot;parentId&quot;:&quot;d9b5d090-9438-4070-9685-f32d5fa34d2d&quot;,&quot;order&quot;:&quot;35&quot;}},&quot;44dac88e-a5ef-4f3c-9673-6ff6711f7a16&quot;:{&quot;type&quot;:&quot;FIGURE_OBJECT&quot;,&quot;id&quot;:&quot;44dac88e-a5ef-4f3c-9673-6ff6711f7a16&quot;,&quot;relativeTransform&quot;:{&quot;translate&quot;:{&quot;x&quot;:-3.6074270744318238,&quot;y&quot;:-30.59587478077254},&quot;rotate&quot;:0},&quot;opacity&quot;:1,&quot;path&quot;:{&quot;type&quot;:&quot;POLY_LINE&quot;,&quot;points&quot;:[{&quot;x&quot;:-4.096163046741255,&quot;y&quot;:-3.8248911120109526},{&quot;x&quot;:-6.542212085943108,&quot;y&quot;:0.1758606092764765},{&quot;x&quot;:-2.8809460779261844,&quot;y&quot;:3.493757064443919},{&quot;x&quot;:5.387867883341185,&quot;y&quot;:3.13273362866574},{&quot;x&quot;:5.194594376654889,&quot;y&quot;:-2.1247561565513635}],&quot;closed&quot;:tru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03381029-762e-47eb-a7aa-21f5143aae5f&quot;,&quot;order&quot;:&quot;2&quot;}},&quot;d5302d5f-d6db-4f59-8d5b-c0f4178b5a05&quot;:{&quot;type&quot;:&quot;FIGURE_OBJECT&quot;,&quot;id&quot;:&quot;d5302d5f-d6db-4f59-8d5b-c0f4178b5a05&quot;,&quot;relativeTransform&quot;:{&quot;translate&quot;:{&quot;x&quot;:1.42e-14,&quot;y&quot;:2.212007253327087},&quot;rotate&quot;:0},&quot;opacity&quot;:1,&quot;path&quot;:{&quot;type&quot;:&quot;POLY_LINE&quot;,&quot;points&quot;:[{&quot;x&quot;:-10.444525308425469,&quot;y&quot;:-32.3422532211341},{&quot;x&quot;:-13.273822072928184,&quot;y&quot;:-9.598621500476597},{&quot;x&quot;:-23.081196967935753,&quot;y&quot;:3.579833615170756},{&quot;x&quot;:-30.849301914467688,&quot;y&quot;:12.935721307745794},{&quot;x&quot;:-34.34398617167882,&quot;y&quot;:24.975938554381415},{&quot;x&quot;:-24.745023052049433,&quot;y&quot;:31.14409274363244},{&quot;x&quot;:-15.737746753545949,&quot;y&quot;:31.730742934744185},{&quot;x&quot;:-11.065909129115326,&quot;y&quot;:32.04168305293753},{&quot;x&quot;:18.83289308401048,&quot;y&quot;:31.875689537172676},{&quot;x&quot;:33.97878514259513,&quot;y&quot;:27.42032389670466},{&quot;x&quot;:30.44425062757783,&quot;y&quot;:19.59491458443064},{&quot;x&quot;:25.449655187647508,&quot;y&quot;:11.19277332990022},{&quot;x&quot;:13.330499417676137,&quot;y&quot;:-3.7005818783771787},{&quot;x&quot;:2.4577073711175075,&quot;y&quot;:-16.497953516753327},{&quot;x&quot;:2.544238088772417,&quot;y&quot;:-28.29505418256916}],&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03381029-762e-47eb-a7aa-21f5143aae5f&quot;,&quot;order&quot;:&quot;5&quot;}},&quot;62c90c64-c5a1-4a18-adbd-e4df4b50eb35&quot;:{&quot;type&quot;:&quot;FIGURE_OBJECT&quot;,&quot;id&quot;:&quot;62c90c64-c5a1-4a18-adbd-e4df4b50eb35&quot;,&quot;relativeTransform&quot;:{&quot;translate&quot;:{&quot;x&quot;:-2.967397868941248,&quot;y&quot;:9.797500250345925},&quot;rotate&quot;:0},&quot;opacity&quot;:1,&quot;path&quot;:{&quot;type&quot;:&quot;POLY_LINE&quot;,&quot;points&quot;:[{&quot;x&quot;:-23.67276894433155,&quot;y&quot;:0.24990289964103773},{&quot;x&quot;:-20.510037781238566,&quot;y&quot;:1.3195329019804465},{&quot;x&quot;:-8.410058623442637,&quot;y&quot;:-0.7689461123658159},{&quot;x&quot;:4.06430687081604,&quot;y&quot;:0.8570898075404418},{&quot;x&quot;:8.855645574674327,&quot;y&quot;:-0.8036201598375694},{&quot;x&quot;:16.532640126283695,&quot;y&quot;:-1.3668130283282292},{&quot;x&quot;:23.67276894433155,&quot;y&quot;:0.0869945021309011}],&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03381029-762e-47eb-a7aa-21f5143aae5f&quot;,&quot;order&quot;:&quot;7&quot;}},&quot;2a9285fe-5a25-4c04-98b5-312045805e7c&quot;:{&quot;type&quot;:&quot;FIGURE_OBJECT&quot;,&quot;id&quot;:&quot;2a9285fe-5a25-4c04-98b5-312045805e7c&quot;,&quot;relativeTransform&quot;:{&quot;translate&quot;:{&quot;x&quot;:-446.2571837481937,&quot;y&quot;:-14.962917775877486},&quot;rotate&quot;:0},&quot;opacity&quot;:1,&quot;source&quot;:{&quot;type&quot;:&quot;ASSETS&quot;},&quot;pathStyles&quot;:[{&quot;type&quot;:&quot;FILL&quot;,&quot;fillStyle&quot;:&quot;rgb(0,0,0)&quot;}],&quot;isLocked&quot;:false,&quot;parent&quot;:{&quot;type&quot;:&quot;CHILD&quot;,&quot;parentId&quot;:&quot;d9b5d090-9438-4070-9685-f32d5fa34d2d&quot;,&quot;order&quot;:&quot;37&quot;}},&quot;0396474a-d1f9-4ffd-af04-91ca0214ff29&quot;:{&quot;type&quot;:&quot;FIGURE_OBJECT&quot;,&quot;id&quot;:&quot;0396474a-d1f9-4ffd-af04-91ca0214ff29&quot;,&quot;relativeTransform&quot;:{&quot;translate&quot;:{&quot;x&quot;:-0.6641549284460098,&quot;y&quot;:-35.85153359907315},&quot;rotate&quot;:0},&quot;opacity&quot;:1,&quot;path&quot;:{&quot;type&quot;:&quot;POLY_LINE&quot;,&quot;points&quot;:[{&quot;x&quot;:4.734885024957407,&quot;y&quot;:-3.7146260310499883},{&quot;x&quot;:-7.564077025764391,&quot;y&quot;:-2.0818146599115153},{&quot;x&quot;:-7.615437470732104,&quot;y&quot;:2.216739958050539},{&quot;x&quot;:8.911839382914195,&quot;y&quot;:3.677944936437598}],&quot;closed&quot;:tru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2a9285fe-5a25-4c04-98b5-312045805e7c&quot;,&quot;order&quot;:&quot;2&quot;}},&quot;d9602ea2-285e-4c22-950b-6d94e90392ea&quot;:{&quot;type&quot;:&quot;FIGURE_OBJECT&quot;,&quot;id&quot;:&quot;d9602ea2-285e-4c22-950b-6d94e90392ea&quot;,&quot;relativeTransform&quot;:{&quot;translate&quot;:{&quot;x&quot;:0,&quot;y&quot;:2.163798071343649},&quot;rotate&quot;:0},&quot;opacity&quot;:1,&quot;path&quot;:{&quot;type&quot;:&quot;POLY_LINE&quot;,&quot;points&quot;:[{&quot;x&quot;:-10.731816251806208,&quot;y&quot;:-37.800284152778886},{&quot;x&quot;:-9.774419741939596,&quot;y&quot;:-19.199716846776482},{&quot;x&quot;:-9.334296487992447,&quot;y&quot;:-0.4002822304116762},{&quot;x&quot;:-9.331816284031106,&quot;y&quot;:22.399715847221273},{&quot;x&quot;:-9.182970398241764,&quot;y&quot;:25.000533789636165},{&quot;x&quot;:-8.912536466700203,&quot;y&quot;:28.245672051837232},{&quot;x&quot;:-4.2256574261518836,&quot;y&quot;:35.258453388834596},{&quot;x&quot;:3.6693440413392864,&quot;y&quot;:37.66063868190133},{&quot;x&quot;:9.980742803902444,&quot;y&quot;:32.573684621862185},{&quot;x&quot;:10.455640021582099,&quot;y&quot;:24.59966667612889},{&quot;x&quot;:10.070878872979733,&quot;y&quot;:-1.0002864226858037},{&quot;x&quot;:9.078400439271377,&quot;y&quot;:-34.20031677210409}],&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2a9285fe-5a25-4c04-98b5-312045805e7c&quot;,&quot;order&quot;:&quot;5&quot;}},&quot;bbe61378-8b02-4a9f-8da0-564ff33e7a58&quot;:{&quot;type&quot;:&quot;FIGURE_OBJECT&quot;,&quot;id&quot;:&quot;bbe61378-8b02-4a9f-8da0-564ff33e7a58&quot;,&quot;relativeTransform&quot;:{&quot;translate&quot;:{&quot;x&quot;:0.3003745612166995,&quot;y&quot;:-6.599379864152638},&quot;rotate&quot;:0},&quot;opacity&quot;:1,&quot;path&quot;:{&quot;type&quot;:&quot;POLY_LINE&quot;,&quot;points&quot;:[{&quot;x&quot;:-8.800863272734432,&quot;y&quot;:-0.8371549611114233},{&quot;x&quot;:-7.543542090147184,&quot;y&quot;:0.1384135764524217},{&quot;x&quot;:-4.193676185620802,&quot;y&quot;:-0.685672207828361},{&quot;x&quot;:-0.56624573093859,&quot;y&quot;:0.6318197233210867},{&quot;x&quot;:3.212730328671114,&quot;y&quot;:-0.22903302930626523},{&quot;x&quot;:8.800863272734318,&quot;y&quot;:0.8371549611113096}],&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2a9285fe-5a25-4c04-98b5-312045805e7c&quot;,&quot;order&quot;:&quot;7&quot;}},&quot;b543daf4-4057-41e6-8f3d-68def74ca98c&quot;:{&quot;type&quot;:&quot;FIGURE_OBJECT&quot;,&quot;id&quot;:&quot;b543daf4-4057-41e6-8f3d-68def74ca98c&quot;,&quot;relativeTransform&quot;:{&quot;translate&quot;:{&quot;x&quot;:411.4638162518062,&quot;y&quot;:51.03608222412299},&quot;rotate&quot;:0},&quot;opacity&quot;:1,&quot;source&quot;:{&quot;type&quot;:&quot;ASSETS&quot;},&quot;pathStyles&quot;:[{&quot;type&quot;:&quot;FILL&quot;,&quot;fillStyle&quot;:&quot;rgb(0,0,0)&quot;}],&quot;isLocked&quot;:false,&quot;parent&quot;:{&quot;type&quot;:&quot;CHILD&quot;,&quot;parentId&quot;:&quot;d9b5d090-9438-4070-9685-f32d5fa34d2d&quot;,&quot;order&quot;:&quot;4&quot;}},&quot;8c81d382-2b72-4c77-a57c-06ba1bb59032&quot;:{&quot;type&quot;:&quot;FIGURE_OBJECT&quot;,&quot;id&quot;:&quot;8c81d382-2b72-4c77-a57c-06ba1bb59032&quot;,&quot;relativeTransform&quot;:{&quot;translate&quot;:{&quot;x&quot;:-0.6641549284460098,&quot;y&quot;:-35.85153359907315},&quot;rotate&quot;:0},&quot;opacity&quot;:1,&quot;path&quot;:{&quot;type&quot;:&quot;POLY_LINE&quot;,&quot;points&quot;:[{&quot;x&quot;:4.734885024957407,&quot;y&quot;:-3.7146260310499883},{&quot;x&quot;:-7.564077025764391,&quot;y&quot;:-2.0818146599115153},{&quot;x&quot;:-7.615437470732104,&quot;y&quot;:2.216739958050539},{&quot;x&quot;:8.911839382914195,&quot;y&quot;:3.677944936437598}],&quot;closed&quot;:tru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b543daf4-4057-41e6-8f3d-68def74ca98c&quot;,&quot;order&quot;:&quot;2&quot;}},&quot;2879ae30-9a44-4781-a4b2-a92136d64753&quot;:{&quot;type&quot;:&quot;FIGURE_OBJECT&quot;,&quot;id&quot;:&quot;2879ae30-9a44-4781-a4b2-a92136d64753&quot;,&quot;relativeTransform&quot;:{&quot;translate&quot;:{&quot;x&quot;:0,&quot;y&quot;:2.163798071343649},&quot;rotate&quot;:0},&quot;opacity&quot;:1,&quot;path&quot;:{&quot;type&quot;:&quot;POLY_LINE&quot;,&quot;points&quot;:[{&quot;x&quot;:-10.731816251806208,&quot;y&quot;:-37.800284152778886},{&quot;x&quot;:-9.774419741939596,&quot;y&quot;:-19.199716846776482},{&quot;x&quot;:-9.334296487992447,&quot;y&quot;:-0.4002822304116762},{&quot;x&quot;:-9.331816284031106,&quot;y&quot;:22.399715847221273},{&quot;x&quot;:-9.182970398241764,&quot;y&quot;:25.000533789636165},{&quot;x&quot;:-8.912536466700203,&quot;y&quot;:28.245672051837232},{&quot;x&quot;:-4.2256574261518836,&quot;y&quot;:35.258453388834596},{&quot;x&quot;:3.6693440413392864,&quot;y&quot;:37.66063868190133},{&quot;x&quot;:9.980742803902444,&quot;y&quot;:32.573684621862185},{&quot;x&quot;:10.455640021582099,&quot;y&quot;:24.59966667612889},{&quot;x&quot;:10.070878872979733,&quot;y&quot;:-1.0002864226858037},{&quot;x&quot;:9.078400439271377,&quot;y&quot;:-34.20031677210409}],&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b543daf4-4057-41e6-8f3d-68def74ca98c&quot;,&quot;order&quot;:&quot;5&quot;}},&quot;c3db3b81-8590-4367-b805-ca14213f31f3&quot;:{&quot;type&quot;:&quot;FIGURE_OBJECT&quot;,&quot;id&quot;:&quot;c3db3b81-8590-4367-b805-ca14213f31f3&quot;,&quot;relativeTransform&quot;:{&quot;translate&quot;:{&quot;x&quot;:0.3003745612166995,&quot;y&quot;:-6.599379864152638},&quot;rotate&quot;:0},&quot;opacity&quot;:1,&quot;path&quot;:{&quot;type&quot;:&quot;POLY_LINE&quot;,&quot;points&quot;:[{&quot;x&quot;:-8.800863272734432,&quot;y&quot;:-0.8371549611114233},{&quot;x&quot;:-7.543542090147184,&quot;y&quot;:0.1384135764524217},{&quot;x&quot;:-4.193676185620802,&quot;y&quot;:-0.685672207828361},{&quot;x&quot;:-0.56624573093859,&quot;y&quot;:0.6318197233210867},{&quot;x&quot;:3.212730328671114,&quot;y&quot;:-0.22903302930626523},{&quot;x&quot;:8.800863272734318,&quot;y&quot;:0.8371549611113096}],&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b543daf4-4057-41e6-8f3d-68def74ca98c&quot;,&quot;order&quot;:&quot;7&quot;}},&quot;63377589-9369-449d-b57b-8dab4c37e289&quot;:{&quot;type&quot;:&quot;FIGURE_OBJECT&quot;,&quot;id&quot;:&quot;63377589-9369-449d-b57b-8dab4c37e289&quot;,&quot;relativeTransform&quot;:{&quot;translate&quot;:{&quot;x&quot;:442.3478162518062,&quot;y&quot;:50.108082224122654},&quot;rotate&quot;:0},&quot;opacity&quot;:1,&quot;source&quot;:{&quot;type&quot;:&quot;ASSETS&quot;},&quot;pathStyles&quot;:[{&quot;type&quot;:&quot;FILL&quot;,&quot;fillStyle&quot;:&quot;rgb(0,0,0)&quot;}],&quot;isLocked&quot;:false,&quot;parent&quot;:{&quot;type&quot;:&quot;CHILD&quot;,&quot;parentId&quot;:&quot;d9b5d090-9438-4070-9685-f32d5fa34d2d&quot;,&quot;order&quot;:&quot;42&quot;}},&quot;e0af1257-c367-4ceb-8fef-dd671ff9e0e7&quot;:{&quot;type&quot;:&quot;FIGURE_OBJECT&quot;,&quot;id&quot;:&quot;e0af1257-c367-4ceb-8fef-dd671ff9e0e7&quot;,&quot;relativeTransform&quot;:{&quot;translate&quot;:{&quot;x&quot;:-0.6641549284460098,&quot;y&quot;:-35.85153359907315},&quot;rotate&quot;:0},&quot;opacity&quot;:1,&quot;path&quot;:{&quot;type&quot;:&quot;POLY_LINE&quot;,&quot;points&quot;:[{&quot;x&quot;:4.734885024957407,&quot;y&quot;:-3.7146260310499883},{&quot;x&quot;:-7.564077025764391,&quot;y&quot;:-2.0818146599115153},{&quot;x&quot;:-7.615437470732104,&quot;y&quot;:2.216739958050539},{&quot;x&quot;:8.911839382914195,&quot;y&quot;:3.677944936437598}],&quot;closed&quot;:tru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63377589-9369-449d-b57b-8dab4c37e289&quot;,&quot;order&quot;:&quot;2&quot;}},&quot;5d9d4d86-727f-4664-a88a-d85cfc01969b&quot;:{&quot;type&quot;:&quot;FIGURE_OBJECT&quot;,&quot;id&quot;:&quot;5d9d4d86-727f-4664-a88a-d85cfc01969b&quot;,&quot;relativeTransform&quot;:{&quot;translate&quot;:{&quot;x&quot;:0,&quot;y&quot;:2.163798071343649},&quot;rotate&quot;:0},&quot;opacity&quot;:1,&quot;path&quot;:{&quot;type&quot;:&quot;POLY_LINE&quot;,&quot;points&quot;:[{&quot;x&quot;:-10.731816251806208,&quot;y&quot;:-37.800284152778886},{&quot;x&quot;:-9.774419741939596,&quot;y&quot;:-19.199716846776482},{&quot;x&quot;:-9.334296487992447,&quot;y&quot;:-0.4002822304116762},{&quot;x&quot;:-9.331816284031106,&quot;y&quot;:22.399715847221273},{&quot;x&quot;:-9.182970398241764,&quot;y&quot;:25.000533789636165},{&quot;x&quot;:-8.912536466700203,&quot;y&quot;:28.245672051837232},{&quot;x&quot;:-4.2256574261518836,&quot;y&quot;:35.258453388834596},{&quot;x&quot;:3.6693440413392864,&quot;y&quot;:37.66063868190133},{&quot;x&quot;:9.980742803902444,&quot;y&quot;:32.573684621862185},{&quot;x&quot;:10.455640021582099,&quot;y&quot;:24.59966667612889},{&quot;x&quot;:10.070878872979733,&quot;y&quot;:-1.0002864226858037},{&quot;x&quot;:9.078400439271377,&quot;y&quot;:-34.20031677210409}],&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63377589-9369-449d-b57b-8dab4c37e289&quot;,&quot;order&quot;:&quot;5&quot;}},&quot;c19e9f67-146f-4748-8e45-763bd62527c2&quot;:{&quot;type&quot;:&quot;FIGURE_OBJECT&quot;,&quot;id&quot;:&quot;c19e9f67-146f-4748-8e45-763bd62527c2&quot;,&quot;relativeTransform&quot;:{&quot;translate&quot;:{&quot;x&quot;:0.3003745612166995,&quot;y&quot;:-6.599379864152638},&quot;rotate&quot;:0},&quot;opacity&quot;:1,&quot;path&quot;:{&quot;type&quot;:&quot;POLY_LINE&quot;,&quot;points&quot;:[{&quot;x&quot;:-8.800863272734432,&quot;y&quot;:-0.8371549611114233},{&quot;x&quot;:-7.543542090147184,&quot;y&quot;:0.1384135764524217},{&quot;x&quot;:-4.193676185620802,&quot;y&quot;:-0.685672207828361},{&quot;x&quot;:-0.56624573093859,&quot;y&quot;:0.6318197233210867},{&quot;x&quot;:3.212730328671114,&quot;y&quot;:-0.22903302930626523},{&quot;x&quot;:8.800863272734318,&quot;y&quot;:0.8371549611113096}],&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63377589-9369-449d-b57b-8dab4c37e289&quot;,&quot;order&quot;:&quot;7&quot;}},&quot;942c1465-730d-4017-b4f5-701be2154ce9&quot;:{&quot;type&quot;:&quot;FIGURE_OBJECT&quot;,&quot;id&quot;:&quot;942c1465-730d-4017-b4f5-701be2154ce9&quot;,&quot;relativeTransform&quot;:{&quot;translate&quot;:{&quot;x&quot;:380.57981625180616,&quot;y&quot;:50.108082224122654},&quot;rotate&quot;:0},&quot;opacity&quot;:1,&quot;source&quot;:{&quot;type&quot;:&quot;ASSETS&quot;},&quot;pathStyles&quot;:[{&quot;type&quot;:&quot;FILL&quot;,&quot;fillStyle&quot;:&quot;rgb(0,0,0)&quot;}],&quot;isLocked&quot;:false,&quot;parent&quot;:{&quot;type&quot;:&quot;CHILD&quot;,&quot;parentId&quot;:&quot;d9b5d090-9438-4070-9685-f32d5fa34d2d&quot;,&quot;order&quot;:&quot;45&quot;}},&quot;9686e2f8-2f2a-439a-92f6-9a2843a873b1&quot;:{&quot;type&quot;:&quot;FIGURE_OBJECT&quot;,&quot;id&quot;:&quot;9686e2f8-2f2a-439a-92f6-9a2843a873b1&quot;,&quot;relativeTransform&quot;:{&quot;translate&quot;:{&quot;x&quot;:-0.6641549284460098,&quot;y&quot;:-35.85153359907315},&quot;rotate&quot;:0},&quot;opacity&quot;:1,&quot;path&quot;:{&quot;type&quot;:&quot;POLY_LINE&quot;,&quot;points&quot;:[{&quot;x&quot;:4.734885024957407,&quot;y&quot;:-3.7146260310499883},{&quot;x&quot;:-7.564077025764391,&quot;y&quot;:-2.0818146599115153},{&quot;x&quot;:-7.615437470732104,&quot;y&quot;:2.216739958050539},{&quot;x&quot;:8.911839382914195,&quot;y&quot;:3.677944936437598}],&quot;closed&quot;:tru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942c1465-730d-4017-b4f5-701be2154ce9&quot;,&quot;order&quot;:&quot;2&quot;}},&quot;300ff60b-e679-49d1-829b-33db3b77b64f&quot;:{&quot;type&quot;:&quot;FIGURE_OBJECT&quot;,&quot;id&quot;:&quot;300ff60b-e679-49d1-829b-33db3b77b64f&quot;,&quot;relativeTransform&quot;:{&quot;translate&quot;:{&quot;x&quot;:0,&quot;y&quot;:2.163798071343649},&quot;rotate&quot;:0},&quot;opacity&quot;:1,&quot;path&quot;:{&quot;type&quot;:&quot;POLY_LINE&quot;,&quot;points&quot;:[{&quot;x&quot;:-10.731816251806208,&quot;y&quot;:-37.800284152778886},{&quot;x&quot;:-9.774419741939596,&quot;y&quot;:-19.199716846776482},{&quot;x&quot;:-9.334296487992447,&quot;y&quot;:-0.4002822304116762},{&quot;x&quot;:-9.331816284031106,&quot;y&quot;:22.399715847221273},{&quot;x&quot;:-9.182970398241764,&quot;y&quot;:25.000533789636165},{&quot;x&quot;:-8.912536466700203,&quot;y&quot;:28.245672051837232},{&quot;x&quot;:-4.2256574261518836,&quot;y&quot;:35.258453388834596},{&quot;x&quot;:3.6693440413392864,&quot;y&quot;:37.66063868190133},{&quot;x&quot;:9.980742803902444,&quot;y&quot;:32.573684621862185},{&quot;x&quot;:10.455640021582099,&quot;y&quot;:24.59966667612889},{&quot;x&quot;:10.070878872979733,&quot;y&quot;:-1.0002864226858037},{&quot;x&quot;:9.078400439271377,&quot;y&quot;:-34.20031677210409}],&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942c1465-730d-4017-b4f5-701be2154ce9&quot;,&quot;order&quot;:&quot;5&quot;}},&quot;9abc282d-8b1c-4960-a792-5bef38957521&quot;:{&quot;type&quot;:&quot;FIGURE_OBJECT&quot;,&quot;id&quot;:&quot;9abc282d-8b1c-4960-a792-5bef38957521&quot;,&quot;relativeTransform&quot;:{&quot;translate&quot;:{&quot;x&quot;:0.3003745612166995,&quot;y&quot;:-6.599379864152638},&quot;rotate&quot;:0},&quot;opacity&quot;:1,&quot;path&quot;:{&quot;type&quot;:&quot;POLY_LINE&quot;,&quot;points&quot;:[{&quot;x&quot;:-8.800863272734432,&quot;y&quot;:-0.8371549611114233},{&quot;x&quot;:-7.543542090147184,&quot;y&quot;:0.1384135764524217},{&quot;x&quot;:-4.193676185620802,&quot;y&quot;:-0.685672207828361},{&quot;x&quot;:-0.56624573093859,&quot;y&quot;:0.6318197233210867},{&quot;x&quot;:3.212730328671114,&quot;y&quot;:-0.22903302930626523},{&quot;x&quot;:8.800863272734318,&quot;y&quot;:0.8371549611113096}],&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942c1465-730d-4017-b4f5-701be2154ce9&quot;,&quot;order&quot;:&quot;7&quot;}},&quot;48858716-e102-428b-a690-e89d5b103102&quot;:{&quot;type&quot;:&quot;FIGURE_OBJECT&quot;,&quot;id&quot;:&quot;48858716-e102-428b-a690-e89d5b103102&quot;,&quot;relativeTransform&quot;:{&quot;translate&quot;:{&quot;x&quot;:-329.38749746415726,&quot;y&quot;:173.69466666666656},&quot;rotate&quot;:0},&quot;opacity&quot;:1,&quot;pathStyles&quot;:[{&quot;type&quot;:&quot;FILL&quot;,&quot;fillStyle&quot;:&quot;rgba(234,234,234,1)&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1]},{&quot;style&quot;:{&quot;fontFamily&quot;:&quot;Cutive Mono&quot;,&quot;fontSize&quot;:18.666666666666664,&quot;color&quot;:&quot;rgba(234,234,234,1)&quot;,&quot;fontWeight&quot;:&quot;normal&quot;,&quot;fontStyle&quot;:&quot;normal&quot;,&quot;decoration&quot;:&quot;none&quot;,&quot;script&quot;:&quot;sub&quot;},&quot;range&quot;:[2,2]},{&quot;style&quot;:{&quot;fontFamily&quot;:&quot;Cutive Mono&quot;,&quot;fontSize&quot;:18.666666666666664,&quot;color&quot;:&quot;rgba(234,234,234,1)&quot;,&quot;fontWeight&quot;:&quot;normal&quot;,&quot;fontStyle&quot;:&quot;normal&quot;,&quot;decoration&quot;:&quot;none&quot;,&quot;script&quot;:&quot;none&quot;},&quot;range&quot;:[3,7]},{&quot;style&quot;:{&quot;fontFamily&quot;:&quot;Cutive Mono&quot;,&quot;fontSize&quot;:18.666666666666664,&quot;color&quot;:&quot;rgba(234,234,234,1)&quot;,&quot;fontWeight&quot;:&quot;normal&quot;,&quot;fontStyle&quot;:&quot;normal&quot;,&quot;decoration&quot;:&quot;none&quot;,&quot;script&quot;:&quot;sub&quot;},&quot;range&quot;:[8,8]},{&quot;style&quot;:{&quot;fontFamily&quot;:&quot;Cutive Mono&quot;,&quot;fontSize&quot;:18.666666666666664,&quot;color&quot;:&quot;rgba(234,234,234,1)&quot;,&quot;fontWeight&quot;:&quot;normal&quot;,&quot;fontStyle&quot;:&quot;normal&quot;,&quot;decoration&quot;:&quot;none&quot;,&quot;script&quot;:&quot;none&quot;},&quot;range&quot;:[9,10]},{&quot;style&quot;:{&quot;fontFamily&quot;:&quot;DejaVu Sans Mono&quot;,&quot;fontSize&quot;:18.666666666666664,&quot;color&quot;:&quot;rgba(234,234,234,1)&quot;,&quot;fontWeight&quot;:&quot;normal&quot;,&quot;fontStyle&quot;:&quot;normal&quot;,&quot;decoration&quot;:&quot;none&quot;,&quot;script&quot;:&quot;none&quot;},&quot;range&quot;:[11,11]},{&quot;style&quot;:{&quot;fontFamily&quot;:&quot;Cutive Mono&quot;,&quot;fontSize&quot;:18.666666666666664,&quot;color&quot;:&quot;rgba(234,234,234,1)&quot;,&quot;fontWeight&quot;:&quot;normal&quot;,&quot;fontStyle&quot;:&quot;normal&quot;,&quot;decoration&quot;:&quot;none&quot;,&quot;script&quot;:&quot;none&quot;},&quot;range&quot;:[12,14]},{&quot;style&quot;:{&quot;fontFamily&quot;:&quot;Cutive Mono&quot;,&quot;fontSize&quot;:18.666666666666664,&quot;color&quot;:&quot;rgba(234,234,234,1)&quot;,&quot;fontWeight&quot;:&quot;normal&quot;,&quot;fontStyle&quot;:&quot;normal&quot;,&quot;decoration&quot;:&quot;none&quot;,&quot;script&quot;:&quot;sub&quot;},&quot;range&quot;:[15,15]},{&quot;style&quot;:{&quot;fontFamily&quot;:&quot;Cutive Mono&quot;,&quot;fontSize&quot;:18.666666666666664,&quot;color&quot;:&quot;rgba(234,234,234,1)&quot;,&quot;fontWeight&quot;:&quot;normal&quot;,&quot;fontStyle&quot;:&quot;normal&quot;,&quot;decoration&quot;:&quot;none&quot;,&quot;script&quot;:&quot;none&quot;},&quot;range&quot;:[16,19]},{&quot;style&quot;:{&quot;fontFamily&quot;:&quot;Cutive Mono&quot;,&quot;fontSize&quot;:18.666666666666664,&quot;color&quot;:&quot;rgba(234,234,234,1)&quot;,&quot;fontWeight&quot;:&quot;normal&quot;,&quot;fontStyle&quot;:&quot;normal&quot;,&quot;decoration&quot;:&quot;none&quot;,&quot;script&quot;:&quot;sub&quot;},&quot;range&quot;:[20,20]},{&quot;style&quot;:{&quot;fontFamily&quot;:&quot;Cutive Mono&quot;,&quot;fontSize&quot;:18.666666666666664,&quot;color&quot;:&quot;rgba(234,234,234,1)&quot;,&quot;fontWeight&quot;:&quot;normal&quot;,&quot;fontStyle&quot;:&quot;normal&quot;,&quot;decoration&quot;:&quot;none&quot;,&quot;script&quot;:&quot;none&quot;},&quot;range&quot;:[21,21]},{&quot;style&quot;:{&quot;fontFamily&quot;:&quot;Cutive Mono&quot;,&quot;fontSize&quot;:18.666666666666664,&quot;color&quot;:&quot;rgba(234,234,234,1)&quot;,&quot;fontWeight&quot;:&quot;normal&quot;,&quot;fontStyle&quot;:&quot;normal&quot;,&quot;decoration&quot;:&quot;none&quot;,&quot;script&quot;:&quot;sub&quot;},&quot;range&quot;:[22,23]},{&quot;style&quot;:{&quot;fontFamily&quot;:&quot;Cutive Mono&quot;,&quot;fontSize&quot;:18.666666666666664,&quot;color&quot;:&quot;rgba(234,234,234,1)&quot;,&quot;fontWeight&quot;:&quot;normal&quot;,&quot;fontStyle&quot;:&quot;normal&quot;,&quot;decoration&quot;:&quot;none&quot;,&quot;script&quot;:&quot;none&quot;},&quot;range&quot;:[24,24]},{&quot;style&quot;:{&quot;fontFamily&quot;:&quot;Cutive Mono&quot;,&quot;fontSize&quot;:18.666666666666664,&quot;color&quot;:&quot;rgba(234,234,234,1)&quot;,&quot;fontWeight&quot;:&quot;normal&quot;,&quot;fontStyle&quot;:&quot;normal&quot;,&quot;decoration&quot;:&quot;none&quot;,&quot;script&quot;:&quot;sub&quot;},&quot;range&quot;:[25,25]}],&quot;text&quot;:&quot;CO2 + 6H2O → 6O2 + C6H12O6&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275.9150050716853,&quot;y&quot;:22},&quot;targetSize&quot;:{&quot;x&quot;:275.9150050716853,&quot;y&quot;:22},&quot;format&quot;:&quot;BETTER_TEXT&quot;,&quot;verticalAlign&quot;:&quot;TOP&quot;},&quot;isLocked&quot;:false,&quot;parent&quot;:{&quot;type&quot;:&quot;CHILD&quot;,&quot;parentId&quot;:&quot;d9b5d090-9438-4070-9685-f32d5fa34d2d&quot;,&quot;order&quot;:&quot;5&quot;}},&quot;64f41940-7775-4731-8ec7-7086ad890b6f&quot;:{&quot;type&quot;:&quot;FIGURE_OBJECT&quot;,&quot;id&quot;:&quot;64f41940-7775-4731-8ec7-7086ad890b6f&quot;,&quot;relativeTransform&quot;:{&quot;translate&quot;:{&quot;x&quot;:89.22386250852286,&quot;y&quot;:221.70780000000013},&quot;rotate&quot;:0},&quot;opacity&quot;:1,&quot;pathStyles&quot;:[{&quot;type&quot;:&quot;FILL&quot;,&quot;fillStyle&quot;:&quot;rgba(234,234,234,1)&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1]},{&quot;style&quot;:{&quot;fontFamily&quot;:&quot;Cutive Mono&quot;,&quot;fontSize&quot;:18.666666666666664,&quot;color&quot;:&quot;rgba(234,234,234,1)&quot;,&quot;fontWeight&quot;:&quot;normal&quot;,&quot;fontStyle&quot;:&quot;normal&quot;,&quot;decoration&quot;:&quot;none&quot;,&quot;script&quot;:&quot;sub&quot;},&quot;range&quot;:[2,3]},{&quot;style&quot;:{&quot;fontFamily&quot;:&quot;Cutive Mono&quot;,&quot;fontSize&quot;:18.666666666666664,&quot;color&quot;:&quot;rgba(234,234,234,1)&quot;,&quot;fontWeight&quot;:&quot;normal&quot;,&quot;fontStyle&quot;:&quot;normal&quot;,&quot;decoration&quot;:&quot;none&quot;,&quot;script&quot;:&quot;none&quot;},&quot;range&quot;:[4,6]},{&quot;style&quot;:{&quot;fontFamily&quot;:&quot;Cutive Mono&quot;,&quot;fontSize&quot;:18.666666666666664,&quot;color&quot;:&quot;rgba(234,234,234,1)&quot;,&quot;fontWeight&quot;:&quot;normal&quot;,&quot;fontStyle&quot;:&quot;normal&quot;,&quot;decoration&quot;:&quot;none&quot;,&quot;script&quot;:&quot;sub&quot;},&quot;range&quot;:[7,7]},{&quot;style&quot;:{&quot;fontFamily&quot;:&quot;Cutive Mono&quot;,&quot;fontSize&quot;:18.666666666666664,&quot;color&quot;:&quot;rgba(234,234,234,1)&quot;,&quot;fontWeight&quot;:&quot;normal&quot;,&quot;fontStyle&quot;:&quot;normal&quot;,&quot;decoration&quot;:&quot;none&quot;,&quot;script&quot;:&quot;none&quot;},&quot;range&quot;:[8,8]},{&quot;style&quot;:{&quot;fontFamily&quot;:&quot;DejaVu Sans Mono&quot;,&quot;fontSize&quot;:18.666666666666664,&quot;color&quot;:&quot;rgba(234,234,234,1)&quot;,&quot;fontWeight&quot;:&quot;normal&quot;,&quot;fontStyle&quot;:&quot;normal&quot;,&quot;decoration&quot;:&quot;none&quot;,&quot;script&quot;:&quot;none&quot;},&quot;range&quot;:[9,9]},{&quot;style&quot;:{&quot;fontFamily&quot;:&quot;Cutive Mono&quot;,&quot;fontSize&quot;:18.666666666666664,&quot;color&quot;:&quot;rgba(234,234,234,1)&quot;,&quot;fontWeight&quot;:&quot;normal&quot;,&quot;fontStyle&quot;:&quot;normal&quot;,&quot;decoration&quot;:&quot;none&quot;,&quot;script&quot;:&quot;none&quot;},&quot;range&quot;:[10,13]},{&quot;style&quot;:{&quot;fontFamily&quot;:&quot;Cutive Mono&quot;,&quot;fontSize&quot;:18.666666666666664,&quot;color&quot;:&quot;rgba(234,234,234,1)&quot;,&quot;fontWeight&quot;:&quot;normal&quot;,&quot;fontStyle&quot;:&quot;normal&quot;,&quot;decoration&quot;:&quot;none&quot;,&quot;script&quot;:&quot;sub&quot;},&quot;range&quot;:[14,14]}],&quot;text&quot;:&quot;3H2 + N2 → 2NH3&quot;,&quot;baseStyle&quot;:{&quot;fontFamily&quot;:&quot;Cutive Mono&quot;,&quot;fontSize&quot;:18.666666666666664,&quot;color&quot;:&quot;rgba(234,234,234,1)&quot;,&quot;fontWeight&quot;:&quot;normal&quot;,&quot;fontStyle&quot;:&quot;normal&quot;,&quot;decoration&quot;:&quot;none&quot;,&quot;script&quot;:&quot;none&quot;}},{&quot;runs&quot;:[],&quot;text&quot;:&quot;&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169.77572501704591,&quot;y&quot;:45.561599999999984},&quot;targetSize&quot;:{&quot;x&quot;:169.77572501704591,&quot;y&quot;:45.561599999999984},&quot;format&quot;:&quot;BETTER_TEXT&quot;,&quot;verticalAlign&quot;:&quot;TOP&quot;},&quot;isLocked&quot;:false,&quot;parent&quot;:{&quot;type&quot;:&quot;CHILD&quot;,&quot;parentId&quot;:&quot;d9b5d090-9438-4070-9685-f32d5fa34d2d&quot;,&quot;order&quot;:&quot;51&quot;}},&quot;b26c3688-4728-4204-b390-f469a606f9a4&quot;:{&quot;type&quot;:&quot;FIGURE_OBJECT&quot;,&quot;id&quot;:&quot;b26c3688-4728-4204-b390-f469a606f9a4&quot;,&quot;name&quot;:&quot;Atom&quot;,&quot;relativeTransform&quot;:{&quot;translate&quot;:{&quot;x&quot;:-383.63647801993477,&quot;y&quot;:-167.69548297369548},&quot;rotate&quot;:0,&quot;skewX&quot;:0,&quot;scale&quot;:{&quot;x&quot;:0.1400886687217394,&quot;y&quot;:0.1400886687217395}},&quot;opacity&quot;:1,&quot;image&quot;:{&quot;url&quot;:&quot;https://icons.biorender.com/biorender/5a946580e97204001462f888/atom.png&quot;,&quot;fallbackUrl&quot;:&quot;https://res.cloudinary.com/dlcjuc3ej/image/upload/v1519674743/cp33vhoueqonyqtfj9sn.svg#/keystone/api/icons/5a946580e97204001462f888/atom.svg&quot;,&quot;size&quot;:{&quot;x&quot;:305,&quot;y&quot;:350},&quot;isPremium&quot;:false},&quot;source&quot;:{&quot;id&quot;:&quot;5a946547e97204001462f886&quot;,&quot;type&quot;:&quot;ASSETS&quot;},&quot;pathStyles&quot;:[{&quot;type&quot;:&quot;FILL&quot;,&quot;fillStyle&quot;:&quot;rgb(0,0,0)&quot;}],&quot;isLocked&quot;:false,&quot;parent&quot;:{&quot;type&quot;:&quot;CHILD&quot;,&quot;parentId&quot;:&quot;d9b5d090-9438-4070-9685-f32d5fa34d2d&quot;,&quot;order&quot;:&quot;52&quot;}},&quot;1d1976a8-b19c-4602-b916-b9817b087b10&quot;:{&quot;type&quot;:&quot;FIGURE_OBJECT&quot;,&quot;id&quot;:&quot;1d1976a8-b19c-4602-b916-b9817b087b10&quot;,&quot;name&quot;:&quot;Amino acid (Pyrrolysine, Pyl)&quot;,&quot;relativeTransform&quot;:{&quot;translate&quot;:{&quot;x&quot;:-193.49845089903175,&quot;y&quot;:222.6114508990318},&quot;rotate&quot;:0,&quot;skewX&quot;:0,&quot;scale&quot;:{&quot;x&quot;:0.2071230982019364,&quot;y&quot;:0.2071230982019364}},&quot;opacity&quot;:1,&quot;image&quot;:{&quot;url&quot;:&quot;https://icons.biorender.com/biorender/5dae3ced80ffbe000493bcbe/amino-acid-pyrrolysine-pyl.png&quot;,&quot;fallbackUrl&quot;:&quot;https://res.cloudinary.com/dlcjuc3ej/image/upload/v1571699947/y8wgv9xq9xy9dpmvcp3j.svg#/keystone/api/icons/5dae3ced80ffbe000493bcbe/amino-acid-pyrrolysine-pyl.svg&quot;,&quot;size&quot;:{&quot;x&quot;:1000,&quot;y&quot;:446},&quot;isPremium&quot;:false},&quot;source&quot;:{&quot;id&quot;:&quot;5dadcaf280ffbe000493bc4e&quot;,&quot;type&quot;:&quot;ASSETS&quot;},&quot;pathStyles&quot;:[{&quot;type&quot;:&quot;FILL&quot;,&quot;fillStyle&quot;:&quot;rgb(0,0,0)&quot;}],&quot;isLocked&quot;:false,&quot;parent&quot;:{&quot;type&quot;:&quot;CHILD&quot;,&quot;parentId&quot;:&quot;d9b5d090-9438-4070-9685-f32d5fa34d2d&quot;,&quot;order&quot;:&quot;53&quot;}},&quot;a4fc4041-94f5-4533-8c82-0f23657ca69a&quot;:{&quot;type&quot;:&quot;FIGURE_OBJECT&quot;,&quot;id&quot;:&quot;a4fc4041-94f5-4533-8c82-0f23657ca69a&quot;,&quot;relativeTransform&quot;:{&quot;translate&quot;:{&quot;x&quot;:-244.42886296432224,&quot;y&quot;:-147.12733333333333},&quot;rotate&quot;:0},&quot;opacity&quot;:1,&quot;pathStyles&quot;:[{&quot;type&quot;:&quot;FILL&quot;,&quot;fillStyle&quot;:&quot;#232323&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7]},{&quot;style&quot;:{&quot;fontFamily&quot;:&quot;Cutive Mono&quot;,&quot;fontSize&quot;:18.666666666666664,&quot;color&quot;:&quot;rgba(234,234,234,1)&quot;,&quot;fontWeight&quot;:&quot;normal&quot;,&quot;fontStyle&quot;:&quot;normal&quot;,&quot;decoration&quot;:&quot;none&quot;,&quot;script&quot;:&quot;sub&quot;},&quot;range&quot;:[8,8]},{&quot;style&quot;:{&quot;fontFamily&quot;:&quot;Cutive Mono&quot;,&quot;fontSize&quot;:18.666666666666664,&quot;color&quot;:&quot;rgba(234,234,234,1)&quot;,&quot;fontWeight&quot;:&quot;normal&quot;,&quot;fontStyle&quot;:&quot;normal&quot;,&quot;decoration&quot;:&quot;none&quot;,&quot;script&quot;:&quot;none&quot;},&quot;range&quot;:[9,9]},{&quot;style&quot;:{&quot;fontFamily&quot;:&quot;DejaVu Sans Mono&quot;,&quot;fontSize&quot;:18.666666666666664,&quot;color&quot;:&quot;rgba(234,234,234,1)&quot;,&quot;fontWeight&quot;:&quot;normal&quot;,&quot;fontStyle&quot;:&quot;normal&quot;,&quot;decoration&quot;:&quot;none&quot;,&quot;script&quot;:&quot;none&quot;},&quot;range&quot;:[10,10]},{&quot;style&quot;:{&quot;fontFamily&quot;:&quot;Cutive Mono&quot;,&quot;fontSize&quot;:18.666666666666664,&quot;color&quot;:&quot;rgba(234,234,234,1)&quot;,&quot;fontWeight&quot;:&quot;normal&quot;,&quot;fontStyle&quot;:&quot;normal&quot;,&quot;decoration&quot;:&quot;none&quot;,&quot;script&quot;:&quot;none&quot;},&quot;range&quot;:[11,15]},{&quot;style&quot;:{&quot;fontFamily&quot;:&quot;Cutive Mono&quot;,&quot;fontSize&quot;:18.666666666666664,&quot;color&quot;:&quot;rgba(234,234,234,1)&quot;,&quot;fontWeight&quot;:&quot;normal&quot;,&quot;fontStyle&quot;:&quot;normal&quot;,&quot;decoration&quot;:&quot;none&quot;,&quot;script&quot;:&quot;sub&quot;},&quot;range&quot;:[16,16]},{&quot;style&quot;:{&quot;fontFamily&quot;:&quot;Cutive Mono&quot;,&quot;fontSize&quot;:18.666666666666664,&quot;color&quot;:&quot;rgba(234,234,234,1)&quot;,&quot;fontWeight&quot;:&quot;normal&quot;,&quot;fontStyle&quot;:&quot;normal&quot;,&quot;decoration&quot;:&quot;none&quot;,&quot;script&quot;:&quot;none&quot;},&quot;range&quot;:[17,17]},{&quot;style&quot;:{&quot;fontFamily&quot;:&quot;Cutive Mono&quot;,&quot;fontSize&quot;:18.666666666666664,&quot;color&quot;:&quot;rgba(234,234,234,1)&quot;,&quot;fontWeight&quot;:&quot;normal&quot;,&quot;fontStyle&quot;:&quot;normal&quot;,&quot;decoration&quot;:&quot;none&quot;,&quot;script&quot;:&quot;sub&quot;},&quot;range&quot;:[18,18]}],&quot;text&quot;:&quot;4Fe + 3O2 →  2Fe2O3&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211.70027407135552,&quot;y&quot;:22},&quot;targetSize&quot;:{&quot;x&quot;:211.70027407135552,&quot;y&quot;:22},&quot;format&quot;:&quot;BETTER_TEXT&quot;,&quot;verticalAlign&quot;:&quot;TOP&quot;},&quot;isLocked&quot;:false,&quot;parent&quot;:{&quot;type&quot;:&quot;CHILD&quot;,&quot;parentId&quot;:&quot;d9b5d090-9438-4070-9685-f32d5fa34d2d&quot;,&quot;order&quot;:&quot;55&quot;}},&quot;b3a66e2f-14ee-4c3c-96db-7613ffebabeb&quot;:{&quot;type&quot;:&quot;FIGURE_OBJECT&quot;,&quot;id&quot;:&quot;b3a66e2f-14ee-4c3c-96db-7613ffebabeb&quot;,&quot;relativeTransform&quot;:{&quot;translate&quot;:{&quot;x&quot;:-241.51667537335257,&quot;y&quot;:-123.9653333333335},&quot;rotate&quot;:0},&quot;opacity&quot;:1,&quot;pathStyles&quot;:[{&quot;type&quot;:&quot;FILL&quot;,&quot;fillStyle&quot;:&quot;rgba(234,234,234,1)&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1]},{&quot;style&quot;:{&quot;fontFamily&quot;:&quot;Cutive Mono&quot;,&quot;fontSize&quot;:18.666666666666664,&quot;color&quot;:&quot;rgba(234,234,234,1)&quot;,&quot;fontWeight&quot;:&quot;normal&quot;,&quot;fontStyle&quot;:&quot;normal&quot;,&quot;decoration&quot;:&quot;none&quot;,&quot;script&quot;:&quot;super&quot;},&quot;range&quot;:[2,3]},{&quot;style&quot;:{&quot;fontFamily&quot;:&quot;Cutive Mono&quot;,&quot;fontSize&quot;:18.666666666666664,&quot;color&quot;:&quot;rgba(234,234,234,1)&quot;,&quot;fontWeight&quot;:&quot;normal&quot;,&quot;fontStyle&quot;:&quot;normal&quot;,&quot;decoration&quot;:&quot;none&quot;,&quot;script&quot;:&quot;none&quot;},&quot;range&quot;:[4,8]},{&quot;style&quot;:{&quot;fontFamily&quot;:&quot;Cutive Mono&quot;,&quot;fontSize&quot;:18.666666666666664,&quot;color&quot;:&quot;rgba(234,234,234,1)&quot;,&quot;fontWeight&quot;:&quot;normal&quot;,&quot;fontStyle&quot;:&quot;normal&quot;,&quot;decoration&quot;:&quot;none&quot;,&quot;script&quot;:&quot;sub&quot;},&quot;range&quot;:[9,9]},{&quot;style&quot;:{&quot;fontFamily&quot;:&quot;Cutive Mono&quot;,&quot;fontSize&quot;:18.666666666666664,&quot;color&quot;:&quot;rgba(234,234,234,1)&quot;,&quot;fontWeight&quot;:&quot;normal&quot;,&quot;fontStyle&quot;:&quot;normal&quot;,&quot;decoration&quot;:&quot;none&quot;,&quot;script&quot;:&quot;super&quot;},&quot;range&quot;:[10,11]},{&quot;style&quot;:{&quot;fontFamily&quot;:&quot;Cutive Mono&quot;,&quot;fontSize&quot;:18.666666666666664,&quot;color&quot;:&quot;rgba(234,234,234,1)&quot;,&quot;fontWeight&quot;:&quot;normal&quot;,&quot;fontStyle&quot;:&quot;normal&quot;,&quot;decoration&quot;:&quot;none&quot;,&quot;script&quot;:&quot;none&quot;},&quot;range&quot;:[12,12]},{&quot;style&quot;:{&quot;fontFamily&quot;:&quot;DejaVu Sans Mono&quot;,&quot;fontSize&quot;:18.666666666666664,&quot;color&quot;:&quot;rgba(234,234,234,1)&quot;,&quot;fontWeight&quot;:&quot;normal&quot;,&quot;fontStyle&quot;:&quot;normal&quot;,&quot;decoration&quot;:&quot;none&quot;,&quot;script&quot;:&quot;none&quot;},&quot;range&quot;:[13,13]},{&quot;style&quot;:{&quot;fontFamily&quot;:&quot;Cutive Mono&quot;,&quot;fontSize&quot;:18.666666666666664,&quot;color&quot;:&quot;rgba(234,234,234,1)&quot;,&quot;fontWeight&quot;:&quot;normal&quot;,&quot;fontStyle&quot;:&quot;normal&quot;,&quot;decoration&quot;:&quot;none&quot;,&quot;script&quot;:&quot;none&quot;},&quot;range&quot;:[14,18]},{&quot;style&quot;:{&quot;fontFamily&quot;:&quot;Cutive Mono&quot;,&quot;fontSize&quot;:18.666666666666664,&quot;color&quot;:&quot;rgba(234,234,234,1)&quot;,&quot;fontWeight&quot;:&quot;normal&quot;,&quot;fontStyle&quot;:&quot;normal&quot;,&quot;decoration&quot;:&quot;none&quot;,&quot;script&quot;:&quot;sub&quot;},&quot;range&quot;:[19,19]}],&quot;text&quot;:&quot;Ca2+ + CO32- → CaCO3&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214.96664925329486,&quot;y&quot;:22},&quot;targetSize&quot;:{&quot;x&quot;:214.96664925329486,&quot;y&quot;:22},&quot;format&quot;:&quot;BETTER_TEXT&quot;,&quot;verticalAlign&quot;:&quot;TOP&quot;},&quot;isLocked&quot;:false,&quot;parent&quot;:{&quot;type&quot;:&quot;CHILD&quot;,&quot;parentId&quot;:&quot;d9b5d090-9438-4070-9685-f32d5fa34d2d&quot;,&quot;order&quot;:&quot;56&quot;}},&quot;879ca434-ea68-474d-a6d8-edc2b0c63178&quot;:{&quot;type&quot;:&quot;FIGURE_OBJECT&quot;,&quot;id&quot;:&quot;879ca434-ea68-474d-a6d8-edc2b0c63178&quot;,&quot;name&quot;:&quot;Correlation plot (low positive)&quot;,&quot;relativeTransform&quot;:{&quot;translate&quot;:{&quot;x&quot;:215.6300000000001,&quot;y&quot;:-9.47300000000007},&quot;rotate&quot;:0},&quot;opacity&quot;:1,&quot;source&quot;:{&quot;id&quot;:&quot;5d559ce74c924c0075cc4bfd&quot;,&quot;type&quot;:&quot;ASSETS&quot;},&quot;pathStyles&quot;:[{&quot;type&quot;:&quot;FILL&quot;,&quot;fillStyle&quot;:&quot;rgb(0,0,0)&quot;}],&quot;isLocked&quot;:false,&quot;parent&quot;:{&quot;type&quot;:&quot;CHILD&quot;,&quot;parentId&quot;:&quot;d9b5d090-9438-4070-9685-f32d5fa34d2d&quot;,&quot;order&quot;:&quot;57&quot;}},&quot;afbd4aeb-970c-495c-9fa1-f4ec17a10bb1&quot;:{&quot;type&quot;:&quot;FIGURE_OBJECT&quot;,&quot;id&quot;:&quot;afbd4aeb-970c-495c-9fa1-f4ec17a10bb1&quot;,&quot;relativeTransform&quot;:{&quot;translate&quot;:{&quot;x&quot;:2.832708455434272,&quot;y&quot;:14.020052587083455},&quot;rotate&quot;:0},&quot;opacity&quot;:1,&quot;path&quot;:{&quot;type&quot;:&quot;POLY_LINE&quot;,&quot;points&quot;:[{&quot;x&quot;:41.26129154456578,&quot;y&quot;:-19.772052587083408},{&quot;x&quot;:-41.26129154456578,&quot;y&quot;:19.772052587083408}],&quot;closed&quot;:false},&quot;pathStyles&quot;:[{&quot;type&quot;:&quot;FILL&quot;,&quot;fillStyle&quot;:&quot;transparent&quot;},{&quot;type&quot;:&quot;STROKE&quot;,&quot;strokeStyle&quot;:&quot;rgba(236,234,238,1)&quot;,&quot;lineWidth&quot;:0.511418981644892,&quot;lineJoin&quot;:&quot;round&quot;,&quot;dashArray&quot;:[0,0]}],&quot;isLocked&quot;:false,&quot;parent&quot;:{&quot;type&quot;:&quot;CHILD&quot;,&quot;parentId&quot;:&quot;879ca434-ea68-474d-a6d8-edc2b0c63178&quot;,&quot;order&quot;:&quot;2&quot;}},&quot;5ff6aafe-99ed-4f75-9a4a-8c03f5321d27&quot;:{&quot;type&quot;:&quot;FIGURE_OBJECT&quot;,&quot;id&quot;:&quot;5ff6aafe-99ed-4f75-9a4a-8c03f5321d27&quot;,&quot;relativeTransform&quot;:{&quot;translate&quot;:{&quot;x&quot;:5.684341886080802e-14,&quot;y&quot;:0},&quot;rotate&quot;:0},&quot;opacity&quot;:1,&quot;source&quot;:{&quot;type&quot;:&quot;ASSETS&quot;},&quot;pathStyles&quot;:[{&quot;type&quot;:&quot;FILL&quot;,&quot;fillStyle&quot;:&quot;rgb(0,0,0)&quot;}],&quot;isLocked&quot;:false,&quot;parent&quot;:{&quot;type&quot;:&quot;CHILD&quot;,&quot;parentId&quot;:&quot;879ca434-ea68-474d-a6d8-edc2b0c63178&quot;,&quot;order&quot;:&quot;5&quot;}},&quot;eb299277-2f09-413e-a8d8-db0c7bf9ee08&quot;:{&quot;type&quot;:&quot;FIGURE_OBJECT&quot;,&quot;id&quot;:&quot;eb299277-2f09-413e-a8d8-db0c7bf9ee08&quot;,&quot;name&quot;:&quot;Circle [2020-05]&quot;,&quot;relativeTransform&quot;:{&quot;translate&quot;:{&quot;x&quot;:-18.139988652784325,&quot;y&quot;:23.26628560640571},&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05&quot;}},&quot;42c53410-1697-404e-862a-9f509ddf35fb&quot;:{&quot;type&quot;:&quot;FIGURE_OBJECT&quot;,&quot;id&quot;:&quot;42c53410-1697-404e-862a-9f509ddf35fb&quot;,&quot;name&quot;:&quot;Circle&quot;,&quot;relativeTransform&quot;:{&quot;translate&quot;:{&quot;x&quot;:-10.240324295212927,&quot;y&quot;:6.107637459564751},&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1&quot;}},&quot;8c8e4902-b703-4f44-8b88-f4a47b9a0ff8&quot;:{&quot;type&quot;:&quot;FIGURE_OBJECT&quot;,&quot;id&quot;:&quot;8c8e4902-b703-4f44-8b88-f4a47b9a0ff8&quot;,&quot;name&quot;:&quot;Circle [2020-05]&quot;,&quot;relativeTransform&quot;:{&quot;translate&quot;:{&quot;x&quot;:36.29880303447209,&quot;y&quot;:-27.126264621620784},&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2&quot;}},&quot;1a8fff55-eb85-4dfd-ac68-371d90fc9464&quot;:{&quot;type&quot;:&quot;FIGURE_OBJECT&quot;,&quot;id&quot;:&quot;1a8fff55-eb85-4dfd-ac68-371d90fc9464&quot;,&quot;name&quot;:&quot;Circle&quot;,&quot;relativeTransform&quot;:{&quot;translate&quot;:{&quot;x&quot;:20.444814603480324,&quot;y&quot;:3.039123569695414},&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3&quot;}},&quot;7b229b16-3b82-4f2c-909f-7858469c9d5a&quot;:{&quot;type&quot;:&quot;FIGURE_OBJECT&quot;,&quot;id&quot;:&quot;7b229b16-3b82-4f2c-909f-7858469c9d5a&quot;,&quot;name&quot;:&quot;Circle&quot;,&quot;relativeTransform&quot;:{&quot;translate&quot;:{&quot;x&quot;:4.590826172488791,&quot;y&quot;:25.030139780425735},&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5&quot;}},&quot;dae33c63-a04f-42a8-996a-d4c61673f416&quot;:{&quot;type&quot;:&quot;FIGURE_OBJECT&quot;,&quot;id&quot;:&quot;dae33c63-a04f-42a8-996a-d4c61673f416&quot;,&quot;name&quot;:&quot;Circle [2020-05]&quot;,&quot;relativeTransform&quot;:{&quot;translate&quot;:{&quot;x&quot;:0.00013404296584162978,&quot;y&quot;:-1.807274803671851},&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55&quot;}},&quot;9a0d9978-26d0-4fef-b299-9d75a08e91bf&quot;:{&quot;type&quot;:&quot;FIGURE_OBJECT&quot;,&quot;id&quot;:&quot;9a0d9978-26d0-4fef-b299-9d75a08e91bf&quot;,&quot;name&quot;:&quot;Circle&quot;,&quot;relativeTransform&quot;:{&quot;translate&quot;:{&quot;x&quot;:-35.29985439581293,&quot;y&quot;:30.152661322607138},&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6&quot;}},&quot;c07ee4d6-26b2-423a-8db8-cfca8fd5405d&quot;:{&quot;type&quot;:&quot;FIGURE_OBJECT&quot;,&quot;id&quot;:&quot;c07ee4d6-26b2-423a-8db8-cfca8fd5405d&quot;,&quot;name&quot;:&quot;Circle [2020-05]&quot;,&quot;relativeTransform&quot;:{&quot;translate&quot;:{&quot;x&quot;:35.275965071182384,&quot;y&quot;:18.09500088173214},&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7&quot;}},&quot;891512f2-be49-490c-991a-64a12355869f&quot;:{&quot;type&quot;:&quot;FIGURE_OBJECT&quot;,&quot;id&quot;:&quot;891512f2-be49-490c-991a-64a12355869f&quot;,&quot;relativeTransform&quot;:{&quot;translate&quot;:{&quot;x&quot;:0,&quot;y&quot;:0},&quot;rotate&quot;:0},&quot;opacity&quot;:1,&quot;path&quot;:{&quot;type&quot;:&quot;POLY_LINE&quot;,&quot;points&quot;:[{&quot;x&quot;:-45.38956367262949,&quot;y&quot;:-43.60263404809325},{&quot;x&quot;:-45.38956367262949,&quot;y&quot;:43.60263404809325},{&quot;x&quot;:45.38956367262949,&quot;y&quot;:43.60263404809325}],&quot;closed&quot;:false},&quot;pathStyles&quot;:[{&quot;type&quot;:&quot;FILL&quot;,&quot;fillStyle&quot;:&quot;transparent&quot;},{&quot;type&quot;:&quot;STROKE&quot;,&quot;strokeStyle&quot;:&quot;rgba(237, 233, 232, 1)&quot;,&quot;lineWidth&quot;:1.534256944934676,&quot;lineJoin&quot;:&quot;round&quot;,&quot;dashArray&quot;:[0,0]}],&quot;pathMarkers&quot;:{&quot;markerStart&quot;:{&quot;type&quot;:&quot;PATH&quot;,&quot;units&quot;:{&quot;type&quot;:&quot;STROKE_WIDTH&quot;,&quot;scale&quot;:0.733333333333333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End&quot;:{&quot;type&quot;:&quot;PATH&quot;,&quot;units&quot;:{&quot;type&quot;:&quot;STROKE_WIDTH&quot;,&quot;scale&quot;:0.733333333333333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5ff6aafe-99ed-4f75-9a4a-8c03f5321d27&quot;,&quot;order&quot;:&quot;8&quot;}},&quot;0c1a47d7-badf-493d-a427-f8e9adf08045&quot;:{&quot;type&quot;:&quot;FIGURE_OBJECT&quot;,&quot;id&quot;:&quot;0c1a47d7-badf-493d-a427-f8e9adf08045&quot;,&quot;name&quot;:&quot;Cyclohexane (chair conformation)&quot;,&quot;relativeTransform&quot;:{&quot;translate&quot;:{&quot;x&quot;:-104.64099999999996,&quot;y&quot;:-39.48900000000003},&quot;rotate&quot;:0,&quot;skewX&quot;:0,&quot;scale&quot;:{&quot;x&quot;:0.3333333333333333,&quot;y&quot;:0.3333333333333333}},&quot;opacity&quot;:1,&quot;image&quot;:{&quot;url&quot;:&quot;https://icons.biorender.com/biorender/5b296b4039949a001413e912/cyclohexane-chair-conformation.png&quot;,&quot;fallbackUrl&quot;:&quot;https://res.cloudinary.com/dlcjuc3ej/image/upload/v1529441082/ow1nd3debm7sfr3xnrwk.svg#/keystone/api/icons/5b296b4039949a001413e912/cyclohexane-chair-conformation.svg&quot;,&quot;size&quot;:{&quot;x&quot;:300,&quot;y&quot;:120},&quot;isPremium&quot;:false},&quot;source&quot;:{&quot;id&quot;:&quot;5b296ad339949a001413e911&quot;,&quot;type&quot;:&quot;ASSETS&quot;},&quot;pathStyles&quot;:[{&quot;type&quot;:&quot;FILL&quot;,&quot;fillStyle&quot;:&quot;rgb(0,0,0)&quot;}],&quot;isLocked&quot;:false,&quot;parent&quot;:{&quot;type&quot;:&quot;CHILD&quot;,&quot;parentId&quot;:&quot;d9b5d090-9438-4070-9685-f32d5fa34d2d&quot;,&quot;order&quot;:&quot;58&quot;}},&quot;6cb7d984-0098-44b0-9931-4a31c7735c4d&quot;:{&quot;type&quot;:&quot;FIGURE_OBJECT&quot;,&quot;id&quot;:&quot;6cb7d984-0098-44b0-9931-4a31c7735c4d&quot;,&quot;name&quot;:&quot;Cyclohexane (chair conformation, blank bonds)&quot;,&quot;relativeTransform&quot;:{&quot;translate&quot;:{&quot;x&quot;:-74.48199999999997,&quot;y&quot;:-90.69371428571431},&quot;rotate&quot;:0,&quot;skewX&quot;:0,&quot;scale&quot;:{&quot;x&quot;:0.2857142857142857,&quot;y&quot;:0.2857142857142857}},&quot;opacity&quot;:1,&quot;image&quot;:{&quot;url&quot;:&quot;https://icons.biorender.com/biorender/5b296ba239949a001413e925/cyclohexane-chair-conformation-blank-bonds.png&quot;,&quot;fallbackUrl&quot;:&quot;https://res.cloudinary.com/dlcjuc3ej/image/upload/v1529441181/zey1pouac5gxcpbs9h1s.svg#/keystone/api/icons/5b296ba239949a001413e925/cyclohexane-chair-conformation-blank-bonds.svg&quot;,&quot;size&quot;:{&quot;x&quot;:350,&quot;y&quot;:180},&quot;isPremium&quot;:false},&quot;source&quot;:{&quot;id&quot;:&quot;5b296b51cbc71a00141f8906&quot;,&quot;type&quot;:&quot;ASSETS&quot;},&quot;pathStyles&quot;:[{&quot;type&quot;:&quot;FILL&quot;,&quot;fillStyle&quot;:&quot;rgb(0,0,0)&quot;}],&quot;isLocked&quot;:false,&quot;parent&quot;:{&quot;type&quot;:&quot;CHILD&quot;,&quot;parentId&quot;:&quot;d9b5d090-9438-4070-9685-f32d5fa34d2d&quot;,&quot;order&quot;:&quot;6&quot;}},&quot;a414632f-c3fd-4bfa-aa67-80b33d3e3bba&quot;:{&quot;type&quot;:&quot;FIGURE_OBJECT&quot;,&quot;id&quot;:&quot;a414632f-c3fd-4bfa-aa67-80b33d3e3bba&quot;,&quot;name&quot;:&quot;15 Phosphorus&quot;,&quot;relativeTransform&quot;:{&quot;translate&quot;:{&quot;x&quot;:175.55500000000006,&quot;y&quot;:-188.35500000000002},&quot;rotate&quot;:0},&quot;layout&quot;:{&quot;sizeRatio&quot;:{&quot;x&quot;:0.9063565454374588,&quot;y&quot;:0.6098189393227453},&quot;keepAspectRatio&quot;:true},&quot;opacity&quot;:1,&quot;path&quot;:{&quot;type&quot;:&quot;ELLIPSE&quot;,&quot;size&quot;:{&quot;x&quot;:29.463630987581325,&quot;y&quot;:29.463630987581325}},&quot;pathStyles&quot;:[{&quot;type&quot;:&quot;FILL&quot;,&quot;fillStyle&quot;:&quot;rgba(0,0,0,0)&quot;},{&quot;type&quot;:&quot;STROKE&quot;,&quot;strokeStyle&quot;:&quot;rgba(234,234,234,1)&quot;,&quot;lineWidth&quot;:2,&quot;lineJoin&quot;:&quot;round&quot;}],&quot;isLocked&quot;:false,&quot;parent&quot;:{&quot;type&quot;:&quot;CHILD&quot;,&quot;parentId&quot;:&quot;d9b5d090-9438-4070-9685-f32d5fa34d2d&quot;,&quot;order&quot;:&quot;61&quot;}},&quot;d2acabd8-dccb-4f77-bb74-db4cd59cce99&quot;:{&quot;type&quot;:&quot;FIGURE_OBJECT&quot;,&quot;id&quot;:&quot;d2acabd8-dccb-4f77-bb74-db4cd59cce99&quot;,&quot;relativeTransform&quot;:{&quot;translate&quot;:{&quot;x&quot;:0,&quot;y&quot;:0},&quot;rotate&quot;:0},&quot;text&quot;:{&quot;textData&quot;:{&quot;lineSpacing&quot;:&quot;normal&quot;,&quot;alignment&quot;:&quot;center&quot;,&quot;lines&quot;:[{&quot;runs&quot;:[{&quot;style&quot;:{&quot;fontFamily&quot;:&quot;Roboto&quot;,&quot;fontSize&quot;:14,&quot;color&quot;:&quot;rgba(234,234,234,1)&quot;,&quot;fontWeight&quot;:&quot;normal&quot;,&quot;fontStyle&quot;:&quot;normal&quot;,&quot;decoration&quot;:&quot;none&quot;,&quot;script&quot;:&quot;none&quot;},&quot;range&quot;:[0,0]}],&quot;text&quot;:&quot;P&quot;,&quot;baseStyle&quot;:{&quot;fontFamily&quot;:&quot;Roboto&quot;,&quot;fontSize&quot;:14,&quot;color&quot;:&quot;rgba(234,234,234,1)&quot;,&quot;fontWeight&quot;:&quot;normal&quot;,&quot;fontStyle&quot;:&quot;normal&quot;,&quot;decoration&quot;:&quot;none&quot;,&quot;script&quot;:&quot;none&quot;}}],&quot;verticalAlign&quot;:&quot;TOP&quot;},&quot;size&quot;:{&quot;x&quot;:26.704554797948273,&quot;y&quot;:16},&quot;targetSize&quot;:{&quot;x&quot;:26.704554797948273,&quot;y&quot;:2},&quot;format&quot;:&quot;BETTER_TEXT&quot;},&quot;parent&quot;:{&quot;type&quot;:&quot;CHILD&quot;,&quot;parentId&quot;:&quot;a414632f-c3fd-4bfa-aa67-80b33d3e3bba&quot;,&quot;order&quot;:&quot;5&quot;}},&quot;fb1a3eab-5cbf-44c7-bf56-9069687d784f&quot;:{&quot;type&quot;:&quot;FIGURE_OBJECT&quot;,&quot;id&quot;:&quot;fb1a3eab-5cbf-44c7-bf56-9069687d784f&quot;,&quot;name&quot;:&quot;Bond (pentagon)&quot;,&quot;relativeTransform&quot;:{&quot;translate&quot;:{&quot;x&quot;:205.7481860862143,&quot;y&quot;:76.27834433073733},&quot;rotate&quot;:0,&quot;skewX&quot;:0,&quot;scale&quot;:{&quot;x&quot;:0.1043164890459184,&quot;y&quot;:0.1043164890459184}},&quot;opacity&quot;:1,&quot;image&quot;:{&quot;url&quot;:&quot;https://icons.biorender.com/biorender/5c140074edbbaf120017f01b/bond-pentagon.png&quot;,&quot;fallbackUrl&quot;:&quot;https://res.cloudinary.com/dlcjuc3ej/image/upload/v1544814683/lxkliw0xmdly8ot9xjgo.svg#/keystone/api/icons/5c140074edbbaf120017f01b/bond-pentagon.svg&quot;,&quot;size&quot;:{&quot;x&quot;:532,&quot;y&quot;:533},&quot;isPremium&quot;:false},&quot;source&quot;:{&quot;id&quot;:&quot;5a4666ec14086400142d7e4f&quot;,&quot;type&quot;:&quot;ASSETS&quot;},&quot;pathStyles&quot;:[{&quot;type&quot;:&quot;FILL&quot;,&quot;fillStyle&quot;:&quot;rgb(0,0,0)&quot;}],&quot;isLocked&quot;:false,&quot;parent&quot;:{&quot;type&quot;:&quot;CHILD&quot;,&quot;parentId&quot;:&quot;d9b5d090-9438-4070-9685-f32d5fa34d2d&quot;,&quot;order&quot;:&quot;62&quot;}},&quot;b5789938-499e-4c1a-a126-1489a347106d&quot;:{&quot;type&quot;:&quot;FIGURE_OBJECT&quot;,&quot;id&quot;:&quot;b5789938-499e-4c1a-a126-1489a347106d&quot;,&quot;name&quot;:&quot;Cyclopentadiene&quot;,&quot;relativeTransform&quot;:{&quot;translate&quot;:{&quot;x&quot;:161.8765114640534,&quot;y&quot;:153.51926285221109},&quot;rotate&quot;:-0.31417253482012364,&quot;skewX&quot;:0,&quot;scale&quot;:{&quot;x&quot;:0.3453229843747562,&quot;y&quot;:0.34532298437475617}},&quot;opacity&quot;:1,&quot;image&quot;:{&quot;url&quot;:&quot;https://icons.biorender.com/biorender/5a380bd62ce7d200145afedf/cyclopentadiene.png&quot;,&quot;fallbackUrl&quot;:&quot;https://res.cloudinary.com/dlcjuc3ej/image/upload/v1513622483/mopuko9zhj27c56s8aed.svg#/keystone/api/icons/5a380bd62ce7d200145afedf/cyclopentadiene.svg&quot;,&quot;size&quot;:{&quot;x&quot;:185,&quot;y&quot;:178},&quot;isPremium&quot;:false},&quot;source&quot;:{&quot;id&quot;:&quot;5a380bbdacaa880014e2ef51&quot;,&quot;type&quot;:&quot;ASSETS&quot;},&quot;pathStyles&quot;:[{&quot;type&quot;:&quot;FILL&quot;,&quot;fillStyle&quot;:&quot;rgb(0,0,0)&quot;}],&quot;isLocked&quot;:false,&quot;parent&quot;:{&quot;type&quot;:&quot;CHILD&quot;,&quot;parentId&quot;:&quot;d9b5d090-9438-4070-9685-f32d5fa34d2d&quot;,&quot;order&quot;:&quot;63&quot;}},&quot;f504e144-0ad9-41f7-bd95-3b28d05f6cbf&quot;:{&quot;type&quot;:&quot;FIGURE_OBJECT&quot;,&quot;id&quot;:&quot;f504e144-0ad9-41f7-bd95-3b28d05f6cbf&quot;,&quot;name&quot;:&quot;Amino acid (Pyrrolysine, Pyl)&quot;,&quot;relativeTransform&quot;:{&quot;translate&quot;:{&quot;x&quot;:312.24754910096834,&quot;y&quot;:-9.473450899031889},&quot;rotate&quot;:1.5707963267948966,&quot;skewX&quot;:0,&quot;scale&quot;:{&quot;x&quot;:0.2071230982019364,&quot;y&quot;:0.2071230982019364}},&quot;opacity&quot;:1,&quot;image&quot;:{&quot;url&quot;:&quot;https://icons.biorender.com/biorender/5dae3ced80ffbe000493bcbe/amino-acid-pyrrolysine-pyl.png&quot;,&quot;fallbackUrl&quot;:&quot;https://res.cloudinary.com/dlcjuc3ej/image/upload/v1571699947/y8wgv9xq9xy9dpmvcp3j.svg#/keystone/api/icons/5dae3ced80ffbe000493bcbe/amino-acid-pyrrolysine-pyl.svg&quot;,&quot;size&quot;:{&quot;x&quot;:1000,&quot;y&quot;:446},&quot;isPremium&quot;:false},&quot;source&quot;:{&quot;id&quot;:&quot;5dadcaf280ffbe000493bc4e&quot;,&quot;type&quot;:&quot;ASSETS&quot;},&quot;pathStyles&quot;:[{&quot;type&quot;:&quot;FILL&quot;,&quot;fillStyle&quot;:&quot;rgb(0,0,0)&quot;}],&quot;isLocked&quot;:false,&quot;parent&quot;:{&quot;type&quot;:&quot;CHILD&quot;,&quot;parentId&quot;:&quot;d9b5d090-9438-4070-9685-f32d5fa34d2d&quot;,&quot;order&quot;:&quot;65&quot;}},&quot;9b39d44d-3d71-41ef-ae3b-c05683935cd1&quot;:{&quot;type&quot;:&quot;FIGURE_OBJECT&quot;,&quot;id&quot;:&quot;9b39d44d-3d71-41ef-ae3b-c05683935cd1&quot;,&quot;relativeTransform&quot;:{&quot;translate&quot;:{&quot;x&quot;:379.19217491771326,&quot;y&quot;:147.57566666666665},&quot;rotate&quot;:0},&quot;opacity&quot;:1,&quot;pathStyles&quot;:[{&quot;type&quot;:&quot;FILL&quot;,&quot;fillStyle&quot;:&quot;rgba(234,234,234,1)&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1]},{&quot;style&quot;:{&quot;fontFamily&quot;:&quot;Cutive Mono&quot;,&quot;fontSize&quot;:18.666666666666664,&quot;color&quot;:&quot;rgba(234,234,234,1)&quot;,&quot;fontWeight&quot;:&quot;normal&quot;,&quot;fontStyle&quot;:&quot;normal&quot;,&quot;decoration&quot;:&quot;none&quot;,&quot;script&quot;:&quot;super&quot;},&quot;range&quot;:[2,3]},{&quot;style&quot;:{&quot;fontFamily&quot;:&quot;Cutive Mono&quot;,&quot;fontSize&quot;:18.666666666666664,&quot;color&quot;:&quot;rgba(234,234,234,1)&quot;,&quot;fontWeight&quot;:&quot;normal&quot;,&quot;fontStyle&quot;:&quot;normal&quot;,&quot;decoration&quot;:&quot;none&quot;,&quot;script&quot;:&quot;none&quot;},&quot;range&quot;:[4,8]},{&quot;style&quot;:{&quot;fontFamily&quot;:&quot;Cutive Mono&quot;,&quot;fontSize&quot;:18.666666666666664,&quot;color&quot;:&quot;rgba(234,234,234,1)&quot;,&quot;fontWeight&quot;:&quot;normal&quot;,&quot;fontStyle&quot;:&quot;normal&quot;,&quot;decoration&quot;:&quot;none&quot;,&quot;script&quot;:&quot;sub&quot;},&quot;range&quot;:[9,9]},{&quot;style&quot;:{&quot;fontFamily&quot;:&quot;Cutive Mono&quot;,&quot;fontSize&quot;:18.666666666666664,&quot;color&quot;:&quot;rgba(234,234,234,1)&quot;,&quot;fontWeight&quot;:&quot;normal&quot;,&quot;fontStyle&quot;:&quot;normal&quot;,&quot;decoration&quot;:&quot;none&quot;,&quot;script&quot;:&quot;super&quot;},&quot;range&quot;:[10,11]},{&quot;style&quot;:{&quot;fontFamily&quot;:&quot;Cutive Mono&quot;,&quot;fontSize&quot;:18.666666666666664,&quot;color&quot;:&quot;rgba(234,234,234,1)&quot;,&quot;fontWeight&quot;:&quot;normal&quot;,&quot;fontStyle&quot;:&quot;normal&quot;,&quot;decoration&quot;:&quot;none&quot;,&quot;script&quot;:&quot;none&quot;},&quot;range&quot;:[12,12]},{&quot;style&quot;:{&quot;fontFamily&quot;:&quot;DejaVu Sans Mono&quot;,&quot;fontSize&quot;:18.666666666666664,&quot;color&quot;:&quot;rgba(234,234,234,1)&quot;,&quot;fontWeight&quot;:&quot;normal&quot;,&quot;fontStyle&quot;:&quot;normal&quot;,&quot;decoration&quot;:&quot;none&quot;,&quot;script&quot;:&quot;none&quot;},&quot;range&quot;:[13,13]},{&quot;style&quot;:{&quot;fontFamily&quot;:&quot;Cutive Mono&quot;,&quot;fontSize&quot;:18.666666666666664,&quot;color&quot;:&quot;rgba(234,234,234,1)&quot;,&quot;fontWeight&quot;:&quot;normal&quot;,&quot;fontStyle&quot;:&quot;normal&quot;,&quot;decoration&quot;:&quot;none&quot;,&quot;script&quot;:&quot;none&quot;},&quot;range&quot;:[14,18]},{&quot;style&quot;:{&quot;fontFamily&quot;:&quot;Cutive Mono&quot;,&quot;fontSize&quot;:18.666666666666664,&quot;color&quot;:&quot;rgba(234,234,234,1)&quot;,&quot;fontWeight&quot;:&quot;normal&quot;,&quot;fontStyle&quot;:&quot;normal&quot;,&quot;decoration&quot;:&quot;none&quot;,&quot;script&quot;:&quot;sub&quot;},&quot;range&quot;:[19,19]}],&quot;text&quot;:&quot;Ca2+ + CO32- → CaCO3&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223.51834983542648,&quot;y&quot;:22},&quot;targetSize&quot;:{&quot;x&quot;:223.51834983542648,&quot;y&quot;:22},&quot;format&quot;:&quot;BETTER_TEXT&quot;,&quot;verticalAlign&quot;:&quot;TOP&quot;},&quot;isLocked&quot;:false,&quot;parent&quot;:{&quot;type&quot;:&quot;CHILD&quot;,&quot;parentId&quot;:&quot;d9b5d090-9438-4070-9685-f32d5fa34d2d&quot;,&quot;order&quot;:&quot;66&quot;}},&quot;286f44ad-90dc-4d02-a257-b917d529d1fd&quot;:{&quot;type&quot;:&quot;FIGURE_OBJECT&quot;,&quot;id&quot;:&quot;286f44ad-90dc-4d02-a257-b917d529d1fd&quot;,&quot;name&quot;:&quot;Scale&quot;,&quot;relativeTransform&quot;:{&quot;translate&quot;:{&quot;x&quot;:241.43640775836556,&quot;y&quot;:208.78837367296893},&quot;rotate&quot;:0,&quot;skewX&quot;:0,&quot;scale&quot;:{&quot;x&quot;:0.7451972731683044,&quot;y&quot;:0.7451972731683044}},&quot;opacity&quot;:1,&quot;image&quot;:{&quot;url&quot;:&quot;https://icons.biorender.com/biorender/5a720f9cd8c75d0014119022/scale.png&quot;,&quot;fallbackUrl&quot;:&quot;https://res.cloudinary.com/dlcjuc3ej/image/upload/v1517424534/cp03cyf81lmshucytrwk.svg#/keystone/api/icons/5a720f9cd8c75d0014119022/scale.svg&quot;,&quot;size&quot;:{&quot;x&quot;:141,&quot;y&quot;:166},&quot;isPremium&quot;:false},&quot;source&quot;:{&quot;id&quot;:&quot;5a720f37d8c75d0014119005&quot;,&quot;type&quot;:&quot;ASSETS&quot;},&quot;pathStyles&quot;:[{&quot;type&quot;:&quot;FILL&quot;,&quot;fillStyle&quot;:&quot;rgb(0,0,0)&quot;}],&quot;isLocked&quot;:false,&quot;parent&quot;:{&quot;type&quot;:&quot;CHILD&quot;,&quot;parentId&quot;:&quot;d9b5d090-9438-4070-9685-f32d5fa34d2d&quot;,&quot;order&quot;:&quot;67&quot;}},&quot;ed2038fe-2ed5-4411-8370-d23c186c78b9&quot;:{&quot;type&quot;:&quot;FIGURE_OBJECT&quot;,&quot;id&quot;:&quot;ed2038fe-2ed5-4411-8370-d23c186c78b9&quot;,&quot;relativeTransform&quot;:{&quot;translate&quot;:{&quot;x&quot;:0,&quot;y&quot;:-3.3439783934347815},&quot;rotate&quot;:0,&quot;skewX&quot;:0,&quot;scale&quot;:{&quot;x&quot;:1,&quot;y&quot;:0.9599523545696458}},&quot;opacity&quot;:1,&quot;path&quot;:{&quot;type&quot;:&quot;RECT&quot;,&quot;size&quot;:{&quot;x&quot;:141,&quot;y&quot;:166}},&quot;pathStyles&quot;:[{&quot;type&quot;:&quot;FILL&quot;,&quot;fillStyle&quot;:&quot;#fff&quot;}],&quot;isFrozen&quot;:true,&quot;isLocked&quot;:false,&quot;parent&quot;:{&quot;type&quot;:&quot;CROP&quot;,&quot;parentId&quot;:&quot;286f44ad-90dc-4d02-a257-b917d529d1fd&quot;,&quot;order&quot;:&quot;5&quot;}},&quot;2edef950-0b94-4f1c-88d8-5a52af91c241&quot;:{&quot;type&quot;:&quot;FIGURE_OBJECT&quot;,&quot;id&quot;:&quot;2edef950-0b94-4f1c-88d8-5a52af91c241&quot;,&quot;name&quot;:&quot;Cysteine (Cys)&quot;,&quot;relativeTransform&quot;:{&quot;translate&quot;:{&quot;x&quot;:331.3078879123963,&quot;y&quot;:215.17185161764718},&quot;rotate&quot;:-0.7803490104231312,&quot;skewX&quot;:0,&quot;scale&quot;:{&quot;x&quot;:0.25370919881305637,&quot;y&quot;:0.2537091988130564}},&quot;opacity&quot;:1,&quot;image&quot;:{&quot;url&quot;:&quot;https://icons.biorender.com/biorender/5cf83e4e509d8c0400f7bc0f/amino-acid-cysteine-cys.png&quot;,&quot;fallbackUrl&quot;:&quot;https://res.cloudinary.com/dlcjuc3ej/image/upload/v1559772747/i2zgvr6ugawpuvnnfcuv.svg#/keystone/api/icons/5cf83e4e509d8c0400f7bc0f/amino-acid-cysteine-cys.svg&quot;,&quot;size&quot;:{&quot;x&quot;:600,&quot;y&quot;:411},&quot;isPremium&quot;:false},&quot;source&quot;:{&quot;id&quot;:&quot;5cf83e1a509d8c0400f7bc0c&quot;,&quot;type&quot;:&quot;ASSETS&quot;},&quot;pathStyles&quot;:[{&quot;type&quot;:&quot;FILL&quot;,&quot;fillStyle&quot;:&quot;rgb(0,0,0)&quot;}],&quot;isLocked&quot;:false,&quot;parent&quot;:{&quot;type&quot;:&quot;CHILD&quot;,&quot;parentId&quot;:&quot;d9b5d090-9438-4070-9685-f32d5fa34d2d&quot;,&quot;order&quot;:&quot;7&quot;}},&quot;42002de6-6681-407e-b583-a1f1a8c19e1c&quot;:{&quot;type&quot;:&quot;FIGURE_OBJECT&quot;,&quot;id&quot;:&quot;42002de6-6681-407e-b583-a1f1a8c19e1c&quot;,&quot;relativeTransform&quot;:{&quot;translate&quot;:{&quot;x&quot;:164.7983621816805,&quot;y&quot;:-236.83433333333332},&quot;rotate&quot;:0},&quot;opacity&quot;:1,&quot;pathStyles&quot;:[{&quot;type&quot;:&quot;FILL&quot;,&quot;fillStyle&quot;:&quot;rgba(240, 240, 240, 1)&quot;}],&quot;text&quot;:{&quot;textData&quot;:{&quot;lineSpacing&quot;:&quot;normal&quot;,&quot;alignment&quot;:&quot;left&quot;,&quot;lines&quot;:[{&quot;runs&quot;:[{&quot;style&quot;:{&quot;fontFamily&quot;:&quot;Cutive Mono&quot;,&quot;fontSize&quot;:18.666666666666664,&quot;color&quot;:&quot;rgba(240, 240, 240, 1)&quot;,&quot;fontWeight&quot;:&quot;normal&quot;,&quot;fontStyle&quot;:&quot;normal&quot;,&quot;decoration&quot;:&quot;none&quot;,&quot;script&quot;:&quot;none&quot;},&quot;range&quot;:[0,9]}],&quot;text&quot;:&quot;y = mx + b&quot;,&quot;baseStyle&quot;:{&quot;fontFamily&quot;:&quot;Cutive Mono&quot;,&quot;fontSize&quot;:18.666666666666664,&quot;color&quot;:&quot;rgba(240, 240, 240, 1)&quot;,&quot;fontWeight&quot;:&quot;normal&quot;,&quot;fontStyle&quot;:&quot;normal&quot;,&quot;decoration&quot;:&quot;none&quot;,&quot;script&quot;:&quot;none&quot;}}],&quot;verticalAlign&quot;:&quot;TOP&quot;},&quot;size&quot;:{&quot;x&quot;:123.74072436336078,&quot;y&quot;:21.093333333333327},&quot;targetSize&quot;:{&quot;x&quot;:123.74072436336078,&quot;y&quot;:21.093333333333327},&quot;format&quot;:&quot;BETTER_TEXT&quot;,&quot;verticalAlign&quot;:&quot;TOP&quot;},&quot;isLocked&quot;:false,&quot;parent&quot;:{&quot;type&quot;:&quot;CHILD&quot;,&quot;parentId&quot;:&quot;d9b5d090-9438-4070-9685-f32d5fa34d2d&quot;,&quot;order&quot;:&quot;71&quot;}},&quot;0abc78d5-3e3b-432d-9aa5-edac0833f2f4&quot;:{&quot;type&quot;:&quot;FIGURE_OBJECT&quot;,&quot;id&quot;:&quot;0abc78d5-3e3b-432d-9aa5-edac0833f2f4&quot;,&quot;name&quot;:&quot;Cyclohexane (boat conformation 2, blank bonds)&quot;,&quot;relativeTransform&quot;:{&quot;translate&quot;:{&quot;x&quot;:103.51150970160856,&quot;y&quot;:256.727787919856},&quot;rotate&quot;:6.283185307179586,&quot;skewX&quot;:0,&quot;scale&quot;:{&quot;x&quot;:-0.2884344356350534,&quot;y&quot;:0.2884344356350534}},&quot;opacity&quot;:1,&quot;image&quot;:{&quot;url&quot;:&quot;https://icons.biorender.com/biorender/5b296d68cbc71a00141f8912/cyclohexane-boat-conformation-2-blank-bonds.png&quot;,&quot;fallbackUrl&quot;:&quot;https://res.cloudinary.com/dlcjuc3ej/image/upload/v1529441636/usup9ub0reo0vmgchxm2.svg#/keystone/api/icons/5b296d68cbc71a00141f8912/cyclohexane-boat-conformation-2-blank-bonds.svg&quot;,&quot;size&quot;:{&quot;x&quot;:320,&quot;y&quot;:220},&quot;isPremium&quot;:false},&quot;source&quot;:{&quot;id&quot;:&quot;5b296cfdcbc71a00141f8908&quot;,&quot;type&quot;:&quot;ASSETS&quot;},&quot;pathStyles&quot;:[{&quot;type&quot;:&quot;FILL&quot;,&quot;fillStyle&quot;:&quot;rgb(0,0,0)&quot;}],&quot;isLocked&quot;:false,&quot;parent&quot;:{&quot;type&quot;:&quot;CHILD&quot;,&quot;parentId&quot;:&quot;d9b5d090-9438-4070-9685-f32d5fa34d2d&quot;,&quot;order&quot;:&quot;72&quot;}},&quot;523e8b75-ea9f-4e6b-ae3a-6174673e6c04&quot;:{&quot;type&quot;:&quot;FIGURE_OBJECT&quot;,&quot;id&quot;:&quot;523e8b75-ea9f-4e6b-ae3a-6174673e6c04&quot;,&quot;relativeTransform&quot;:{&quot;translate&quot;:{&quot;x&quot;:0,&quot;y&quot;:-37.39373647310822},&quot;rotate&quot;:0,&quot;skewX&quot;:0,&quot;scale&quot;:{&quot;x&quot;:0.9999999999999999,&quot;y&quot;:0.6615951450397431}},&quot;opacity&quot;:1,&quot;path&quot;:{&quot;type&quot;:&quot;RECT&quot;,&quot;size&quot;:{&quot;x&quot;:320,&quot;y&quot;:220}},&quot;pathStyles&quot;:[{&quot;type&quot;:&quot;FILL&quot;,&quot;fillStyle&quot;:&quot;#fff&quot;}],&quot;isFrozen&quot;:true,&quot;isLocked&quot;:false,&quot;parent&quot;:{&quot;type&quot;:&quot;CROP&quot;,&quot;parentId&quot;:&quot;0abc78d5-3e3b-432d-9aa5-edac0833f2f4&quot;,&quot;order&quot;:&quot;5&quot;}},&quot;5b989c37-552e-4e92-9088-750f1fe975f7&quot;:{&quot;type&quot;:&quot;FIGURE_OBJECT&quot;,&quot;id&quot;:&quot;5b989c37-552e-4e92-9088-750f1fe975f7&quot;,&quot;name&quot;:&quot;Cyclohexane (boat conformation 2, blank bonds)&quot;,&quot;relativeTransform&quot;:{&quot;translate&quot;:{&quot;x&quot;:-408.5174902983916,&quot;y&quot;:222.207787919856},&quot;rotate&quot;:6.283185307179586,&quot;skewX&quot;:0,&quot;scale&quot;:{&quot;x&quot;:-0.2884344356350534,&quot;y&quot;:0.2884344356350534}},&quot;opacity&quot;:1,&quot;image&quot;:{&quot;url&quot;:&quot;https://icons.biorender.com/biorender/5b296d68cbc71a00141f8912/cyclohexane-boat-conformation-2-blank-bonds.png&quot;,&quot;fallbackUrl&quot;:&quot;https://res.cloudinary.com/dlcjuc3ej/image/upload/v1529441636/usup9ub0reo0vmgchxm2.svg#/keystone/api/icons/5b296d68cbc71a00141f8912/cyclohexane-boat-conformation-2-blank-bonds.svg&quot;,&quot;size&quot;:{&quot;x&quot;:320,&quot;y&quot;:220},&quot;isPremium&quot;:false},&quot;source&quot;:{&quot;id&quot;:&quot;5b296cfdcbc71a00141f8908&quot;,&quot;type&quot;:&quot;ASSETS&quot;},&quot;pathStyles&quot;:[{&quot;type&quot;:&quot;FILL&quot;,&quot;fillStyle&quot;:&quot;rgb(0,0,0)&quot;}],&quot;isLocked&quot;:false,&quot;parent&quot;:{&quot;type&quot;:&quot;CHILD&quot;,&quot;parentId&quot;:&quot;d9b5d090-9438-4070-9685-f32d5fa34d2d&quot;,&quot;order&quot;:&quot;73&quot;}},&quot;68355101-aace-4926-b64a-1121e9b13502&quot;:{&quot;type&quot;:&quot;FIGURE_OBJECT&quot;,&quot;id&quot;:&quot;68355101-aace-4926-b64a-1121e9b13502&quot;,&quot;relativeTransform&quot;:{&quot;translate&quot;:{&quot;x&quot;:-236.74111322380145,&quot;y&quot;:-280.41285277878336},&quot;rotate&quot;:0},&quot;opacity&quot;:1,&quot;source&quot;:{&quot;type&quot;:&quot;ASSETS&quot;},&quot;pathStyles&quot;:[{&quot;type&quot;:&quot;FILL&quot;,&quot;fillStyle&quot;:&quot;rgb(0,0,0)&quot;}],&quot;isLocked&quot;:false,&quot;parent&quot;:{&quot;type&quot;:&quot;CHILD&quot;,&quot;parentId&quot;:&quot;d9b5d090-9438-4070-9685-f32d5fa34d2d&quot;,&quot;order&quot;:&quot;75&quot;}},&quot;396676b0-a742-463b-9d37-4f17d1213ffc&quot;:{&quot;type&quot;:&quot;FIGURE_OBJECT&quot;,&quot;id&quot;:&quot;396676b0-a742-463b-9d37-4f17d1213ffc&quot;,&quot;relativeTransform&quot;:{&quot;translate&quot;:{&quot;x&quot;:-3.6074270744318238,&quot;y&quot;:-30.59587478077254},&quot;rotate&quot;:0},&quot;opacity&quot;:1,&quot;path&quot;:{&quot;type&quot;:&quot;POLY_LINE&quot;,&quot;points&quot;:[{&quot;x&quot;:-4.096163046741255,&quot;y&quot;:-3.8248911120109526},{&quot;x&quot;:-6.542212085943108,&quot;y&quot;:0.1758606092764765},{&quot;x&quot;:-2.8809460779261844,&quot;y&quot;:3.493757064443919},{&quot;x&quot;:5.387867883341185,&quot;y&quot;:3.13273362866574},{&quot;x&quot;:5.194594376654889,&quot;y&quot;:-2.1247561565513635}],&quot;closed&quot;:tru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68355101-aace-4926-b64a-1121e9b13502&quot;,&quot;order&quot;:&quot;2&quot;}},&quot;3c883533-abdc-487e-9c10-c1d54e80435f&quot;:{&quot;type&quot;:&quot;FIGURE_OBJECT&quot;,&quot;id&quot;:&quot;3c883533-abdc-487e-9c10-c1d54e80435f&quot;,&quot;relativeTransform&quot;:{&quot;translate&quot;:{&quot;x&quot;:1.42e-14,&quot;y&quot;:2.212007253327087},&quot;rotate&quot;:0},&quot;opacity&quot;:1,&quot;path&quot;:{&quot;type&quot;:&quot;POLY_LINE&quot;,&quot;points&quot;:[{&quot;x&quot;:-10.444525308425469,&quot;y&quot;:-32.3422532211341},{&quot;x&quot;:-13.273822072928184,&quot;y&quot;:-9.598621500476597},{&quot;x&quot;:-23.081196967935753,&quot;y&quot;:3.579833615170756},{&quot;x&quot;:-30.849301914467688,&quot;y&quot;:12.935721307745794},{&quot;x&quot;:-34.34398617167882,&quot;y&quot;:24.975938554381415},{&quot;x&quot;:-24.745023052049433,&quot;y&quot;:31.14409274363244},{&quot;x&quot;:-15.737746753545949,&quot;y&quot;:31.730742934744185},{&quot;x&quot;:-11.065909129115326,&quot;y&quot;:32.04168305293753},{&quot;x&quot;:18.83289308401048,&quot;y&quot;:31.875689537172676},{&quot;x&quot;:33.97878514259513,&quot;y&quot;:27.42032389670466},{&quot;x&quot;:30.44425062757783,&quot;y&quot;:19.59491458443064},{&quot;x&quot;:25.449655187647508,&quot;y&quot;:11.19277332990022},{&quot;x&quot;:13.330499417676137,&quot;y&quot;:-3.7005818783771787},{&quot;x&quot;:2.4577073711175075,&quot;y&quot;:-16.497953516753327},{&quot;x&quot;:2.544238088772417,&quot;y&quot;:-28.29505418256916}],&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68355101-aace-4926-b64a-1121e9b13502&quot;,&quot;order&quot;:&quot;5&quot;}},&quot;848c94d3-afda-49bb-bbf2-2977701d2bf7&quot;:{&quot;type&quot;:&quot;FIGURE_OBJECT&quot;,&quot;id&quot;:&quot;848c94d3-afda-49bb-bbf2-2977701d2bf7&quot;,&quot;relativeTransform&quot;:{&quot;translate&quot;:{&quot;x&quot;:-2.967397868941248,&quot;y&quot;:9.797500250345925},&quot;rotate&quot;:0},&quot;opacity&quot;:1,&quot;path&quot;:{&quot;type&quot;:&quot;POLY_LINE&quot;,&quot;points&quot;:[{&quot;x&quot;:-23.67276894433155,&quot;y&quot;:0.24990289964103773},{&quot;x&quot;:-20.510037781238566,&quot;y&quot;:1.3195329019804465},{&quot;x&quot;:-8.410058623442637,&quot;y&quot;:-0.7689461123658159},{&quot;x&quot;:4.06430687081604,&quot;y&quot;:0.8570898075404418},{&quot;x&quot;:8.855645574674327,&quot;y&quot;:-0.8036201598375694},{&quot;x&quot;:16.532640126283695,&quot;y&quot;:-1.3668130283282292},{&quot;x&quot;:23.67276894433155,&quot;y&quot;:0.0869945021309011}],&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68355101-aace-4926-b64a-1121e9b13502&quot;,&quot;order&quot;:&quot;7&quot;}},&quot;33405be0-362e-4a79-ae04-bfc2ecc1fe38&quot;:{&quot;type&quot;:&quot;FIGURE_OBJECT&quot;,&quot;id&quot;:&quot;33405be0-362e-4a79-ae04-bfc2ecc1fe38&quot;,&quot;relativeTransform&quot;:{&quot;translate&quot;:{&quot;x&quot;:0,&quot;y&quot;:26.477589688828743},&quot;rotate&quot;:0,&quot;skewX&quot;:0,&quot;scale&quot;:{&quot;x&quot;:1,&quot;y&quot;:0.2698082736517322}},&quot;opacity&quot;:1,&quot;path&quot;:{&quot;type&quot;:&quot;RECT&quot;,&quot;size&quot;:{&quot;x&quot;:71.74977355239707,&quot;y&quot;:71.52229444243324}},&quot;pathStyles&quot;:[{&quot;type&quot;:&quot;FILL&quot;,&quot;fillStyle&quot;:&quot;#fff&quot;}],&quot;isFrozen&quot;:true,&quot;isLocked&quot;:false,&quot;parent&quot;:{&quot;type&quot;:&quot;CROP&quot;,&quot;parentId&quot;:&quot;68355101-aace-4926-b64a-1121e9b13502&quot;,&quot;order&quot;:&quot;5&quot;}},&quot;8368c68e-ce33-4a3d-8916-061885cb57f0&quot;:{&quot;type&quot;:&quot;FIGURE_OBJECT&quot;,&quot;id&quot;:&quot;8368c68e-ce33-4a3d-8916-061885cb57f0&quot;,&quot;relativeTransform&quot;:{&quot;translate&quot;:{&quot;x&quot;:-332.9351132238014,&quot;y&quot;:267.7611472212166},&quot;rotate&quot;:0},&quot;opacity&quot;:1,&quot;source&quot;:{&quot;type&quot;:&quot;ASSETS&quot;},&quot;pathStyles&quot;:[{&quot;type&quot;:&quot;FILL&quot;,&quot;fillStyle&quot;:&quot;rgb(0,0,0)&quot;}],&quot;isLocked&quot;:false,&quot;parent&quot;:{&quot;type&quot;:&quot;CHILD&quot;,&quot;parentId&quot;:&quot;d9b5d090-9438-4070-9685-f32d5fa34d2d&quot;,&quot;order&quot;:&quot;76&quot;}},&quot;b8b990e7-9e2a-4061-8c9d-2a9792f6055c&quot;:{&quot;type&quot;:&quot;FIGURE_OBJECT&quot;,&quot;id&quot;:&quot;b8b990e7-9e2a-4061-8c9d-2a9792f6055c&quot;,&quot;relativeTransform&quot;:{&quot;translate&quot;:{&quot;x&quot;:-3.6074270744318238,&quot;y&quot;:-30.59587478077254},&quot;rotate&quot;:0},&quot;opacity&quot;:1,&quot;path&quot;:{&quot;type&quot;:&quot;POLY_LINE&quot;,&quot;points&quot;:[{&quot;x&quot;:-4.096163046741255,&quot;y&quot;:-3.8248911120109526},{&quot;x&quot;:-6.542212085943108,&quot;y&quot;:0.1758606092764765},{&quot;x&quot;:-2.8809460779261844,&quot;y&quot;:3.493757064443919},{&quot;x&quot;:5.387867883341185,&quot;y&quot;:3.13273362866574},{&quot;x&quot;:5.194594376654889,&quot;y&quot;:-2.1247561565513635}],&quot;closed&quot;:tru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8368c68e-ce33-4a3d-8916-061885cb57f0&quot;,&quot;order&quot;:&quot;2&quot;}},&quot;02059319-b88c-4126-95c4-d212348a7b9d&quot;:{&quot;type&quot;:&quot;FIGURE_OBJECT&quot;,&quot;id&quot;:&quot;02059319-b88c-4126-95c4-d212348a7b9d&quot;,&quot;relativeTransform&quot;:{&quot;translate&quot;:{&quot;x&quot;:1.42e-14,&quot;y&quot;:2.212007253327087},&quot;rotate&quot;:0},&quot;opacity&quot;:1,&quot;path&quot;:{&quot;type&quot;:&quot;POLY_LINE&quot;,&quot;points&quot;:[{&quot;x&quot;:-10.444525308425469,&quot;y&quot;:-32.3422532211341},{&quot;x&quot;:-13.273822072928184,&quot;y&quot;:-9.598621500476597},{&quot;x&quot;:-23.081196967935753,&quot;y&quot;:3.579833615170756},{&quot;x&quot;:-30.849301914467688,&quot;y&quot;:12.935721307745794},{&quot;x&quot;:-34.34398617167882,&quot;y&quot;:24.975938554381415},{&quot;x&quot;:-24.745023052049433,&quot;y&quot;:31.14409274363244},{&quot;x&quot;:-15.737746753545949,&quot;y&quot;:31.730742934744185},{&quot;x&quot;:-11.065909129115326,&quot;y&quot;:32.04168305293753},{&quot;x&quot;:18.83289308401048,&quot;y&quot;:31.875689537172676},{&quot;x&quot;:33.97878514259513,&quot;y&quot;:27.42032389670466},{&quot;x&quot;:30.44425062757783,&quot;y&quot;:19.59491458443064},{&quot;x&quot;:25.449655187647508,&quot;y&quot;:11.19277332990022},{&quot;x&quot;:13.330499417676137,&quot;y&quot;:-3.7005818783771787},{&quot;x&quot;:2.4577073711175075,&quot;y&quot;:-16.497953516753327},{&quot;x&quot;:2.544238088772417,&quot;y&quot;:-28.29505418256916}],&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8368c68e-ce33-4a3d-8916-061885cb57f0&quot;,&quot;order&quot;:&quot;5&quot;}},&quot;7cff9a2b-6efb-4aa5-a078-b7058eabb4fe&quot;:{&quot;type&quot;:&quot;FIGURE_OBJECT&quot;,&quot;id&quot;:&quot;7cff9a2b-6efb-4aa5-a078-b7058eabb4fe&quot;,&quot;relativeTransform&quot;:{&quot;translate&quot;:{&quot;x&quot;:-2.967397868941248,&quot;y&quot;:9.797500250345925},&quot;rotate&quot;:0},&quot;opacity&quot;:1,&quot;path&quot;:{&quot;type&quot;:&quot;POLY_LINE&quot;,&quot;points&quot;:[{&quot;x&quot;:-23.67276894433155,&quot;y&quot;:0.24990289964103773},{&quot;x&quot;:-20.510037781238566,&quot;y&quot;:1.3195329019804465},{&quot;x&quot;:-8.410058623442637,&quot;y&quot;:-0.7689461123658159},{&quot;x&quot;:4.06430687081604,&quot;y&quot;:0.8570898075404418},{&quot;x&quot;:8.855645574674327,&quot;y&quot;:-0.8036201598375694},{&quot;x&quot;:16.532640126283695,&quot;y&quot;:-1.3668130283282292},{&quot;x&quot;:23.67276894433155,&quot;y&quot;:0.0869945021309011}],&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8368c68e-ce33-4a3d-8916-061885cb57f0&quot;,&quot;order&quot;:&quot;7&quot;}},&quot;04470d09-3819-4e3c-85df-8d595a0c7e97&quot;:{&quot;type&quot;:&quot;FIGURE_OBJECT&quot;,&quot;id&quot;:&quot;04470d09-3819-4e3c-85df-8d595a0c7e97&quot;,&quot;relativeTransform&quot;:{&quot;translate&quot;:{&quot;x&quot;:0,&quot;y&quot;:-18.496891968358796},&quot;rotate&quot;:0,&quot;skewX&quot;:0,&quot;scale&quot;:{&quot;x&quot;:1,&quot;y&quot;:0.4898977725245184}},&quot;opacity&quot;:1,&quot;path&quot;:{&quot;type&quot;:&quot;RECT&quot;,&quot;size&quot;:{&quot;x&quot;:71.74977355239707,&quot;y&quot;:71.52229444243324}},&quot;pathStyles&quot;:[{&quot;type&quot;:&quot;FILL&quot;,&quot;fillStyle&quot;:&quot;#fff&quot;}],&quot;isFrozen&quot;:true,&quot;isLocked&quot;:false,&quot;parent&quot;:{&quot;type&quot;:&quot;CROP&quot;,&quot;parentId&quot;:&quot;8368c68e-ce33-4a3d-8916-061885cb57f0&quot;,&quot;order&quot;:&quot;5&quot;}},&quot;ac281ebe-e0fa-478c-a96d-52de0bf084e8&quot;:{&quot;type&quot;:&quot;FIGURE_OBJECT&quot;,&quot;id&quot;:&quot;ac281ebe-e0fa-478c-a96d-52de0bf084e8&quot;,&quot;name&quot;:&quot;15 Phosphorus&quot;,&quot;relativeTransform&quot;:{&quot;translate&quot;:{&quot;x&quot;:-322,&quot;y&quot;:209.02945454545397},&quot;rotate&quot;:0},&quot;layout&quot;:{&quot;sizeRatio&quot;:{&quot;x&quot;:0.9063565454374588,&quot;y&quot;:0.6098189393227453},&quot;keepAspectRatio&quot;:true},&quot;opacity&quot;:1,&quot;path&quot;:{&quot;type&quot;:&quot;ELLIPSE&quot;,&quot;size&quot;:{&quot;x&quot;:29.463630987581325,&quot;y&quot;:29.463630987581325}},&quot;pathStyles&quot;:[{&quot;type&quot;:&quot;FILL&quot;,&quot;fillStyle&quot;:&quot;rgba(0,0,0,0)&quot;},{&quot;type&quot;:&quot;STROKE&quot;,&quot;strokeStyle&quot;:&quot;rgba(234,234,234,1)&quot;,&quot;lineWidth&quot;:2,&quot;lineJoin&quot;:&quot;round&quot;}],&quot;isLocked&quot;:false,&quot;parent&quot;:{&quot;type&quot;:&quot;CHILD&quot;,&quot;parentId&quot;:&quot;d9b5d090-9438-4070-9685-f32d5fa34d2d&quot;,&quot;order&quot;:&quot;77&quot;}},&quot;93063390-6cd2-4f35-aa59-e67f8336083f&quot;:{&quot;type&quot;:&quot;FIGURE_OBJECT&quot;,&quot;id&quot;:&quot;93063390-6cd2-4f35-aa59-e67f8336083f&quot;,&quot;relativeTransform&quot;:{&quot;translate&quot;:{&quot;x&quot;:0,&quot;y&quot;:0},&quot;rotate&quot;:0},&quot;text&quot;:{&quot;textData&quot;:{&quot;lineSpacing&quot;:&quot;normal&quot;,&quot;alignment&quot;:&quot;center&quot;,&quot;lines&quot;:[{&quot;runs&quot;:[{&quot;style&quot;:{&quot;fontFamily&quot;:&quot;Roboto&quot;,&quot;fontSize&quot;:14,&quot;color&quot;:&quot;rgba(234,234,234,1)&quot;,&quot;fontWeight&quot;:&quot;normal&quot;,&quot;fontStyle&quot;:&quot;normal&quot;,&quot;decoration&quot;:&quot;none&quot;,&quot;script&quot;:&quot;none&quot;},&quot;range&quot;:[0,0]}],&quot;text&quot;:&quot;P&quot;,&quot;baseStyle&quot;:{&quot;fontFamily&quot;:&quot;Roboto&quot;,&quot;fontSize&quot;:14,&quot;color&quot;:&quot;rgba(234,234,234,1)&quot;,&quot;fontWeight&quot;:&quot;normal&quot;,&quot;fontStyle&quot;:&quot;normal&quot;,&quot;decoration&quot;:&quot;none&quot;,&quot;script&quot;:&quot;none&quot;}}],&quot;verticalAlign&quot;:&quot;TOP&quot;},&quot;size&quot;:{&quot;x&quot;:26.704554797948273,&quot;y&quot;:16},&quot;targetSize&quot;:{&quot;x&quot;:26.704554797948273,&quot;y&quot;:2},&quot;format&quot;:&quot;BETTER_TEXT&quot;},&quot;parent&quot;:{&quot;type&quot;:&quot;CHILD&quot;,&quot;parentId&quot;:&quot;ac281ebe-e0fa-478c-a96d-52de0bf084e8&quot;,&quot;order&quot;:&quot;5&quot;}},&quot;382f586e-d31c-4e23-9c78-a00f6b1128e5&quot;:{&quot;type&quot;:&quot;FIGURE_OBJECT&quot;,&quot;id&quot;:&quot;382f586e-d31c-4e23-9c78-a00f6b1128e5&quot;,&quot;relativeTransform&quot;:{&quot;translate&quot;:{&quot;x&quot;:288.39167419236014,&quot;y&quot;:-199.33133333333328},&quot;rotate&quot;:0},&quot;opacity&quot;:1,&quot;pathStyles&quot;:[{&quot;type&quot;:&quot;FILL&quot;,&quot;fillStyle&quot;:&quot;rgba(240, 240, 240, 1)&quot;}],&quot;text&quot;:{&quot;textData&quot;:{&quot;lineSpacing&quot;:&quot;normal&quot;,&quot;alignment&quot;:&quot;left&quot;,&quot;lines&quot;:[{&quot;runs&quot;:[{&quot;style&quot;:{&quot;fontFamily&quot;:&quot;Cutive Mono&quot;,&quot;fontSize&quot;:18.666666666666664,&quot;color&quot;:&quot;rgba(240, 240, 240, 1)&quot;,&quot;fontWeight&quot;:&quot;normal&quot;,&quot;fontStyle&quot;:&quot;normal&quot;,&quot;decoration&quot;:&quot;none&quot;,&quot;script&quot;:&quot;none&quot;},&quot;range&quot;:[0,0]},{&quot;style&quot;:{&quot;fontFamily&quot;:&quot;Cutive Mono&quot;,&quot;fontSize&quot;:18.666666666666664,&quot;color&quot;:&quot;rgba(240, 240, 240, 1)&quot;,&quot;fontWeight&quot;:&quot;normal&quot;,&quot;fontStyle&quot;:&quot;normal&quot;,&quot;decoration&quot;:&quot;none&quot;,&quot;script&quot;:&quot;super&quot;},&quot;range&quot;:[1,1]},{&quot;style&quot;:{&quot;fontFamily&quot;:&quot;Cutive Mono&quot;,&quot;fontSize&quot;:18.666666666666664,&quot;color&quot;:&quot;rgba(240, 240, 240, 1)&quot;,&quot;fontWeight&quot;:&quot;normal&quot;,&quot;fontStyle&quot;:&quot;normal&quot;,&quot;decoration&quot;:&quot;none&quot;,&quot;script&quot;:&quot;none&quot;},&quot;range&quot;:[2,5]},{&quot;style&quot;:{&quot;fontFamily&quot;:&quot;Cutive Mono&quot;,&quot;fontSize&quot;:18.666666666666664,&quot;color&quot;:&quot;rgba(240, 240, 240, 1)&quot;,&quot;fontWeight&quot;:&quot;normal&quot;,&quot;fontStyle&quot;:&quot;normal&quot;,&quot;decoration&quot;:&quot;none&quot;,&quot;script&quot;:&quot;super&quot;},&quot;range&quot;:[6,6]},{&quot;style&quot;:{&quot;fontFamily&quot;:&quot;Cutive Mono&quot;,&quot;fontSize&quot;:18.666666666666664,&quot;color&quot;:&quot;rgba(240, 240, 240, 1)&quot;,&quot;fontWeight&quot;:&quot;normal&quot;,&quot;fontStyle&quot;:&quot;normal&quot;,&quot;decoration&quot;:&quot;none&quot;,&quot;script&quot;:&quot;none&quot;},&quot;range&quot;:[7,10]},{&quot;style&quot;:{&quot;fontFamily&quot;:&quot;Cutive Mono&quot;,&quot;fontSize&quot;:18.666666666666664,&quot;color&quot;:&quot;rgba(240, 240, 240, 1)&quot;,&quot;fontWeight&quot;:&quot;normal&quot;,&quot;fontStyle&quot;:&quot;normal&quot;,&quot;decoration&quot;:&quot;none&quot;,&quot;script&quot;:&quot;super&quot;},&quot;range&quot;:[11,11]}],&quot;text&quot;:&quot;a2 + b2 = c2&quot;,&quot;baseStyle&quot;:{&quot;fontFamily&quot;:&quot;Cutive Mono&quot;,&quot;fontSize&quot;:18.666666666666664,&quot;color&quot;:&quot;rgba(240, 240, 240, 1)&quot;,&quot;fontWeight&quot;:&quot;normal&quot;,&quot;fontStyle&quot;:&quot;normal&quot;,&quot;decoration&quot;:&quot;none&quot;,&quot;script&quot;:&quot;none&quot;}}],&quot;verticalAlign&quot;:&quot;TOP&quot;},&quot;size&quot;:{&quot;x&quot;:173.27734838472045,&quot;y&quot;:21.093333333333327},&quot;targetSize&quot;:{&quot;x&quot;:173.27734838472045,&quot;y&quot;:21.093333333333327},&quot;format&quot;:&quot;BETTER_TEXT&quot;,&quot;verticalAlign&quot;:&quot;TOP&quot;},&quot;isLocked&quot;:false,&quot;parent&quot;:{&quot;type&quot;:&quot;CHILD&quot;,&quot;parentId&quot;:&quot;d9b5d090-9438-4070-9685-f32d5fa34d2d&quot;,&quot;order&quot;:&quot;8&quot;}},&quot;2d6fe093-9034-446e-a085-c3798ecbde62&quot;:{&quot;type&quot;:&quot;FIGURE_OBJECT&quot;,&quot;id&quot;:&quot;2d6fe093-9034-446e-a085-c3798ecbde62&quot;,&quot;name&quot;:&quot;Cyclopentadiene&quot;,&quot;relativeTransform&quot;:{&quot;translate&quot;:{&quot;x&quot;:278.5254692794609,&quot;y&quot;:-139.3717294554631},&quot;rotate&quot;:0.082151914971678,&quot;skewX&quot;:0,&quot;scale&quot;:{&quot;x&quot;:0.3453229843747562,&quot;y&quot;:0.3453229843747562}},&quot;opacity&quot;:1,&quot;image&quot;:{&quot;url&quot;:&quot;https://icons.biorender.com/biorender/5a380bd62ce7d200145afedf/cyclopentadiene.png&quot;,&quot;fallbackUrl&quot;:&quot;https://res.cloudinary.com/dlcjuc3ej/image/upload/v1513622483/mopuko9zhj27c56s8aed.svg#/keystone/api/icons/5a380bd62ce7d200145afedf/cyclopentadiene.svg&quot;,&quot;size&quot;:{&quot;x&quot;:185,&quot;y&quot;:178},&quot;isPremium&quot;:false},&quot;source&quot;:{&quot;id&quot;:&quot;5a380bbdacaa880014e2ef51&quot;,&quot;type&quot;:&quot;ASSETS&quot;},&quot;pathStyles&quot;:[{&quot;type&quot;:&quot;FILL&quot;,&quot;fillStyle&quot;:&quot;rgb(0,0,0)&quot;}],&quot;isLocked&quot;:false,&quot;parent&quot;:{&quot;type&quot;:&quot;CHILD&quot;,&quot;parentId&quot;:&quot;d9b5d090-9438-4070-9685-f32d5fa34d2d&quot;,&quot;order&quot;:&quot;82&quot;}},&quot;63609a17-3fb2-4e6c-9ed3-43d397005880&quot;:{&quot;type&quot;:&quot;FIGURE_OBJECT&quot;,&quot;id&quot;:&quot;63609a17-3fb2-4e6c-9ed3-43d397005880&quot;,&quot;name&quot;:&quot;Bond (chain, 5)&quot;,&quot;relativeTransform&quot;:{&quot;translate&quot;:{&quot;x&quot;:-32.865549801003446,&quot;y&quot;:130.1487902805259},&quot;rotate&quot;:0.811600292002973,&quot;skewX&quot;:0,&quot;scale&quot;:{&quot;x&quot;:0.147127929507589,&quot;y&quot;:0.147127929507589}},&quot;opacity&quot;:1,&quot;image&quot;:{&quot;url&quot;:&quot;https://icons.biorender.com/biorender/5c1402d03d71d112002c2606/bond-chain-5.png&quot;,&quot;fallbackUrl&quot;:&quot;https://res.cloudinary.com/dlcjuc3ej/image/upload/v1544815310/s02n8eyfovrgdq7lc4by.svg#/keystone/api/icons/5c1402d03d71d112002c2606/bond-chain-5.svg&quot;,&quot;size&quot;:{&quot;x&quot;:1084,&quot;y&quot;:207},&quot;isPremium&quot;:false},&quot;source&quot;:{&quot;id&quot;:&quot;5c1402b2edbbaf120017f03a&quot;,&quot;type&quot;:&quot;ASSETS&quot;},&quot;pathStyles&quot;:[{&quot;type&quot;:&quot;FILL&quot;,&quot;fillStyle&quot;:&quot;rgb(0,0,0)&quot;}],&quot;isLocked&quot;:false,&quot;parent&quot;:{&quot;type&quot;:&quot;CHILD&quot;,&quot;parentId&quot;:&quot;d9b5d090-9438-4070-9685-f32d5fa34d2d&quot;,&quot;order&quot;:&quot;85&quot;}},&quot;4f557b03-24d6-4599-809c-dbd6301a55ea&quot;:{&quot;type&quot;:&quot;FIGURE_OBJECT&quot;,&quot;id&quot;:&quot;4f557b03-24d6-4599-809c-dbd6301a55ea&quot;,&quot;relativeTransform&quot;:{&quot;translate&quot;:{&quot;x&quot;:380.08022906459206,&quot;y&quot;:-136.81619999999998},&quot;rotate&quot;:0},&quot;opacity&quot;:1,&quot;pathStyles&quot;:[{&quot;type&quot;:&quot;FILL&quot;,&quot;fillStyle&quot;:&quot;rgba(234,234,234,1)&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1]},{&quot;style&quot;:{&quot;fontFamily&quot;:&quot;Cutive Mono&quot;,&quot;fontSize&quot;:18.666666666666664,&quot;color&quot;:&quot;rgba(234,234,234,1)&quot;,&quot;fontWeight&quot;:&quot;normal&quot;,&quot;fontStyle&quot;:&quot;normal&quot;,&quot;decoration&quot;:&quot;none&quot;,&quot;script&quot;:&quot;super&quot;},&quot;range&quot;:[2,3]},{&quot;style&quot;:{&quot;fontFamily&quot;:&quot;Cutive Mono&quot;,&quot;fontSize&quot;:18.666666666666664,&quot;color&quot;:&quot;rgba(234,234,234,1)&quot;,&quot;fontWeight&quot;:&quot;normal&quot;,&quot;fontStyle&quot;:&quot;normal&quot;,&quot;decoration&quot;:&quot;none&quot;,&quot;script&quot;:&quot;none&quot;},&quot;range&quot;:[4,8]},{&quot;style&quot;:{&quot;fontFamily&quot;:&quot;Cutive Mono&quot;,&quot;fontSize&quot;:18.666666666666664,&quot;color&quot;:&quot;rgba(234,234,234,1)&quot;,&quot;fontWeight&quot;:&quot;normal&quot;,&quot;fontStyle&quot;:&quot;normal&quot;,&quot;decoration&quot;:&quot;none&quot;,&quot;script&quot;:&quot;sub&quot;},&quot;range&quot;:[9,9]},{&quot;style&quot;:{&quot;fontFamily&quot;:&quot;Cutive Mono&quot;,&quot;fontSize&quot;:18.666666666666664,&quot;color&quot;:&quot;rgba(234,234,234,1)&quot;,&quot;fontWeight&quot;:&quot;normal&quot;,&quot;fontStyle&quot;:&quot;normal&quot;,&quot;decoration&quot;:&quot;none&quot;,&quot;script&quot;:&quot;super&quot;},&quot;range&quot;:[10,11]},{&quot;style&quot;:{&quot;fontFamily&quot;:&quot;Cutive Mono&quot;,&quot;fontSize&quot;:18.666666666666664,&quot;color&quot;:&quot;rgba(234,234,234,1)&quot;,&quot;fontWeight&quot;:&quot;normal&quot;,&quot;fontStyle&quot;:&quot;normal&quot;,&quot;decoration&quot;:&quot;none&quot;,&quot;script&quot;:&quot;none&quot;},&quot;range&quot;:[12,12]},{&quot;style&quot;:{&quot;fontFamily&quot;:&quot;DejaVu Sans Mono&quot;,&quot;fontSize&quot;:18.666666666666664,&quot;color&quot;:&quot;rgba(234,234,234,1)&quot;,&quot;fontWeight&quot;:&quot;normal&quot;,&quot;fontStyle&quot;:&quot;normal&quot;,&quot;decoration&quot;:&quot;none&quot;,&quot;script&quot;:&quot;none&quot;},&quot;range&quot;:[13,13]},{&quot;style&quot;:{&quot;fontFamily&quot;:&quot;Cutive Mono&quot;,&quot;fontSize&quot;:18.666666666666664,&quot;color&quot;:&quot;rgba(234,234,234,1)&quot;,&quot;fontWeight&quot;:&quot;normal&quot;,&quot;fontStyle&quot;:&quot;normal&quot;,&quot;decoration&quot;:&quot;none&quot;,&quot;script&quot;:&quot;none&quot;},&quot;range&quot;:[14,18]},{&quot;style&quot;:{&quot;fontFamily&quot;:&quot;Cutive Mono&quot;,&quot;fontSize&quot;:18.666666666666664,&quot;color&quot;:&quot;rgba(234,234,234,1)&quot;,&quot;fontWeight&quot;:&quot;normal&quot;,&quot;fontStyle&quot;:&quot;normal&quot;,&quot;decoration&quot;:&quot;none&quot;,&quot;script&quot;:&quot;sub&quot;},&quot;range&quot;:[19,19]}],&quot;text&quot;:&quot;Ca2+ + CO32- → CaCO3&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113.15645812918417,&quot;y&quot;:62.18666666666665},&quot;targetSize&quot;:{&quot;x&quot;:113.15645812918417,&quot;y&quot;:62.18666666666665},&quot;format&quot;:&quot;BETTER_TEXT&quot;,&quot;verticalAlign&quot;:&quot;TOP&quot;},&quot;isLocked&quot;:false,&quot;parent&quot;:{&quot;type&quot;:&quot;CHILD&quot;,&quot;parentId&quot;:&quot;d9b5d090-9438-4070-9685-f32d5fa34d2d&quot;,&quot;order&quot;:&quot;87&quot;}},&quot;7e15b32c-beae-442e-b6ac-0bbbdf616c06&quot;:{&quot;type&quot;:&quot;FIGURE_OBJECT&quot;,&quot;id&quot;:&quot;7e15b32c-beae-442e-b6ac-0bbbdf616c06&quot;,&quot;name&quot;:&quot;Chromatogram&quot;,&quot;relativeTransform&quot;:{&quot;translate&quot;:{&quot;x&quot;:457.2370000000001,&quot;y&quot;:215.17200000000003},&quot;rotate&quot;:0},&quot;opacity&quot;:1,&quot;source&quot;:{&quot;id&quot;:&quot;5ed9166e8a0c3400b40f5006&quot;,&quot;type&quot;:&quot;ASSETS&quot;},&quot;pathStyles&quot;:[{&quot;type&quot;:&quot;FILL&quot;,&quot;fillStyle&quot;:&quot;rgb(0,0,0)&quot;}],&quot;isLocked&quot;:false,&quot;parent&quot;:{&quot;type&quot;:&quot;CHILD&quot;,&quot;parentId&quot;:&quot;d9b5d090-9438-4070-9685-f32d5fa34d2d&quot;,&quot;order&quot;:&quot;9&quot;}},&quot;28ad04a6-7f66-4ad5-86ed-9a3872b0c2c2&quot;:{&quot;type&quot;:&quot;FIGURE_OBJECT&quot;,&quot;id&quot;:&quot;28ad04a6-7f66-4ad5-86ed-9a3872b0c2c2&quot;,&quot;relativeTransform&quot;:{&quot;translate&quot;:{&quot;x&quot;:-0.0010206315307641,&quot;y&quot;:-2.9066216489586623},&quot;rotate&quot;:0},&quot;opacity&quot;:1,&quot;path&quot;:{&quot;type&quot;:&quot;POLY_LINE&quot;,&quot;points&quot;:[{&quot;x&quot;:-50.01266804698969,&quot;y&quot;:21.38815063976358},{&quot;x&quot;:-36.21606996506148,&quot;y&quot;:21.38815063976358},{&quot;x&quot;:-20.8088801475767,&quot;y&quot;:18.066608328318807},{&quot;x&quot;:-12.564758967470311,&quot;y&quot;:4.551154379400941},{&quot;x&quot;:0.9082959559927986,&quot;y&quot;:21.686137678913383},{&quot;x&quot;:10.593816384337856,&quot;y&quot;:-22.549306138672364},{&quot;x&quot;:19.9557936542177,&quot;y&quot;:20.811430690244833},{&quot;x&quot;:30.303242215663886,&quot;y&quot;:7.507568254099851},{&quot;x&quot;:40.157955131326844,&quot;y&quot;:19.677179585278054},{&quot;x&quot;:50.01266804698969,&quot;y&quot;:21.38815063976358}],&quot;closed&quot;:false},&quot;pathStyles&quot;:[{&quot;type&quot;:&quot;FILL&quot;,&quot;fillStyle&quot;:&quot;transparent&quot;},{&quot;type&quot;:&quot;STROKE&quot;,&quot;strokeStyle&quot;:&quot;rgba(234,234,234,1)&quot;,&quot;lineWidth&quot;:0.7289527004321361,&quot;lineJoin&quot;:&quot;round&quot;}],&quot;pathSmoothing&quot;:{&quot;type&quot;:&quot;CATMULL_SMOOTHING&quot;,&quot;smoothing&quot;:0.2},&quot;isLocked&quot;:false,&quot;parent&quot;:{&quot;type&quot;:&quot;CHILD&quot;,&quot;parentId&quot;:&quot;7e15b32c-beae-442e-b6ac-0bbbdf616c06&quot;,&quot;order&quot;:&quot;1&quot;}},&quot;682b30b4-15b1-40f1-a504-449352ac9148&quot;:{&quot;type&quot;:&quot;FIGURE_OBJECT&quot;,&quot;id&quot;:&quot;682b30b4-15b1-40f1-a504-449352ac9148&quot;,&quot;relativeTransform&quot;:{&quot;translate&quot;:{&quot;x&quot;:11.132325921417817,&quot;y&quot;:-36.057183123225855},&quot;rotate&quot;:0},&quot;opacity&quot;:1,&quot;path&quot;:{&quot;type&quot;:&quot;POLY_LINE&quot;,&quot;points&quot;:[{&quot;x&quot;:7.872265095589853,&quot;y&quot;:1.5097357374403373},{&quot;x&quot;:7.872265095589853,&quot;y&quot;:-1.699670394703503},{&quot;x&quot;:-7.872265095589853,&quot;y&quot;:-1.699670394703503},{&quot;x&quot;:-7.872265095589853,&quot;y&quot;:1.699670394703503}],&quot;closed&quot;:false},&quot;pathStyles&quot;:[{&quot;type&quot;:&quot;FILL&quot;,&quot;fillStyle&quot;:&quot;transparent&quot;},{&quot;type&quot;:&quot;STROKE&quot;,&quot;strokeStyle&quot;:&quot;rgba(234,234,234,1)&quot;,&quot;lineWidth&quot;:1.4000421740118743,&quot;lineJoin&quot;:&quot;round&quot;}],&quot;isLocked&quot;:false,&quot;parent&quot;:{&quot;type&quot;:&quot;CHILD&quot;,&quot;parentId&quot;:&quot;7e15b32c-beae-442e-b6ac-0bbbdf616c06&quot;,&quot;order&quot;:&quot;2&quot;}},&quot;0aab107e-c6e1-4371-ab66-69e12aec27b6&quot;:{&quot;type&quot;:&quot;FIGURE_OBJECT&quot;,&quot;id&quot;:&quot;0aab107e-c6e1-4371-ab66-69e12aec27b6&quot;,&quot;relativeTransform&quot;:{&quot;translate&quot;:{&quot;x&quot;:0,&quot;y&quot;:0},&quot;rotate&quot;:0},&quot;opacity&quot;:1,&quot;source&quot;:{&quot;type&quot;:&quot;ASSETS&quot;},&quot;pathStyles&quot;:[{&quot;type&quot;:&quot;FILL&quot;,&quot;fillStyle&quot;:&quot;rgb(0,0,0)&quot;}],&quot;isLocked&quot;:false,&quot;parent&quot;:{&quot;type&quot;:&quot;CHILD&quot;,&quot;parentId&quot;:&quot;7e15b32c-beae-442e-b6ac-0bbbdf616c06&quot;,&quot;order&quot;:&quot;5&quot;}},&quot;9bbc877a-affc-43c1-88fe-d7733756b56d&quot;:{&quot;type&quot;:&quot;FIGURE_OBJECT&quot;,&quot;id&quot;:&quot;9bbc877a-affc-43c1-88fe-d7733756b56d&quot;,&quot;relativeTransform&quot;:{&quot;translate&quot;:{&quot;x&quot;:-0.47644396812774303,&quot;y&quot;:46.264519734592724},&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7.466891594729997,&quot;color&quot;:&quot;rgba(234,234,234,1)&quot;,&quot;fontWeight&quot;:&quot;normal&quot;,&quot;fontStyle&quot;:&quot;normal&quot;,&quot;decoration&quot;:&quot;none&quot;,&quot;script&quot;:&quot;none&quot;},&quot;range&quot;:[0,10]}],&quot;text&quot;:&quot;Volume (ml)&quot;,&quot;baseStyle&quot;:{&quot;fontFamily&quot;:&quot;Roboto&quot;,&quot;fontSize&quot;:7.466891594729997,&quot;color&quot;:&quot;rgba(234,234,234,1)&quot;,&quot;fontWeight&quot;:&quot;normal&quot;,&quot;fontStyle&quot;:&quot;normal&quot;,&quot;decoration&quot;:&quot;none&quot;,&quot;script&quot;:&quot;none&quot;}}],&quot;verticalAlign&quot;:&quot;TOP&quot;},&quot;size&quot;:{&quot;x&quot;:63.54755836560718,&quot;y&quot;:14.282347477503981},&quot;targetSize&quot;:{&quot;x&quot;:63.54755836560718,&quot;y&quot;:14.282347477503981},&quot;format&quot;:&quot;BETTER_TEXT&quot;,&quot;verticalAlign&quot;:&quot;TOP&quot;},&quot;isLocked&quot;:false,&quot;parent&quot;:{&quot;type&quot;:&quot;CHILD&quot;,&quot;parentId&quot;:&quot;0aab107e-c6e1-4371-ab66-69e12aec27b6&quot;,&quot;order&quot;:&quot;02&quot;}},&quot;9b971488-173f-4e5a-9b6f-20db0a7ed2a0&quot;:{&quot;type&quot;:&quot;FIGURE_OBJECT&quot;,&quot;id&quot;:&quot;9b971488-173f-4e5a-9b6f-20db0a7ed2a0&quot;,&quot;relativeTransform&quot;:{&quot;translate&quot;:{&quot;x&quot;:-55.308041527569436,&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0]}],&quot;text&quot;:&quot;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6.747067362647426,&quot;y&quot;:10.605228710398094},&quot;targetSize&quot;:{&quot;x&quot;:6.747067362647426,&quot;y&quot;:10.605228710398094},&quot;format&quot;:&quot;BETTER_TEXT&quot;,&quot;verticalAlign&quot;:&quot;TOP&quot;},&quot;isLocked&quot;:false,&quot;parent&quot;:{&quot;type&quot;:&quot;CHILD&quot;,&quot;parentId&quot;:&quot;0aab107e-c6e1-4371-ab66-69e12aec27b6&quot;,&quot;order&quot;:&quot;05&quot;}},&quot;9618c175-16f7-488e-be68-5d07eb8ce307&quot;:{&quot;type&quot;:&quot;FIGURE_OBJECT&quot;,&quot;id&quot;:&quot;9618c175-16f7-488e-be68-5d07eb8ce307&quot;,&quot;relativeTransform&quot;:{&quot;translate&quot;:{&quot;x&quot;:-42.5809356765071,&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0]}],&quot;text&quot;:&quot;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6.747067362647426,&quot;y&quot;:10.605228710398094},&quot;targetSize&quot;:{&quot;x&quot;:6.747067362647426,&quot;y&quot;:10.605228710398094},&quot;format&quot;:&quot;BETTER_TEXT&quot;,&quot;verticalAlign&quot;:&quot;TOP&quot;},&quot;isLocked&quot;:false,&quot;parent&quot;:{&quot;type&quot;:&quot;CHILD&quot;,&quot;parentId&quot;:&quot;0aab107e-c6e1-4371-ab66-69e12aec27b6&quot;,&quot;order&quot;:&quot;1&quot;}},&quot;d83e6a02-c6f2-4608-893d-2f2a19f34f9b&quot;:{&quot;type&quot;:&quot;FIGURE_OBJECT&quot;,&quot;id&quot;:&quot;d83e6a02-c6f2-4608-893d-2f2a19f34f9b&quot;,&quot;relativeTransform&quot;:{&quot;translate&quot;:{&quot;x&quot;:-29.853829825444826,&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1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0aab107e-c6e1-4371-ab66-69e12aec27b6&quot;,&quot;order&quot;:&quot;12&quot;}},&quot;1a2c3387-31bf-4b34-a50b-84a717ef589d&quot;:{&quot;type&quot;:&quot;FIGURE_OBJECT&quot;,&quot;id&quot;:&quot;1a2c3387-31bf-4b34-a50b-84a717ef589d&quot;,&quot;relativeTransform&quot;:{&quot;translate&quot;:{&quot;x&quot;:-17.126723974382493,&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1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0aab107e-c6e1-4371-ab66-69e12aec27b6&quot;,&quot;order&quot;:&quot;15&quot;}},&quot;36299eff-7e0f-4318-8e20-61298f306288&quot;:{&quot;type&quot;:&quot;FIGURE_OBJECT&quot;,&quot;id&quot;:&quot;36299eff-7e0f-4318-8e20-61298f306288&quot;,&quot;relativeTransform&quot;:{&quot;translate&quot;:{&quot;x&quot;:-4.399618123320046,&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2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0aab107e-c6e1-4371-ab66-69e12aec27b6&quot;,&quot;order&quot;:&quot;2&quot;}},&quot;fd903c1c-855f-4318-a872-a6b2492ab20c&quot;:{&quot;type&quot;:&quot;FIGURE_OBJECT&quot;,&quot;id&quot;:&quot;fd903c1c-855f-4318-a872-a6b2492ab20c&quot;,&quot;relativeTransform&quot;:{&quot;translate&quot;:{&quot;x&quot;:8.327487727742174,&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2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0aab107e-c6e1-4371-ab66-69e12aec27b6&quot;,&quot;order&quot;:&quot;22&quot;}},&quot;e504120c-2924-492d-8a44-1332f4f89226&quot;:{&quot;type&quot;:&quot;FIGURE_OBJECT&quot;,&quot;id&quot;:&quot;e504120c-2924-492d-8a44-1332f4f89226&quot;,&quot;relativeTransform&quot;:{&quot;translate&quot;:{&quot;x&quot;:21.054593578804393,&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3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0aab107e-c6e1-4371-ab66-69e12aec27b6&quot;,&quot;order&quot;:&quot;25&quot;}},&quot;80b47c46-6f20-4848-ad8c-5f2e1e87e282&quot;:{&quot;type&quot;:&quot;FIGURE_OBJECT&quot;,&quot;id&quot;:&quot;80b47c46-6f20-4848-ad8c-5f2e1e87e282&quot;,&quot;relativeTransform&quot;:{&quot;translate&quot;:{&quot;x&quot;:33.781699429866954,&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3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0aab107e-c6e1-4371-ab66-69e12aec27b6&quot;,&quot;order&quot;:&quot;3&quot;}},&quot;97955463-c828-41d4-9df7-6a12567f18b3&quot;:{&quot;type&quot;:&quot;FIGURE_OBJECT&quot;,&quot;id&quot;:&quot;97955463-c828-41d4-9df7-6a12567f18b3&quot;,&quot;relativeTransform&quot;:{&quot;translate&quot;:{&quot;x&quot;:46.508805280929174,&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4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0aab107e-c6e1-4371-ab66-69e12aec27b6&quot;,&quot;order&quot;:&quot;4&quot;}},&quot;81b0f234-d12e-4590-a01d-664fbf011f4a&quot;:{&quot;type&quot;:&quot;FIGURE_OBJECT&quot;,&quot;id&quot;:&quot;81b0f234-d12e-4590-a01d-664fbf011f4a&quot;,&quot;relativeTransform&quot;:{&quot;translate&quot;:{&quot;x&quot;:-54.51181189101544,&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5&quot;}},&quot;6002c9da-7349-432d-9e36-6a591d4d97ba&quot;:{&quot;type&quot;:&quot;FIGURE_OBJECT&quot;,&quot;id&quot;:&quot;6002c9da-7349-432d-9e36-6a591d4d97ba&quot;,&quot;relativeTransform&quot;:{&quot;translate&quot;:{&quot;x&quot;:-41.76409208380528,&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52&quot;}},&quot;248c1b1c-4c4c-4bc0-a6ca-c638211fc721&quot;:{&quot;type&quot;:&quot;FIGURE_OBJECT&quot;,&quot;id&quot;:&quot;248c1b1c-4c4c-4bc0-a6ca-c638211fc721&quot;,&quot;relativeTransform&quot;:{&quot;translate&quot;:{&quot;x&quot;:-29.01637227659500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55&quot;}},&quot;fc7de58b-d452-463a-8c27-39fed382401b&quot;:{&quot;type&quot;:&quot;FIGURE_OBJECT&quot;,&quot;id&quot;:&quot;fc7de58b-d452-463a-8c27-39fed382401b&quot;,&quot;relativeTransform&quot;:{&quot;translate&quot;:{&quot;x&quot;:-16.26865246938484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6&quot;}},&quot;1a2906d8-ffa0-4a30-b236-4cb98eae547e&quot;:{&quot;type&quot;:&quot;FIGURE_OBJECT&quot;,&quot;id&quot;:&quot;1a2906d8-ffa0-4a30-b236-4cb98eae547e&quot;,&quot;relativeTransform&quot;:{&quot;translate&quot;:{&quot;x&quot;:-3.52093266217468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65&quot;}},&quot;8461431d-fe68-45bd-b1e4-0629bd1d42e8&quot;:{&quot;type&quot;:&quot;FIGURE_OBJECT&quot;,&quot;id&quot;:&quot;8461431d-fe68-45bd-b1e4-0629bd1d42e8&quot;,&quot;relativeTransform&quot;:{&quot;translate&quot;:{&quot;x&quot;:9.22678714503558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7&quot;}},&quot;720be848-8dae-466d-9f47-1f066767a563&quot;:{&quot;type&quot;:&quot;FIGURE_OBJECT&quot;,&quot;id&quot;:&quot;720be848-8dae-466d-9f47-1f066767a563&quot;,&quot;relativeTransform&quot;:{&quot;translate&quot;:{&quot;x&quot;:21.97450695224574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72&quot;}},&quot;446714b7-1fd9-446c-8580-65f607cd4b36&quot;:{&quot;type&quot;:&quot;FIGURE_OBJECT&quot;,&quot;id&quot;:&quot;446714b7-1fd9-446c-8580-65f607cd4b36&quot;,&quot;relativeTransform&quot;:{&quot;translate&quot;:{&quot;x&quot;:34.72222675945591,&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75&quot;}},&quot;8dcf330d-a42b-43b0-aafa-5e5856e73665&quot;:{&quot;type&quot;:&quot;FIGURE_OBJECT&quot;,&quot;id&quot;:&quot;8dcf330d-a42b-43b0-aafa-5e5856e73665&quot;,&quot;relativeTransform&quot;:{&quot;translate&quot;:{&quot;x&quot;:47.46994656666618,&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8&quot;}},&quot;b0b80877-e007-43c2-a8e4-d6c0b95ee279&quot;:{&quot;type&quot;:&quot;FIGURE_OBJECT&quot;,&quot;id&quot;:&quot;b0b80877-e007-43c2-a8e4-d6c0b95ee279&quot;,&quot;relativeTransform&quot;:{&quot;translate&quot;:{&quot;x&quot;:0,&quot;y&quot;:-13.192118170018489},&quot;rotate&quot;:0},&quot;opacity&quot;:1,&quot;path&quot;:{&quot;type&quot;:&quot;POLY_LINE&quot;,&quot;points&quot;:[{&quot;x&quot;:-54.59618324238977,&quot;y&quot;:-37.27127594738988},{&quot;x&quot;:-54.59618324238977,&quot;y&quot;:37.27127594738988},{&quot;x&quot;:54.59618324238977,&quot;y&quot;:37.27127594738988}],&quot;closed&quot;:false},&quot;pathStyles&quot;:[{&quot;type&quot;:&quot;FILL&quot;,&quot;fillStyle&quot;:&quot;transparent&quot;},{&quot;type&quot;:&quot;STROKE&quot;,&quot;strokeStyle&quot;:&quot;rgba(234,234,234,1)&quot;,&quot;lineWidth&quot;:1.4000421740118743,&quot;lineJoin&quot;:&quot;round&quot;}],&quot;pathMarkers&quot;:{&quot;markerStart&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0aab107e-c6e1-4371-ab66-69e12aec27b6&quot;,&quot;order&quot;:&quot;9&quot;}},&quot;d589bb73-2d55-4ae4-a0ab-9ff1ec8822e7&quot;:{&quot;type&quot;:&quot;FIGURE_OBJECT&quot;,&quot;id&quot;:&quot;d589bb73-2d55-4ae4-a0ab-9ff1ec8822e7&quot;,&quot;relativeTransform&quot;:{&quot;translate&quot;:{&quot;x&quot;:-13.935483169013139,&quot;y&quot;:-12.059505859067258},&quot;rotate&quot;:0},&quot;opacity&quot;:1,&quot;path&quot;:{&quot;type&quot;:&quot;POLY_LINE&quot;,&quot;points&quot;:[{&quot;x&quot;:10.188678472879872,&quot;y&quot;:1.509735737440451},{&quot;x&quot;:10.188678472879872,&quot;y&quot;:-1.6996703947033893},{&quot;x&quot;:-10.188678472879872,&quot;y&quot;:-1.6996703947033893},{&quot;x&quot;:-10.188678472879872,&quot;y&quot;:1.6996703947033893}],&quot;closed&quot;:false},&quot;pathStyles&quot;:[{&quot;type&quot;:&quot;FILL&quot;,&quot;fillStyle&quot;:&quot;transparent&quot;},{&quot;type&quot;:&quot;STROKE&quot;,&quot;strokeStyle&quot;:&quot;rgba(234,234,234,1)&quot;,&quot;lineWidth&quot;:1.4000421740118743,&quot;lineJoin&quot;:&quot;round&quot;}],&quot;isLocked&quot;:false,&quot;parent&quot;:{&quot;type&quot;:&quot;CHILD&quot;,&quot;parentId&quot;:&quot;7e15b32c-beae-442e-b6ac-0bbbdf616c06&quot;,&quot;order&quot;:&quot;6&quot;}},&quot;db0c0ca2-6c0f-45ec-a4b5-1eb4e0db8d3c&quot;:{&quot;type&quot;:&quot;FIGURE_OBJECT&quot;,&quot;id&quot;:&quot;db0c0ca2-6c0f-45ec-a4b5-1eb4e0db8d3c&quot;,&quot;relativeTransform&quot;:{&quot;translate&quot;:{&quot;x&quot;:30.706843711064437,&quot;y&quot;:-0.1744562709158117},&quot;rotate&quot;:0},&quot;opacity&quot;:1,&quot;path&quot;:{&quot;type&quot;:&quot;POLY_LINE&quot;,&quot;points&quot;:[{&quot;x&quot;:7.140310474562341,&quot;y&quot;:1.5097357374403373},{&quot;x&quot;:7.140310474562341,&quot;y&quot;:-1.699670394703503},{&quot;x&quot;:-7.140310474562341,&quot;y&quot;:-1.699670394703503},{&quot;x&quot;:-7.140310474562341,&quot;y&quot;:1.699670394703503}],&quot;closed&quot;:false},&quot;pathStyles&quot;:[{&quot;type&quot;:&quot;FILL&quot;,&quot;fillStyle&quot;:&quot;transparent&quot;},{&quot;type&quot;:&quot;STROKE&quot;,&quot;strokeStyle&quot;:&quot;rgba(234,234,234,1)&quot;,&quot;lineWidth&quot;:1.4000421740118743,&quot;lineJoin&quot;:&quot;round&quot;}],&quot;isLocked&quot;:false,&quot;parent&quot;:{&quot;type&quot;:&quot;CHILD&quot;,&quot;parentId&quot;:&quot;7e15b32c-beae-442e-b6ac-0bbbdf616c06&quot;,&quot;order&quot;:&quot;7&quot;}},&quot;c2831c5d-2fe2-4ddb-940b-82ce32f4e8d8&quot;:{&quot;type&quot;:&quot;FIGURE_OBJECT&quot;,&quot;id&quot;:&quot;c2831c5d-2fe2-4ddb-940b-82ce32f4e8d8&quot;,&quot;relativeTransform&quot;:{&quot;translate&quot;:{&quot;x&quot;:-19.207722633348567,&quot;y&quot;:0},&quot;rotate&quot;:0,&quot;skewX&quot;:0,&quot;scale&quot;:{&quot;x&quot;:0.683471023233774,&quot;y&quot;:1}},&quot;opacity&quot;:1,&quot;path&quot;:{&quot;type&quot;:&quot;RECT&quot;,&quot;size&quot;:{&quot;x&quot;:120.36470303339411,&quot;y&quot;:112.09912478343176}},&quot;pathStyles&quot;:[{&quot;type&quot;:&quot;FILL&quot;,&quot;fillStyle&quot;:&quot;#fff&quot;}],&quot;isFrozen&quot;:true,&quot;isLocked&quot;:false,&quot;parent&quot;:{&quot;type&quot;:&quot;CROP&quot;,&quot;parentId&quot;:&quot;7e15b32c-beae-442e-b6ac-0bbbdf616c06&quot;,&quot;order&quot;:&quot;5&quot;}},&quot;b31ddbb2-1ad4-4d93-8f6e-c2989ce7a239&quot;:{&quot;type&quot;:&quot;FIGURE_OBJECT&quot;,&quot;id&quot;:&quot;b31ddbb2-1ad4-4d93-8f6e-c2989ce7a239&quot;,&quot;name&quot;:&quot;Cyclohexane (chair conformation, blank bonds)&quot;,&quot;relativeTransform&quot;:{&quot;translate&quot;:{&quot;x&quot;:1.70900000000006,&quot;y&quot;:-267.68171428571424},&quot;rotate&quot;:0,&quot;skewX&quot;:0,&quot;scale&quot;:{&quot;x&quot;:0.2857142857142857,&quot;y&quot;:0.2857142857142857}},&quot;opacity&quot;:1,&quot;image&quot;:{&quot;url&quot;:&quot;https://icons.biorender.com/biorender/5b296ba239949a001413e925/cyclohexane-chair-conformation-blank-bonds.png&quot;,&quot;fallbackUrl&quot;:&quot;https://res.cloudinary.com/dlcjuc3ej/image/upload/v1529441181/zey1pouac5gxcpbs9h1s.svg#/keystone/api/icons/5b296ba239949a001413e925/cyclohexane-chair-conformation-blank-bonds.svg&quot;,&quot;size&quot;:{&quot;x&quot;:350,&quot;y&quot;:180},&quot;isPremium&quot;:false},&quot;source&quot;:{&quot;id&quot;:&quot;5b296b51cbc71a00141f8906&quot;,&quot;type&quot;:&quot;ASSETS&quot;},&quot;pathStyles&quot;:[{&quot;type&quot;:&quot;FILL&quot;,&quot;fillStyle&quot;:&quot;rgb(0,0,0)&quot;}],&quot;isLocked&quot;:false,&quot;parent&quot;:{&quot;type&quot;:&quot;CHILD&quot;,&quot;parentId&quot;:&quot;d9b5d090-9438-4070-9685-f32d5fa34d2d&quot;,&quot;order&quot;:&quot;92&quot;}},&quot;25841c26-2241-4d50-a373-70528fbad505&quot;:{&quot;type&quot;:&quot;FIGURE_OBJECT&quot;,&quot;id&quot;:&quot;25841c26-2241-4d50-a373-70528fbad505&quot;,&quot;relativeTransform&quot;:{&quot;translate&quot;:{&quot;x&quot;:0,&quot;y&quot;:46.48197484080765},&quot;rotate&quot;:0,&quot;skewX&quot;:0,&quot;scale&quot;:{&quot;x&quot;:1,&quot;y&quot;:0.48638701833362}},&quot;opacity&quot;:1,&quot;path&quot;:{&quot;type&quot;:&quot;RECT&quot;,&quot;size&quot;:{&quot;x&quot;:350,&quot;y&quot;:180}},&quot;pathStyles&quot;:[{&quot;type&quot;:&quot;FILL&quot;,&quot;fillStyle&quot;:&quot;#fff&quot;}],&quot;isFrozen&quot;:true,&quot;isLocked&quot;:false,&quot;parent&quot;:{&quot;type&quot;:&quot;CROP&quot;,&quot;parentId&quot;:&quot;b31ddbb2-1ad4-4d93-8f6e-c2989ce7a239&quot;,&quot;order&quot;:&quot;5&quot;}},&quot;e7cb0030-fdd0-43e6-b0cc-ba7e6a45c011&quot;:{&quot;type&quot;:&quot;FIGURE_OBJECT&quot;,&quot;id&quot;:&quot;e7cb0030-fdd0-43e6-b0cc-ba7e6a45c011&quot;,&quot;name&quot;:&quot;Benzene (ring)&quot;,&quot;relativeTransform&quot;:{&quot;translate&quot;:{&quot;x&quot;:-467.5,&quot;y&quot;:-236.33399999999995},&quot;rotate&quot;:3.141592653589793,&quot;skewX&quot;:0,&quot;scale&quot;:{&quot;x&quot;:0.625,&quot;y&quot;:0.625}},&quot;opacity&quot;:1,&quot;image&quot;:{&quot;url&quot;:&quot;https://icons.biorender.com/biorender/5a3808b82ce7d200145afec1/benzene-ring.png&quot;,&quot;fallbackUrl&quot;:&quot;https://res.cloudinary.com/dlcjuc3ej/image/upload/v1513621684/kepepbmmgxzxribamvd1.svg#/keystone/api/icons/5a3808b82ce7d200145afec1/benzene-ring.svg&quot;,&quot;size&quot;:{&quot;x&quot;:200,&quot;y&quot;:178},&quot;isPremium&quot;:false},&quot;source&quot;:{&quot;id&quot;:&quot;5a3808722ce7d200145afebf&quot;,&quot;type&quot;:&quot;ASSETS&quot;},&quot;pathStyles&quot;:[{&quot;type&quot;:&quot;FILL&quot;,&quot;fillStyle&quot;:&quot;rgb(0,0,0)&quot;}],&quot;isLocked&quot;:false,&quot;parent&quot;:{&quot;type&quot;:&quot;CHILD&quot;,&quot;parentId&quot;:&quot;d9b5d090-9438-4070-9685-f32d5fa34d2d&quot;,&quot;order&quot;:&quot;95&quot;}},&quot;f2da53c7-05e5-4ad5-8af3-72deddb57a88&quot;:{&quot;type&quot;:&quot;FIGURE_OBJECT&quot;,&quot;id&quot;:&quot;f2da53c7-05e5-4ad5-8af3-72deddb57a88&quot;,&quot;relativeTransform&quot;:{&quot;translate&quot;:{&quot;x&quot;:-40.653125000000045,&quot;y&quot;:-20.23585830623324},&quot;rotate&quot;:0,&quot;skewX&quot;:0,&quot;scale&quot;:{&quot;x&quot;:0.5954912935323383,&quot;y&quot;:0.7739010245113614}},&quot;opacity&quot;:1,&quot;path&quot;:{&quot;type&quot;:&quot;RECT&quot;,&quot;size&quot;:{&quot;x&quot;:200,&quot;y&quot;:178}},&quot;pathStyles&quot;:[{&quot;type&quot;:&quot;FILL&quot;,&quot;fillStyle&quot;:&quot;#fff&quot;}],&quot;isFrozen&quot;:true,&quot;isLocked&quot;:false,&quot;parent&quot;:{&quot;type&quot;:&quot;CROP&quot;,&quot;parentId&quot;:&quot;e7cb0030-fdd0-43e6-b0cc-ba7e6a45c011&quot;,&quot;order&quot;:&quot;5&quot;}},&quot;f6d875bd-db06-4348-82f6-4fe396ae0d72&quot;:{&quot;id&quot;:&quot;f6d875bd-db06-4348-82f6-4fe396ae0d72&quot;,&quot;type&quot;:&quot;FIGURE_OBJECT&quot;,&quot;document&quot;:{&quot;type&quot;:&quot;FIGURE&quot;,&quot;canvasType&quot;:&quot;FIGURE&quot;,&quot;units&quot;:&quot;in&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
    <we:property name="66a2d8ff575681fe4be39975_1721948726104"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2cb4bd04-8ce8-4823-b5f2-8bd9e87b7b2c&quot;:{&quot;id&quot;:&quot;2cb4bd04-8ce8-4823-b5f2-8bd9e87b7b2c&quot;,&quot;type&quot;:&quot;FIGURE_OBJECT&quot;,&quot;document&quot;:{&quot;type&quot;:&quot;FIGURE&quot;,&quot;canvasType&quot;:&quot;FIGURE&quot;,&quot;units&quot;:&quot;in&quot;,&quot;aspectRatio&quot;:0},&quot;parent&quot;:{&quot;type&quot;:&quot;DOCUMENT&quot;,&quot;parentId&quot;:&quot;7bbdf485-d8fe-4ab2-ae13-7cca38affe4b&quot;,&quot;order&quot;:&quot;7&quot;}},&quot;c0b0752d-e946-4996-9bd9-871079034f21&quot;:{&quot;id&quot;:&quot;c0b0752d-e946-4996-9bd9-871079034f21&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2, 2, 2)&quot;}],&quot;parent&quot;:{&quot;parentId&quot;:&quot;2cb4bd04-8ce8-4823-b5f2-8bd9e87b7b2c&quot;,&quot;type&quot;:&quot;FRAM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25.339088882427056},&quot;rotate&quot;:0,&quot;skewX&quot;:0,&quot;scale&quot;:{&quot;x&quot;:1,&quot;y&quot;:1}},&quot;text&quot;:{&quot;textData&quot;:{&quot;lineSpacing&quot;:&quot;normal&quot;,&quot;alignment&quot;:&quot;center&quot;,&quot;verticalAlign&quot;:&quot;CENTER&quot;,&quot;lines&quot;:[{&quot;runs&quot;:[{&quot;style&quot;:{&quot;fontFamily&quot;:&quot;Merriweather&quot;,&quot;fontSize&quot;:6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387.4828643798828,&quot;y&quot;:215.61333333333332},&quot;targetSize&quot;:{&quot;x&quot;:120,&quot;y&quot;:24.24}},&quot;parent&quot;:{&quot;type&quot;:&quot;CHILD&quot;,&quot;parentId&quot;:&quot;1c31e78f-c85c-4b8e-a066-e51e97c32118&quot;,&quot;order&quot;:&quot;7&quot;}},&quot;d9b5d090-9438-4070-9685-f32d5fa34d2d&quot;:{&quot;type&quot;:&quot;FIGURE_OBJECT&quot;,&quot;id&quot;:&quot;d9b5d090-9438-4070-9685-f32d5fa34d2d&quot;,&quot;relativeTransform&quot;:{&quot;translate&quot;:{&quot;x&quot;:0,&quot;y&quot;:0},&quot;rotate&quot;:0},&quot;isLocked&quot;:false,&quot;parent&quot;:{&quot;type&quot;:&quot;CHILD&quot;,&quot;parentId&quot;:&quot;2cb4bd04-8ce8-4823-b5f2-8bd9e87b7b2c&quot;,&quot;order&quot;:&quot;7&quot;}},&quot;d8039c1f-3a65-4f03-b55c-4d10c835747d&quot;:{&quot;type&quot;:&quot;FIGURE_OBJECT&quot;,&quot;id&quot;:&quot;d8039c1f-3a65-4f03-b55c-4d10c835747d&quot;,&quot;name&quot;:&quot;Cyclopentadiene&quot;,&quot;relativeTransform&quot;:{&quot;translate&quot;:{&quot;x&quot;:-402.2444885359466,&quot;y&quot;:-104.07973714778885},&quot;rotate&quot;:-0.31417253482012364,&quot;skewX&quot;:0,&quot;scale&quot;:{&quot;x&quot;:0.3453229843747562,&quot;y&quot;:0.34532298437475617}},&quot;opacity&quot;:1,&quot;image&quot;:{&quot;url&quot;:&quot;https://icons.biorender.com/biorender/5a380bd62ce7d200145afedf/cyclopentadiene.png&quot;,&quot;fallbackUrl&quot;:&quot;https://res.cloudinary.com/dlcjuc3ej/image/upload/v1513622483/mopuko9zhj27c56s8aed.svg#/keystone/api/icons/5a380bd62ce7d200145afedf/cyclopentadiene.svg&quot;,&quot;size&quot;:{&quot;x&quot;:185,&quot;y&quot;:178},&quot;isPremium&quot;:false},&quot;source&quot;:{&quot;id&quot;:&quot;5a380bbdacaa880014e2ef51&quot;,&quot;type&quot;:&quot;ASSETS&quot;},&quot;pathStyles&quot;:[{&quot;type&quot;:&quot;FILL&quot;,&quot;fillStyle&quot;:&quot;rgb(0,0,0)&quot;}],&quot;isLocked&quot;:false,&quot;parent&quot;:{&quot;type&quot;:&quot;CHILD&quot;,&quot;parentId&quot;:&quot;d9b5d090-9438-4070-9685-f32d5fa34d2d&quot;,&quot;order&quot;:&quot;01&quot;}},&quot;2bedd165-5e76-4422-a559-fc723e160281&quot;:{&quot;type&quot;:&quot;FIGURE_OBJECT&quot;,&quot;id&quot;:&quot;2bedd165-5e76-4422-a559-fc723e160281&quot;,&quot;name&quot;:&quot;Benzene (2 rings)&quot;,&quot;relativeTransform&quot;:{&quot;translate&quot;:{&quot;x&quot;:-283.5889728526285,&quot;y&quot;:-51.17170935076126},&quot;rotate&quot;:0,&quot;skewX&quot;:0,&quot;scale&quot;:{&quot;x&quot;:0.4661480896294167,&quot;y&quot;:0.4661480896294167}},&quot;opacity&quot;:1,&quot;image&quot;:{&quot;url&quot;:&quot;https://icons.biorender.com/biorender/5a46730614086400142d7e5d/benzene-2-rings.png&quot;,&quot;fallbackUrl&quot;:&quot;https://res.cloudinary.com/dlcjuc3ej/image/upload/v1514566403/mvepayfynga0lzjsfl6y.svg#/keystone/api/icons/5a46730614086400142d7e5d/benzene-2-rings.svg&quot;,&quot;size&quot;:{&quot;x&quot;:338,&quot;y&quot;:193},&quot;isPremium&quot;:false},&quot;source&quot;:{&quot;id&quot;:&quot;5a3808d2acaa880014e2ef4f&quot;,&quot;type&quot;:&quot;ASSETS&quot;},&quot;pathStyles&quot;:[{&quot;type&quot;:&quot;FILL&quot;,&quot;fillStyle&quot;:&quot;rgb(0,0,0)&quot;}],&quot;isLocked&quot;:false,&quot;parent&quot;:{&quot;type&quot;:&quot;CHILD&quot;,&quot;parentId&quot;:&quot;d9b5d090-9438-4070-9685-f32d5fa34d2d&quot;,&quot;order&quot;:&quot;02&quot;}},&quot;02c8ba56-f0c5-4261-b3df-12c36a7918f3&quot;:{&quot;type&quot;:&quot;FIGURE_OBJECT&quot;,&quot;id&quot;:&quot;02c8ba56-f0c5-4261-b3df-12c36a7918f3&quot;,&quot;name&quot;:&quot;Cyclohexane (boat conformation 2, blank bonds)&quot;,&quot;relativeTransform&quot;:{&quot;translate&quot;:{&quot;x&quot;:-23.999185185185127,&quot;y&quot;:25.968872685185246},&quot;rotate&quot;:0,&quot;skewX&quot;:0,&quot;scale&quot;:{&quot;x&quot;:0.4008988425925932,&quot;y&quot;:0.4008988425925931}},&quot;opacity&quot;:1,&quot;image&quot;:{&quot;url&quot;:&quot;https://icons.biorender.com/biorender/5b296d68cbc71a00141f8912/cyclohexane-boat-conformation-2-blank-bonds.png&quot;,&quot;fallbackUrl&quot;:&quot;https://res.cloudinary.com/dlcjuc3ej/image/upload/v1529441636/usup9ub0reo0vmgchxm2.svg#/keystone/api/icons/5b296d68cbc71a00141f8912/cyclohexane-boat-conformation-2-blank-bonds.svg&quot;,&quot;size&quot;:{&quot;x&quot;:320,&quot;y&quot;:220},&quot;isPremium&quot;:false},&quot;source&quot;:{&quot;id&quot;:&quot;5b296cfdcbc71a00141f8908&quot;,&quot;type&quot;:&quot;ASSETS&quot;},&quot;pathStyles&quot;:[{&quot;type&quot;:&quot;FILL&quot;,&quot;fillStyle&quot;:&quot;rgb(0,0,0)&quot;}],&quot;isLocked&quot;:false,&quot;parent&quot;:{&quot;type&quot;:&quot;CHILD&quot;,&quot;parentId&quot;:&quot;d9b5d090-9438-4070-9685-f32d5fa34d2d&quot;,&quot;order&quot;:&quot;03&quot;}},&quot;fad47077-7d5c-48e2-a34e-15ea0b2ea1e2&quot;:{&quot;type&quot;:&quot;FIGURE_OBJECT&quot;,&quot;id&quot;:&quot;fad47077-7d5c-48e2-a34e-15ea0b2ea1e2&quot;,&quot;name&quot;:&quot;Bond (benzene)&quot;,&quot;relativeTransform&quot;:{&quot;translate&quot;:{&quot;x&quot;:-446.2573726541555,&quot;y&quot;:121.50737265415549},&quot;rotate&quot;:0,&quot;skewX&quot;:0,&quot;scale&quot;:{&quot;x&quot;:0.1005361930294906,&quot;y&quot;:0.10053619302949059}},&quot;opacity&quot;:1,&quot;image&quot;:{&quot;url&quot;:&quot;https://icons.biorender.com/biorender/5c140278edbbaf120017f037/bond-benzene.png&quot;,&quot;fallbackUrl&quot;:&quot;https://res.cloudinary.com/dlcjuc3ej/image/upload/v1544815222/hznlpybmcfqgqwxloeqh.svg#/keystone/api/icons/5c140278edbbaf120017f037/bond-benzene.svg&quot;,&quot;size&quot;:{&quot;x&quot;:532,&quot;y&quot;:587},&quot;isPremium&quot;:false},&quot;source&quot;:{&quot;id&quot;:&quot;5c140256edbbaf120017f036&quot;,&quot;type&quot;:&quot;ASSETS&quot;},&quot;pathStyles&quot;:[{&quot;type&quot;:&quot;FILL&quot;,&quot;fillStyle&quot;:&quot;rgb(0,0,0)&quot;}],&quot;isLocked&quot;:false,&quot;parent&quot;:{&quot;type&quot;:&quot;CHILD&quot;,&quot;parentId&quot;:&quot;d9b5d090-9438-4070-9685-f32d5fa34d2d&quot;,&quot;order&quot;:&quot;05&quot;}},&quot;10e809fc-8aac-4349-b915-0e74b764e42c&quot;:{&quot;type&quot;:&quot;FIGURE_OBJECT&quot;,&quot;id&quot;:&quot;10e809fc-8aac-4349-b915-0e74b764e42c&quot;,&quot;name&quot;:&quot;Amino acid (Pyrrolysine, Pyl)&quot;,&quot;relativeTransform&quot;:{&quot;translate&quot;:{&quot;x&quot;:1.5615491009681932,&quot;y&quot;:-218.8115491009683},&quot;rotate&quot;:0,&quot;skewX&quot;:0,&quot;scale&quot;:{&quot;x&quot;:0.2071230982019364,&quot;y&quot;:0.2071230982019364}},&quot;opacity&quot;:1,&quot;image&quot;:{&quot;url&quot;:&quot;https://icons.biorender.com/biorender/5dae3ced80ffbe000493bcbe/amino-acid-pyrrolysine-pyl.png&quot;,&quot;fallbackUrl&quot;:&quot;https://res.cloudinary.com/dlcjuc3ej/image/upload/v1571699947/y8wgv9xq9xy9dpmvcp3j.svg#/keystone/api/icons/5dae3ced80ffbe000493bcbe/amino-acid-pyrrolysine-pyl.svg&quot;,&quot;size&quot;:{&quot;x&quot;:1000,&quot;y&quot;:446},&quot;isPremium&quot;:false},&quot;source&quot;:{&quot;id&quot;:&quot;5dadcaf280ffbe000493bc4e&quot;,&quot;type&quot;:&quot;ASSETS&quot;},&quot;pathStyles&quot;:[{&quot;type&quot;:&quot;FILL&quot;,&quot;fillStyle&quot;:&quot;rgb(0,0,0)&quot;}],&quot;isLocked&quot;:false,&quot;parent&quot;:{&quot;type&quot;:&quot;CHILD&quot;,&quot;parentId&quot;:&quot;d9b5d090-9438-4070-9685-f32d5fa34d2d&quot;,&quot;order&quot;:&quot;06&quot;}},&quot;98cf0396-f387-4974-bff4-0315bbb2de1e&quot;:{&quot;type&quot;:&quot;FIGURE_OBJECT&quot;,&quot;id&quot;:&quot;98cf0396-f387-4974-bff4-0315bbb2de1e&quot;,&quot;name&quot;:&quot;Cysteine (Cys)&quot;,&quot;relativeTransform&quot;:{&quot;translate&quot;:{&quot;x&quot;:-328.88724035608305,&quot;y&quot;:-215.8627596439169},&quot;rotate&quot;:0,&quot;skewX&quot;:0,&quot;scale&quot;:{&quot;x&quot;:0.2537091988130564,&quot;y&quot;:0.2537091988130564}},&quot;opacity&quot;:1,&quot;image&quot;:{&quot;url&quot;:&quot;https://icons.biorender.com/biorender/5cf83e4e509d8c0400f7bc0f/amino-acid-cysteine-cys.png&quot;,&quot;fallbackUrl&quot;:&quot;https://res.cloudinary.com/dlcjuc3ej/image/upload/v1559772747/i2zgvr6ugawpuvnnfcuv.svg#/keystone/api/icons/5cf83e4e509d8c0400f7bc0f/amino-acid-cysteine-cys.svg&quot;,&quot;size&quot;:{&quot;x&quot;:600,&quot;y&quot;:411},&quot;isPremium&quot;:false},&quot;source&quot;:{&quot;id&quot;:&quot;5cf83e1a509d8c0400f7bc0c&quot;,&quot;type&quot;:&quot;ASSETS&quot;},&quot;pathStyles&quot;:[{&quot;type&quot;:&quot;FILL&quot;,&quot;fillStyle&quot;:&quot;rgb(0,0,0)&quot;}],&quot;isLocked&quot;:false,&quot;parent&quot;:{&quot;type&quot;:&quot;CHILD&quot;,&quot;parentId&quot;:&quot;d9b5d090-9438-4070-9685-f32d5fa34d2d&quot;,&quot;order&quot;:&quot;07&quot;}},&quot;d4a03a95-1a79-444e-9478-ff89ab8b60e7&quot;:{&quot;type&quot;:&quot;FIGURE_OBJECT&quot;,&quot;id&quot;:&quot;d4a03a95-1a79-444e-9478-ff89ab8b60e7&quot;,&quot;name&quot;:&quot;Glycine (Gly)&quot;,&quot;relativeTransform&quot;:{&quot;translate&quot;:{&quot;x&quot;:-174.96735555555549,&quot;y&quot;:-209.8966888888888},&quot;rotate&quot;:0,&quot;skewX&quot;:0,&quot;scale&quot;:{&quot;x&quot;:0.2308551111111113,&quot;y&quot;:0.2308551111111113}},&quot;opacity&quot;:1,&quot;image&quot;:{&quot;url&quot;:&quot;https://icons.biorender.com/biorender/5cf83f4e509d8c0400f7bc19/amino-acid-glycine-gly.png&quot;,&quot;fallbackUrl&quot;:&quot;https://res.cloudinary.com/dlcjuc3ej/image/upload/v1559773003/mz02pdt9ogkumivkpkzf.svg#/keystone/api/icons/5cf83f4e509d8c0400f7bc19/amino-acid-glycine-gly.svg&quot;,&quot;size&quot;:{&quot;x&quot;:350,&quot;y&quot;:400},&quot;isPremium&quot;:false},&quot;source&quot;:{&quot;id&quot;:&quot;5cf83eed509d8c0400f7bc18&quot;,&quot;type&quot;:&quot;ASSETS&quot;},&quot;pathStyles&quot;:[{&quot;type&quot;:&quot;FILL&quot;,&quot;fillStyle&quot;:&quot;rgb(0,0,0)&quot;}],&quot;isLocked&quot;:false,&quot;parent&quot;:{&quot;type&quot;:&quot;CHILD&quot;,&quot;parentId&quot;:&quot;d9b5d090-9438-4070-9685-f32d5fa34d2d&quot;,&quot;order&quot;:&quot;08&quot;}},&quot;a91685df-c980-405b-93b5-b5ef6c61c452&quot;:{&quot;type&quot;:&quot;FIGURE_OBJECT&quot;,&quot;id&quot;:&quot;a91685df-c980-405b-93b5-b5ef6c61c452&quot;,&quot;name&quot;:&quot;Amino acid (backbone 1)&quot;,&quot;relativeTransform&quot;:{&quot;translate&quot;:{&quot;x&quot;:-174.96708683055786,&quot;y&quot;:104.59579825791482},&quot;rotate&quot;:0,&quot;skewX&quot;:0,&quot;scale&quot;:{&quot;x&quot;:0.7820377936110929,&quot;y&quot;:0.7820377936110929}},&quot;opacity&quot;:1,&quot;image&quot;:{&quot;url&quot;:&quot;https://icons.biorender.com/biorender/5a7b3eb5c232db0014da97af/amino-acid-backbone-1.png&quot;,&quot;fallbackUrl&quot;:&quot;https://res.cloudinary.com/dlcjuc3ej/image/upload/v1518026419/oinm1f3my4wrijh9r9xu.svg#/keystone/api/icons/5a7b3eb5c232db0014da97af/amino-acid-backbone-1.svg&quot;,&quot;size&quot;:{&quot;x&quot;:260,&quot;y&quot;:201},&quot;isPremium&quot;:false},&quot;source&quot;:{&quot;id&quot;:&quot;5a7b3e90ab9d0f0014f5bf26&quot;,&quot;type&quot;:&quot;ASSETS&quot;},&quot;pathStyles&quot;:[{&quot;type&quot;:&quot;FILL&quot;,&quot;fillStyle&quot;:&quot;rgb(0,0,0)&quot;}],&quot;isLocked&quot;:false,&quot;parent&quot;:{&quot;type&quot;:&quot;CHILD&quot;,&quot;parentId&quot;:&quot;d9b5d090-9438-4070-9685-f32d5fa34d2d&quot;,&quot;order&quot;:&quot;1&quot;}},&quot;795b7a5f-93b4-46bd-b905-d4f136bfb0a4&quot;:{&quot;type&quot;:&quot;FIGURE_OBJECT&quot;,&quot;id&quot;:&quot;795b7a5f-93b4-46bd-b905-d4f136bfb0a4&quot;,&quot;name&quot;:&quot;Beta sheet 3&quot;,&quot;relativeTransform&quot;:{&quot;translate&quot;:{&quot;x&quot;:47.86195397291068,&quot;y&quot;:-93.65955598195444},&quot;rotate&quot;:-0.7285615222748059,&quot;skewX&quot;:0,&quot;scale&quot;:{&quot;x&quot;:0.165153686892817,&quot;y&quot;:0.165153686892817}},&quot;opacity&quot;:1,&quot;image&quot;:{&quot;url&quot;:&quot;https://icons.biorender.com/biorender/5c19198e95da641200019919/beta-sheet-3.png&quot;,&quot;fallbackUrl&quot;:&quot;https://res.cloudinary.com/dlcjuc3ej/image/upload/v1545148804/u9xbq2ttjhe7y0dkxo8l.svg#/keystone/api/icons/5c19198e95da641200019919/beta-sheet-3.svg&quot;,&quot;size&quot;:{&quot;x&quot;:455,&quot;y&quot;:442},&quot;isPremium&quot;:false},&quot;source&quot;:{&quot;id&quot;:&quot;5a63e55c724e950014fe76c2&quot;,&quot;type&quot;:&quot;ASSETS&quot;},&quot;pathStyles&quot;:[{&quot;type&quot;:&quot;FILL&quot;,&quot;fillStyle&quot;:&quot;rgb(0,0,0)&quot;}],&quot;isLocked&quot;:false,&quot;parent&quot;:{&quot;type&quot;:&quot;CHILD&quot;,&quot;parentId&quot;:&quot;d9b5d090-9438-4070-9685-f32d5fa34d2d&quot;,&quot;order&quot;:&quot;11&quot;}},&quot;8c52e1f6-7b40-4b01-a970-f17ac1766994&quot;:{&quot;type&quot;:&quot;FIGURE_OBJECT&quot;,&quot;id&quot;:&quot;8c52e1f6-7b40-4b01-a970-f17ac1766994&quot;,&quot;name&quot;:&quot;Atom&quot;,&quot;relativeTransform&quot;:{&quot;translate&quot;:{&quot;x&quot;:66,&quot;y&quot;:135.92104918032797},&quot;rotate&quot;:0,&quot;skewX&quot;:0,&quot;scale&quot;:{&quot;x&quot;:0.3278688524590164,&quot;y&quot;:0.3278688524590164}},&quot;opacity&quot;:1,&quot;image&quot;:{&quot;url&quot;:&quot;https://icons.biorender.com/biorender/5a946580e97204001462f888/atom.png&quot;,&quot;fallbackUrl&quot;:&quot;https://res.cloudinary.com/dlcjuc3ej/image/upload/v1519674743/cp33vhoueqonyqtfj9sn.svg#/keystone/api/icons/5a946580e97204001462f888/atom.svg&quot;,&quot;size&quot;:{&quot;x&quot;:305,&quot;y&quot;:350},&quot;isPremium&quot;:false},&quot;source&quot;:{&quot;id&quot;:&quot;5a946547e97204001462f886&quot;,&quot;type&quot;:&quot;ASSETS&quot;},&quot;pathStyles&quot;:[{&quot;type&quot;:&quot;FILL&quot;,&quot;fillStyle&quot;:&quot;rgb(0,0,0)&quot;}],&quot;isLocked&quot;:false,&quot;parent&quot;:{&quot;type&quot;:&quot;CHILD&quot;,&quot;parentId&quot;:&quot;d9b5d090-9438-4070-9685-f32d5fa34d2d&quot;,&quot;order&quot;:&quot;12&quot;}},&quot;330219e2-89ce-44ab-98a5-224e6c891e6d&quot;:{&quot;type&quot;:&quot;FIGURE_OBJECT&quot;,&quot;id&quot;:&quot;330219e2-89ce-44ab-98a5-224e6c891e6d&quot;,&quot;relativeTransform&quot;:{&quot;translate&quot;:{&quot;x&quot;:-175.87511322380146,&quot;y&quot;:-12.84185277878322},&quot;rotate&quot;:0},&quot;opacity&quot;:1,&quot;source&quot;:{&quot;type&quot;:&quot;ASSETS&quot;},&quot;pathStyles&quot;:[{&quot;type&quot;:&quot;FILL&quot;,&quot;fillStyle&quot;:&quot;rgb(0,0,0)&quot;}],&quot;isLocked&quot;:false,&quot;parent&quot;:{&quot;type&quot;:&quot;CHILD&quot;,&quot;parentId&quot;:&quot;d9b5d090-9438-4070-9685-f32d5fa34d2d&quot;,&quot;order&quot;:&quot;13&quot;}},&quot;75412015-85bb-472a-b078-7f0b747ccb98&quot;:{&quot;type&quot;:&quot;FIGURE_OBJECT&quot;,&quot;id&quot;:&quot;75412015-85bb-472a-b078-7f0b747ccb98&quot;,&quot;relativeTransform&quot;:{&quot;translate&quot;:{&quot;x&quot;:-3.6074270744318238,&quot;y&quot;:-30.59587478077254},&quot;rotate&quot;:0},&quot;opacity&quot;:1,&quot;path&quot;:{&quot;type&quot;:&quot;POLY_LINE&quot;,&quot;points&quot;:[{&quot;x&quot;:-4.096163046741255,&quot;y&quot;:-3.8248911120109526},{&quot;x&quot;:-6.542212085943108,&quot;y&quot;:0.1758606092764765},{&quot;x&quot;:-2.8809460779261844,&quot;y&quot;:3.493757064443919},{&quot;x&quot;:5.387867883341185,&quot;y&quot;:3.13273362866574},{&quot;x&quot;:5.194594376654889,&quot;y&quot;:-2.1247561565513635}],&quot;closed&quot;:tru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330219e2-89ce-44ab-98a5-224e6c891e6d&quot;,&quot;order&quot;:&quot;2&quot;}},&quot;5e5d546f-e572-4da8-8c02-65ce8de2e1b4&quot;:{&quot;type&quot;:&quot;FIGURE_OBJECT&quot;,&quot;id&quot;:&quot;5e5d546f-e572-4da8-8c02-65ce8de2e1b4&quot;,&quot;relativeTransform&quot;:{&quot;translate&quot;:{&quot;x&quot;:1.42e-14,&quot;y&quot;:2.212007253327087},&quot;rotate&quot;:0},&quot;opacity&quot;:1,&quot;path&quot;:{&quot;type&quot;:&quot;POLY_LINE&quot;,&quot;points&quot;:[{&quot;x&quot;:-10.444525308425469,&quot;y&quot;:-32.3422532211341},{&quot;x&quot;:-13.273822072928184,&quot;y&quot;:-9.598621500476597},{&quot;x&quot;:-23.081196967935753,&quot;y&quot;:3.579833615170756},{&quot;x&quot;:-30.849301914467688,&quot;y&quot;:12.935721307745794},{&quot;x&quot;:-34.34398617167882,&quot;y&quot;:24.975938554381415},{&quot;x&quot;:-24.745023052049433,&quot;y&quot;:31.14409274363244},{&quot;x&quot;:-15.737746753545949,&quot;y&quot;:31.730742934744185},{&quot;x&quot;:-11.065909129115326,&quot;y&quot;:32.04168305293753},{&quot;x&quot;:18.83289308401048,&quot;y&quot;:31.875689537172676},{&quot;x&quot;:33.97878514259513,&quot;y&quot;:27.42032389670466},{&quot;x&quot;:30.44425062757783,&quot;y&quot;:19.59491458443064},{&quot;x&quot;:25.449655187647508,&quot;y&quot;:11.19277332990022},{&quot;x&quot;:13.330499417676137,&quot;y&quot;:-3.7005818783771787},{&quot;x&quot;:2.4577073711175075,&quot;y&quot;:-16.497953516753327},{&quot;x&quot;:2.544238088772417,&quot;y&quot;:-28.29505418256916}],&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330219e2-89ce-44ab-98a5-224e6c891e6d&quot;,&quot;order&quot;:&quot;5&quot;}},&quot;22359c92-e65a-4e90-8bbd-d4e1e52735e7&quot;:{&quot;type&quot;:&quot;FIGURE_OBJECT&quot;,&quot;id&quot;:&quot;22359c92-e65a-4e90-8bbd-d4e1e52735e7&quot;,&quot;relativeTransform&quot;:{&quot;translate&quot;:{&quot;x&quot;:-2.967397868941248,&quot;y&quot;:9.797500250345925},&quot;rotate&quot;:0},&quot;opacity&quot;:1,&quot;path&quot;:{&quot;type&quot;:&quot;POLY_LINE&quot;,&quot;points&quot;:[{&quot;x&quot;:-23.67276894433155,&quot;y&quot;:0.24990289964103773},{&quot;x&quot;:-20.510037781238566,&quot;y&quot;:1.3195329019804465},{&quot;x&quot;:-8.410058623442637,&quot;y&quot;:-0.7689461123658159},{&quot;x&quot;:4.06430687081604,&quot;y&quot;:0.8570898075404418},{&quot;x&quot;:8.855645574674327,&quot;y&quot;:-0.8036201598375694},{&quot;x&quot;:16.532640126283695,&quot;y&quot;:-1.3668130283282292},{&quot;x&quot;:23.67276894433155,&quot;y&quot;:0.0869945021309011}],&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330219e2-89ce-44ab-98a5-224e6c891e6d&quot;,&quot;order&quot;:&quot;7&quot;}},&quot;f4b8aa32-ae32-441c-9167-527e899860e8&quot;:{&quot;type&quot;:&quot;FIGURE_OBJECT&quot;,&quot;id&quot;:&quot;f4b8aa32-ae32-441c-9167-527e899860e8&quot;,&quot;relativeTransform&quot;:{&quot;translate&quot;:{&quot;x&quot;:117.06202085249208,&quot;y&quot;:59.02466666666673},&quot;rotate&quot;:0},&quot;opacity&quot;:1,&quot;pathStyles&quot;:[{&quot;type&quot;:&quot;FILL&quot;,&quot;fillStyle&quot;:&quot;rgba(240, 240, 240, 1)&quot;}],&quot;text&quot;:{&quot;textData&quot;:{&quot;lineSpacing&quot;:&quot;normal&quot;,&quot;alignment&quot;:&quot;left&quot;,&quot;lines&quot;:[{&quot;runs&quot;:[{&quot;style&quot;:{&quot;fontFamily&quot;:&quot;Cutive Mono&quot;,&quot;fontSize&quot;:18.666666666666664,&quot;color&quot;:&quot;rgba(240, 240, 240, 1)&quot;,&quot;fontWeight&quot;:&quot;normal&quot;,&quot;fontStyle&quot;:&quot;normal&quot;,&quot;decoration&quot;:&quot;none&quot;,&quot;script&quot;:&quot;none&quot;},&quot;range&quot;:[0,5]}],&quot;text&quot;:&quot;y=mx+b&quot;,&quot;baseStyle&quot;:{&quot;fontFamily&quot;:&quot;Cutive Mono&quot;,&quot;fontSize&quot;:18.666666666666664,&quot;color&quot;:&quot;rgba(240, 240, 240, 1)&quot;,&quot;fontWeight&quot;:&quot;normal&quot;,&quot;fontStyle&quot;:&quot;normal&quot;,&quot;decoration&quot;:&quot;none&quot;,&quot;script&quot;:&quot;none&quot;}}],&quot;verticalAlign&quot;:&quot;TOP&quot;},&quot;size&quot;:{&quot;x&quot;:74.50604170498376,&quot;y&quot;:21.093333333333327},&quot;targetSize&quot;:{&quot;x&quot;:74.50604170498376,&quot;y&quot;:21.093333333333327},&quot;format&quot;:&quot;BETTER_TEXT&quot;,&quot;verticalAlign&quot;:&quot;TOP&quot;},&quot;isLocked&quot;:false,&quot;parent&quot;:{&quot;type&quot;:&quot;CHILD&quot;,&quot;parentId&quot;:&quot;d9b5d090-9438-4070-9685-f32d5fa34d2d&quot;,&quot;order&quot;:&quot;15&quot;}},&quot;e008a524-a78e-4087-9620-bb7a8e8512d6&quot;:{&quot;type&quot;:&quot;FIGURE_OBJECT&quot;,&quot;id&quot;:&quot;e008a524-a78e-4087-9620-bb7a8e8512d6&quot;,&quot;relativeTransform&quot;:{&quot;translate&quot;:{&quot;x&quot;:-334.8953258076398,&quot;y&quot;:11.372666666666685},&quot;rotate&quot;:0},&quot;opacity&quot;:1,&quot;pathStyles&quot;:[{&quot;type&quot;:&quot;FILL&quot;,&quot;fillStyle&quot;:&quot;rgba(240, 240, 240, 1)&quot;}],&quot;text&quot;:{&quot;textData&quot;:{&quot;lineSpacing&quot;:&quot;normal&quot;,&quot;alignment&quot;:&quot;left&quot;,&quot;lines&quot;:[{&quot;runs&quot;:[{&quot;style&quot;:{&quot;fontFamily&quot;:&quot;Cutive Mono&quot;,&quot;fontSize&quot;:18.666666666666664,&quot;color&quot;:&quot;rgba(240, 240, 240, 1)&quot;,&quot;fontWeight&quot;:&quot;normal&quot;,&quot;fontStyle&quot;:&quot;normal&quot;,&quot;decoration&quot;:&quot;none&quot;,&quot;script&quot;:&quot;none&quot;},&quot;range&quot;:[0,0]},{&quot;style&quot;:{&quot;fontFamily&quot;:&quot;Cutive Mono&quot;,&quot;fontSize&quot;:18.666666666666664,&quot;color&quot;:&quot;rgba(240, 240, 240, 1)&quot;,&quot;fontWeight&quot;:&quot;normal&quot;,&quot;fontStyle&quot;:&quot;normal&quot;,&quot;decoration&quot;:&quot;none&quot;,&quot;script&quot;:&quot;super&quot;},&quot;range&quot;:[1,1]},{&quot;style&quot;:{&quot;fontFamily&quot;:&quot;Cutive Mono&quot;,&quot;fontSize&quot;:18.666666666666664,&quot;color&quot;:&quot;rgba(240, 240, 240, 1)&quot;,&quot;fontWeight&quot;:&quot;normal&quot;,&quot;fontStyle&quot;:&quot;normal&quot;,&quot;decoration&quot;:&quot;none&quot;,&quot;script&quot;:&quot;none&quot;},&quot;range&quot;:[2,5]},{&quot;style&quot;:{&quot;fontFamily&quot;:&quot;Cutive Mono&quot;,&quot;fontSize&quot;:18.666666666666664,&quot;color&quot;:&quot;rgba(240, 240, 240, 1)&quot;,&quot;fontWeight&quot;:&quot;normal&quot;,&quot;fontStyle&quot;:&quot;normal&quot;,&quot;decoration&quot;:&quot;none&quot;,&quot;script&quot;:&quot;super&quot;},&quot;range&quot;:[6,6]},{&quot;style&quot;:{&quot;fontFamily&quot;:&quot;Cutive Mono&quot;,&quot;fontSize&quot;:18.666666666666664,&quot;color&quot;:&quot;rgba(240, 240, 240, 1)&quot;,&quot;fontWeight&quot;:&quot;normal&quot;,&quot;fontStyle&quot;:&quot;normal&quot;,&quot;decoration&quot;:&quot;none&quot;,&quot;script&quot;:&quot;none&quot;},&quot;range&quot;:[7,10]},{&quot;style&quot;:{&quot;fontFamily&quot;:&quot;Cutive Mono&quot;,&quot;fontSize&quot;:18.666666666666664,&quot;color&quot;:&quot;rgba(240, 240, 240, 1)&quot;,&quot;fontWeight&quot;:&quot;normal&quot;,&quot;fontStyle&quot;:&quot;normal&quot;,&quot;decoration&quot;:&quot;none&quot;,&quot;script&quot;:&quot;super&quot;},&quot;range&quot;:[11,11]}],&quot;text&quot;:&quot;a2 + b2 = c2&quot;,&quot;baseStyle&quot;:{&quot;fontFamily&quot;:&quot;Cutive Mono&quot;,&quot;fontSize&quot;:18.666666666666664,&quot;color&quot;:&quot;rgba(240, 240, 240, 1)&quot;,&quot;fontWeight&quot;:&quot;normal&quot;,&quot;fontStyle&quot;:&quot;normal&quot;,&quot;decoration&quot;:&quot;none&quot;,&quot;script&quot;:&quot;none&quot;}}],&quot;verticalAlign&quot;:&quot;TOP&quot;},&quot;size&quot;:{&quot;x&quot;:173.27734838472045,&quot;y&quot;:21.093333333333327},&quot;targetSize&quot;:{&quot;x&quot;:173.27734838472045,&quot;y&quot;:21.093333333333327},&quot;format&quot;:&quot;BETTER_TEXT&quot;,&quot;verticalAlign&quot;:&quot;TOP&quot;},&quot;isLocked&quot;:false,&quot;parent&quot;:{&quot;type&quot;:&quot;CHILD&quot;,&quot;parentId&quot;:&quot;d9b5d090-9438-4070-9685-f32d5fa34d2d&quot;,&quot;order&quot;:&quot;16&quot;}},&quot;633b00ec-4dae-45c5-8af7-ab7cea852721&quot;:{&quot;type&quot;:&quot;FIGURE_OBJECT&quot;,&quot;id&quot;:&quot;633b00ec-4dae-45c5-8af7-ab7cea852721&quot;,&quot;relativeTransform&quot;:{&quot;translate&quot;:{&quot;x&quot;:-7.396183748193721,&quot;y&quot;:-29.963917775877462},&quot;rotate&quot;:0},&quot;opacity&quot;:1,&quot;source&quot;:{&quot;type&quot;:&quot;ASSETS&quot;},&quot;pathStyles&quot;:[{&quot;type&quot;:&quot;FILL&quot;,&quot;fillStyle&quot;:&quot;rgb(0,0,0)&quot;}],&quot;isLocked&quot;:false,&quot;parent&quot;:{&quot;type&quot;:&quot;CHILD&quot;,&quot;parentId&quot;:&quot;d9b5d090-9438-4070-9685-f32d5fa34d2d&quot;,&quot;order&quot;:&quot;17&quot;}},&quot;9856e699-5743-4641-a4a1-dcaf74763313&quot;:{&quot;type&quot;:&quot;FIGURE_OBJECT&quot;,&quot;id&quot;:&quot;9856e699-5743-4641-a4a1-dcaf74763313&quot;,&quot;relativeTransform&quot;:{&quot;translate&quot;:{&quot;x&quot;:-0.6641549284460098,&quot;y&quot;:-35.85153359907315},&quot;rotate&quot;:0},&quot;opacity&quot;:1,&quot;path&quot;:{&quot;type&quot;:&quot;POLY_LINE&quot;,&quot;points&quot;:[{&quot;x&quot;:4.734885024957407,&quot;y&quot;:-3.7146260310499883},{&quot;x&quot;:-7.564077025764391,&quot;y&quot;:-2.0818146599115153},{&quot;x&quot;:-7.615437470732104,&quot;y&quot;:2.216739958050539},{&quot;x&quot;:8.911839382914195,&quot;y&quot;:3.677944936437598}],&quot;closed&quot;:tru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633b00ec-4dae-45c5-8af7-ab7cea852721&quot;,&quot;order&quot;:&quot;2&quot;}},&quot;eb813fbf-ee5e-46c9-9224-edbb23e2fa64&quot;:{&quot;type&quot;:&quot;FIGURE_OBJECT&quot;,&quot;id&quot;:&quot;eb813fbf-ee5e-46c9-9224-edbb23e2fa64&quot;,&quot;relativeTransform&quot;:{&quot;translate&quot;:{&quot;x&quot;:0,&quot;y&quot;:2.163798071343649},&quot;rotate&quot;:0},&quot;opacity&quot;:1,&quot;path&quot;:{&quot;type&quot;:&quot;POLY_LINE&quot;,&quot;points&quot;:[{&quot;x&quot;:-10.731816251806208,&quot;y&quot;:-37.800284152778886},{&quot;x&quot;:-9.774419741939596,&quot;y&quot;:-19.199716846776482},{&quot;x&quot;:-9.334296487992447,&quot;y&quot;:-0.4002822304116762},{&quot;x&quot;:-9.331816284031106,&quot;y&quot;:22.399715847221273},{&quot;x&quot;:-9.182970398241764,&quot;y&quot;:25.000533789636165},{&quot;x&quot;:-8.912536466700203,&quot;y&quot;:28.245672051837232},{&quot;x&quot;:-4.2256574261518836,&quot;y&quot;:35.258453388834596},{&quot;x&quot;:3.6693440413392864,&quot;y&quot;:37.66063868190133},{&quot;x&quot;:9.980742803902444,&quot;y&quot;:32.573684621862185},{&quot;x&quot;:10.455640021582099,&quot;y&quot;:24.59966667612889},{&quot;x&quot;:10.070878872979733,&quot;y&quot;:-1.0002864226858037},{&quot;x&quot;:9.078400439271377,&quot;y&quot;:-34.20031677210409}],&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633b00ec-4dae-45c5-8af7-ab7cea852721&quot;,&quot;order&quot;:&quot;5&quot;}},&quot;13438b8b-c9c1-471c-bc56-b7d5402d9f72&quot;:{&quot;type&quot;:&quot;FIGURE_OBJECT&quot;,&quot;id&quot;:&quot;13438b8b-c9c1-471c-bc56-b7d5402d9f72&quot;,&quot;relativeTransform&quot;:{&quot;translate&quot;:{&quot;x&quot;:0.3003745612166995,&quot;y&quot;:-6.599379864152638},&quot;rotate&quot;:0},&quot;opacity&quot;:1,&quot;path&quot;:{&quot;type&quot;:&quot;POLY_LINE&quot;,&quot;points&quot;:[{&quot;x&quot;:-8.800863272734432,&quot;y&quot;:-0.8371549611114233},{&quot;x&quot;:-7.543542090147184,&quot;y&quot;:0.1384135764524217},{&quot;x&quot;:-4.193676185620802,&quot;y&quot;:-0.685672207828361},{&quot;x&quot;:-0.56624573093859,&quot;y&quot;:0.6318197233210867},{&quot;x&quot;:3.212730328671114,&quot;y&quot;:-0.22903302930626523},{&quot;x&quot;:8.800863272734318,&quot;y&quot;:0.8371549611113096}],&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633b00ec-4dae-45c5-8af7-ab7cea852721&quot;,&quot;order&quot;:&quot;7&quot;}},&quot;70089fe1-507c-493e-a949-75c9215381b3&quot;:{&quot;type&quot;:&quot;FIGURE_OBJECT&quot;,&quot;id&quot;:&quot;70089fe1-507c-493e-a949-75c9215381b3&quot;,&quot;name&quot;:&quot;Bond (chain, 5)&quot;,&quot;relativeTransform&quot;:{&quot;translate&quot;:{&quot;x&quot;:-42.86554980100422,&quot;y&quot;:120.14879028052619},&quot;rotate&quot;:-0.5771819286804151,&quot;skewX&quot;:0,&quot;scale&quot;:{&quot;x&quot;:0.147127929507589,&quot;y&quot;:0.14712792950758902}},&quot;opacity&quot;:1,&quot;image&quot;:{&quot;url&quot;:&quot;https://icons.biorender.com/biorender/5c1402d03d71d112002c2606/bond-chain-5.png&quot;,&quot;fallbackUrl&quot;:&quot;https://res.cloudinary.com/dlcjuc3ej/image/upload/v1544815310/s02n8eyfovrgdq7lc4by.svg#/keystone/api/icons/5c1402d03d71d112002c2606/bond-chain-5.svg&quot;,&quot;size&quot;:{&quot;x&quot;:1084,&quot;y&quot;:207},&quot;isPremium&quot;:false},&quot;source&quot;:{&quot;id&quot;:&quot;5c1402b2edbbaf120017f03a&quot;,&quot;type&quot;:&quot;ASSETS&quot;},&quot;pathStyles&quot;:[{&quot;type&quot;:&quot;FILL&quot;,&quot;fillStyle&quot;:&quot;rgb(0,0,0)&quot;}],&quot;isLocked&quot;:false,&quot;parent&quot;:{&quot;type&quot;:&quot;CHILD&quot;,&quot;parentId&quot;:&quot;d9b5d090-9438-4070-9685-f32d5fa34d2d&quot;,&quot;order&quot;:&quot;2&quot;}},&quot;4973abff-be15-4a16-bee2-ea0dfa767b2e&quot;:{&quot;type&quot;:&quot;FIGURE_OBJECT&quot;,&quot;id&quot;:&quot;4973abff-be15-4a16-bee2-ea0dfa767b2e&quot;,&quot;name&quot;:&quot;Aspartate (Asp)&quot;,&quot;relativeTransform&quot;:{&quot;translate&quot;:{&quot;x&quot;:175.55481750741853,&quot;y&quot;:-109.23863000741844},&quot;rotate&quot;:0,&quot;skewX&quot;:0,&quot;scale&quot;:{&quot;x&quot;:0.2420893916913948,&quot;y&quot;:0.2420893916913948}},&quot;opacity&quot;:1,&quot;image&quot;:{&quot;url&quot;:&quot;https://icons.biorender.com/biorender/5cf83e1a509d8c0400f7bc0b/amino-acid-aspartate-asp.png&quot;,&quot;fallbackUrl&quot;:&quot;https://res.cloudinary.com/dlcjuc3ej/image/upload/v1559772694/xjim7w5jo19vej3ondiq.svg#/keystone/api/icons/5cf83e1a509d8c0400f7bc0b/amino-acid-aspartate-asp.svg&quot;,&quot;size&quot;:{&quot;x&quot;:600,&quot;y&quot;:411},&quot;isPremium&quot;:false},&quot;source&quot;:{&quot;id&quot;:&quot;5cf83da1509d8c0400f7bc08&quot;,&quot;type&quot;:&quot;ASSETS&quot;},&quot;pathStyles&quot;:[{&quot;type&quot;:&quot;FILL&quot;,&quot;fillStyle&quot;:&quot;rgb(0,0,0)&quot;}],&quot;isLocked&quot;:false,&quot;parent&quot;:{&quot;type&quot;:&quot;CHILD&quot;,&quot;parentId&quot;:&quot;d9b5d090-9438-4070-9685-f32d5fa34d2d&quot;,&quot;order&quot;:&quot;21&quot;}},&quot;4514a795-898b-478f-889b-d2812378ffec&quot;:{&quot;type&quot;:&quot;FIGURE_OBJECT&quot;,&quot;id&quot;:&quot;4514a795-898b-478f-889b-d2812378ffec&quot;,&quot;name&quot;:&quot;Histidine (His)&quot;,&quot;relativeTransform&quot;:{&quot;translate&quot;:{&quot;x&quot;:411.4640524831532,&quot;y&quot;:-66.28651613240676},&quot;rotate&quot;:-0.30556499621092603,&quot;skewX&quot;:0,&quot;scale&quot;:{&quot;x&quot;:0.2631037751047306,&quot;y&quot;:0.2631037751047304}},&quot;opacity&quot;:1,&quot;image&quot;:{&quot;url&quot;:&quot;https://icons.biorender.com/biorender/5cf83f9a509d8c0400f7bc1f/amino-acid-histidine-his.png&quot;,&quot;fallbackUrl&quot;:&quot;https://res.cloudinary.com/dlcjuc3ej/image/upload/v1559773079/fnuqtziiuc7lxb5hqdhg.svg#/keystone/api/icons/5cf83f9a509d8c0400f7bc1f/amino-acid-histidine-his.svg&quot;,&quot;size&quot;:{&quot;x&quot;:650,&quot;y&quot;:411},&quot;isPremium&quot;:false},&quot;source&quot;:{&quot;id&quot;:&quot;5cf83f4e509d8c0400f7bc1c&quot;,&quot;type&quot;:&quot;ASSETS&quot;},&quot;pathStyles&quot;:[{&quot;type&quot;:&quot;FILL&quot;,&quot;fillStyle&quot;:&quot;rgb(0,0,0)&quot;}],&quot;isLocked&quot;:false,&quot;parent&quot;:{&quot;type&quot;:&quot;CHILD&quot;,&quot;parentId&quot;:&quot;d9b5d090-9438-4070-9685-f32d5fa34d2d&quot;,&quot;order&quot;:&quot;22&quot;}},&quot;6e8d2563-5360-41d4-b8c6-48549c3e8d50&quot;:{&quot;type&quot;:&quot;FIGURE_OBJECT&quot;,&quot;id&quot;:&quot;6e8d2563-5360-41d4-b8c6-48549c3e8d50&quot;,&quot;relativeTransform&quot;:{&quot;translate&quot;:{&quot;x&quot;:0,&quot;y&quot;:0},&quot;rotate&quot;:5.585053606381853e-17,&quot;skewX&quot;:5.585053606381853e-17,&quot;scale&quot;:{&quot;x&quot;:1,&quot;y&quot;:1}},&quot;opacity&quot;:1,&quot;path&quot;:{&quot;type&quot;:&quot;RECT&quot;,&quot;size&quot;:{&quot;x&quot;:650,&quot;y&quot;:411}},&quot;pathStyles&quot;:[{&quot;type&quot;:&quot;FILL&quot;,&quot;fillStyle&quot;:&quot;#fff&quot;}],&quot;isFrozen&quot;:true,&quot;isLocked&quot;:false,&quot;parent&quot;:{&quot;type&quot;:&quot;CROP&quot;,&quot;parentId&quot;:&quot;4514a795-898b-478f-889b-d2812378ffec&quot;,&quot;order&quot;:&quot;5&quot;}},&quot;d9ebc372-2c58-4460-af08-65eaee561cf1&quot;:{&quot;type&quot;:&quot;FIGURE_OBJECT&quot;,&quot;id&quot;:&quot;d9ebc372-2c58-4460-af08-65eaee561cf1&quot;,&quot;name&quot;:&quot;Correlation plot (low positive)&quot;,&quot;relativeTransform&quot;:{&quot;translate&quot;:{&quot;x&quot;:103.51200000000017,&quot;y&quot;:-14.962999999999965},&quot;rotate&quot;:0},&quot;opacity&quot;:1,&quot;source&quot;:{&quot;id&quot;:&quot;5d559ce74c924c0075cc4bfd&quot;,&quot;type&quot;:&quot;ASSETS&quot;},&quot;pathStyles&quot;:[{&quot;type&quot;:&quot;FILL&quot;,&quot;fillStyle&quot;:&quot;rgb(0,0,0)&quot;}],&quot;isLocked&quot;:false,&quot;parent&quot;:{&quot;type&quot;:&quot;CHILD&quot;,&quot;parentId&quot;:&quot;d9b5d090-9438-4070-9685-f32d5fa34d2d&quot;,&quot;order&quot;:&quot;23&quot;}},&quot;9cb3053f-c91f-4896-965b-ee3ae8c06de1&quot;:{&quot;type&quot;:&quot;FIGURE_OBJECT&quot;,&quot;id&quot;:&quot;9cb3053f-c91f-4896-965b-ee3ae8c06de1&quot;,&quot;relativeTransform&quot;:{&quot;translate&quot;:{&quot;x&quot;:2.484935442459914,&quot;y&quot;:0.2941618764265286},&quot;rotate&quot;:0},&quot;opacity&quot;:1,&quot;path&quot;:{&quot;type&quot;:&quot;POLY_LINE&quot;,&quot;points&quot;:[{&quot;x&quot;:40.91351853159142,&quot;y&quot;:-33.49794329774045},{&quot;x&quot;:-40.91351853159142,&quot;y&quot;:33.49794329774045}],&quot;closed&quot;:false},&quot;pathStyles&quot;:[{&quot;type&quot;:&quot;FILL&quot;,&quot;fillStyle&quot;:&quot;transparent&quot;},{&quot;type&quot;:&quot;STROKE&quot;,&quot;strokeStyle&quot;:&quot;rgba(236,234,238,1)&quot;,&quot;lineWidth&quot;:0.511418981644892,&quot;lineJoin&quot;:&quot;round&quot;,&quot;dashArray&quot;:[0,0]}],&quot;isLocked&quot;:false,&quot;parent&quot;:{&quot;type&quot;:&quot;CHILD&quot;,&quot;parentId&quot;:&quot;d9ebc372-2c58-4460-af08-65eaee561cf1&quot;,&quot;order&quot;:&quot;2&quot;}},&quot;87b3420d-496b-4b5a-a6bc-851fa2d65b3c&quot;:{&quot;type&quot;:&quot;FIGURE_OBJECT&quot;,&quot;id&quot;:&quot;87b3420d-496b-4b5a-a6bc-851fa2d65b3c&quot;,&quot;relativeTransform&quot;:{&quot;translate&quot;:{&quot;x&quot;:0,&quot;y&quot;:0},&quot;rotate&quot;:0},&quot;opacity&quot;:1,&quot;source&quot;:{&quot;type&quot;:&quot;ASSETS&quot;},&quot;pathStyles&quot;:[{&quot;type&quot;:&quot;FILL&quot;,&quot;fillStyle&quot;:&quot;rgb(0,0,0)&quot;}],&quot;isLocked&quot;:false,&quot;parent&quot;:{&quot;type&quot;:&quot;CHILD&quot;,&quot;parentId&quot;:&quot;d9ebc372-2c58-4460-af08-65eaee561cf1&quot;,&quot;order&quot;:&quot;5&quot;}},&quot;08bd99b6-a09f-4fc8-948e-4597f1d8d877&quot;:{&quot;type&quot;:&quot;FIGURE_OBJECT&quot;,&quot;id&quot;:&quot;08bd99b6-a09f-4fc8-948e-4597f1d8d877&quot;,&quot;name&quot;:&quot;Circle&quot;,&quot;relativeTransform&quot;:{&quot;translate&quot;:{&quot;x&quot;:-28.13998865278421,&quot;y&quot;:2.016285606405711},&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05&quot;}},&quot;76eda392-5b53-4f52-957e-b510236ae0ff&quot;:{&quot;type&quot;:&quot;FIGURE_OBJECT&quot;,&quot;id&quot;:&quot;76eda392-5b53-4f52-957e-b510236ae0ff&quot;,&quot;name&quot;:&quot;Circle&quot;,&quot;relativeTransform&quot;:{&quot;translate&quot;:{&quot;x&quot;:-10.240324295212927,&quot;y&quot;:6.107637459564865},&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1&quot;}},&quot;4d2290c2-f4f0-4aab-98f3-006d4bff05ef&quot;:{&quot;type&quot;:&quot;FIGURE_OBJECT&quot;,&quot;id&quot;:&quot;4d2290c2-f4f0-4aab-98f3-006d4bff05ef&quot;,&quot;name&quot;:&quot;Circle&quot;,&quot;relativeTransform&quot;:{&quot;translate&quot;:{&quot;x&quot;:36.29880303447209,&quot;y&quot;:-27.126264621620784},&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2&quot;}},&quot;bbc5f5a0-772f-470d-b79d-42688571fe3d&quot;:{&quot;type&quot;:&quot;FIGURE_OBJECT&quot;,&quot;id&quot;:&quot;bbc5f5a0-772f-470d-b79d-42688571fe3d&quot;,&quot;name&quot;:&quot;Circle&quot;,&quot;relativeTransform&quot;:{&quot;translate&quot;:{&quot;x&quot;:20.444814603480438,&quot;y&quot;:3.039123569695414},&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3&quot;}},&quot;08d2c855-96b7-48c7-83bc-fdbce028eac8&quot;:{&quot;type&quot;:&quot;FIGURE_OBJECT&quot;,&quot;id&quot;:&quot;08d2c855-96b7-48c7-83bc-fdbce028eac8&quot;,&quot;name&quot;:&quot;Circle&quot;,&quot;relativeTransform&quot;:{&quot;translate&quot;:{&quot;x&quot;:4.590826172488791,&quot;y&quot;:25.03013978042585},&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5&quot;}},&quot;47346dd6-1db7-4376-84b2-184ecd0ee854&quot;:{&quot;type&quot;:&quot;FIGURE_OBJECT&quot;,&quot;id&quot;:&quot;47346dd6-1db7-4376-84b2-184ecd0ee854&quot;,&quot;name&quot;:&quot;Circle&quot;,&quot;relativeTransform&quot;:{&quot;translate&quot;:{&quot;x&quot;:-0.01194466231521396,&quot;y&quot;:-21.508987549259395},&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55&quot;}},&quot;df084b87-9e0b-4d81-8cb2-9a735c82bf2f&quot;:{&quot;type&quot;:&quot;FIGURE_OBJECT&quot;,&quot;id&quot;:&quot;df084b87-9e0b-4d81-8cb2-9a735c82bf2f&quot;,&quot;name&quot;:&quot;Circle&quot;,&quot;relativeTransform&quot;:{&quot;translate&quot;:{&quot;x&quot;:-35.299854395812815,&quot;y&quot;:30.152661322607138},&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6&quot;}},&quot;6907b21d-1cf4-4028-81c9-75da76d469a6&quot;:{&quot;type&quot;:&quot;FIGURE_OBJECT&quot;,&quot;id&quot;:&quot;6907b21d-1cf4-4028-81c9-75da76d469a6&quot;,&quot;name&quot;:&quot;Circle&quot;,&quot;relativeTransform&quot;:{&quot;translate&quot;:{&quot;x&quot;:35.275965071182384,&quot;y&quot;:-5.654999118267744},&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87b3420d-496b-4b5a-a6bc-851fa2d65b3c&quot;,&quot;order&quot;:&quot;7&quot;}},&quot;19df05a9-84f5-4ca7-98c5-a095850b1646&quot;:{&quot;type&quot;:&quot;FIGURE_OBJECT&quot;,&quot;id&quot;:&quot;19df05a9-84f5-4ca7-98c5-a095850b1646&quot;,&quot;relativeTransform&quot;:{&quot;translate&quot;:{&quot;x&quot;:0,&quot;y&quot;:0},&quot;rotate&quot;:0},&quot;opacity&quot;:1,&quot;path&quot;:{&quot;type&quot;:&quot;POLY_LINE&quot;,&quot;points&quot;:[{&quot;x&quot;:-45.38956367262949,&quot;y&quot;:-43.60263404809325},{&quot;x&quot;:-45.38956367262949,&quot;y&quot;:43.60263404809325},{&quot;x&quot;:45.38956367262949,&quot;y&quot;:43.60263404809325}],&quot;closed&quot;:false},&quot;pathStyles&quot;:[{&quot;type&quot;:&quot;FILL&quot;,&quot;fillStyle&quot;:&quot;transparent&quot;},{&quot;type&quot;:&quot;STROKE&quot;,&quot;strokeStyle&quot;:&quot;rgba(237, 233, 232, 1)&quot;,&quot;lineWidth&quot;:1.534256944934676,&quot;lineJoin&quot;:&quot;round&quot;,&quot;dashArray&quot;:[0,0]}],&quot;pathMarkers&quot;:{&quot;markerStart&quot;:{&quot;type&quot;:&quot;PATH&quot;,&quot;units&quot;:{&quot;type&quot;:&quot;STROKE_WIDTH&quot;,&quot;scale&quot;:0.733333333333333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End&quot;:{&quot;type&quot;:&quot;PATH&quot;,&quot;units&quot;:{&quot;type&quot;:&quot;STROKE_WIDTH&quot;,&quot;scale&quot;:0.733333333333333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87b3420d-496b-4b5a-a6bc-851fa2d65b3c&quot;,&quot;order&quot;:&quot;8&quot;}},&quot;43f996f0-4e91-44d4-a426-1f5c0813aa78&quot;:{&quot;type&quot;:&quot;FIGURE_OBJECT&quot;,&quot;id&quot;:&quot;43f996f0-4e91-44d4-a426-1f5c0813aa78&quot;,&quot;name&quot;:&quot;Chromatogram&quot;,&quot;relativeTransform&quot;:{&quot;translate&quot;:{&quot;x&quot;:-357.241889543232,&quot;y&quot;:91.05870327107368},&quot;rotate&quot;:0},&quot;opacity&quot;:1,&quot;source&quot;:{&quot;id&quot;:&quot;5ed9166e8a0c3400b40f5006&quot;,&quot;type&quot;:&quot;ASSETS&quot;},&quot;pathStyles&quot;:[{&quot;type&quot;:&quot;FILL&quot;,&quot;fillStyle&quot;:&quot;rgb(0,0,0)&quot;}],&quot;isLocked&quot;:false,&quot;parent&quot;:{&quot;type&quot;:&quot;CHILD&quot;,&quot;parentId&quot;:&quot;d9b5d090-9438-4070-9685-f32d5fa34d2d&quot;,&quot;order&quot;:&quot;25&quot;}},&quot;eb768f49-72a1-402d-a07c-953e8ff29a19&quot;:{&quot;type&quot;:&quot;FIGURE_OBJECT&quot;,&quot;id&quot;:&quot;eb768f49-72a1-402d-a07c-953e8ff29a19&quot;,&quot;relativeTransform&quot;:{&quot;translate&quot;:{&quot;x&quot;:-0.0010206315307641,&quot;y&quot;:-2.9066216489586623},&quot;rotate&quot;:0},&quot;opacity&quot;:1,&quot;path&quot;:{&quot;type&quot;:&quot;POLY_LINE&quot;,&quot;points&quot;:[{&quot;x&quot;:-50.01266804698969,&quot;y&quot;:21.38815063976358},{&quot;x&quot;:-36.21606996506148,&quot;y&quot;:21.38815063976358},{&quot;x&quot;:-20.8088801475767,&quot;y&quot;:18.066608328318807},{&quot;x&quot;:-12.564758967470311,&quot;y&quot;:4.551154379400941},{&quot;x&quot;:0.9082959559927986,&quot;y&quot;:21.686137678913383},{&quot;x&quot;:10.593816384337856,&quot;y&quot;:-22.549306138672364},{&quot;x&quot;:19.9557936542177,&quot;y&quot;:20.811430690244833},{&quot;x&quot;:30.303242215663886,&quot;y&quot;:7.507568254099851},{&quot;x&quot;:40.157955131326844,&quot;y&quot;:19.677179585278054},{&quot;x&quot;:50.01266804698969,&quot;y&quot;:21.38815063976358}],&quot;closed&quot;:false},&quot;pathStyles&quot;:[{&quot;type&quot;:&quot;FILL&quot;,&quot;fillStyle&quot;:&quot;transparent&quot;},{&quot;type&quot;:&quot;STROKE&quot;,&quot;strokeStyle&quot;:&quot;rgba(234,234,234,1)&quot;,&quot;lineWidth&quot;:0.7289527004321361,&quot;lineJoin&quot;:&quot;round&quot;}],&quot;pathSmoothing&quot;:{&quot;type&quot;:&quot;CATMULL_SMOOTHING&quot;,&quot;smoothing&quot;:0.2},&quot;isLocked&quot;:false,&quot;parent&quot;:{&quot;type&quot;:&quot;CHILD&quot;,&quot;parentId&quot;:&quot;43f996f0-4e91-44d4-a426-1f5c0813aa78&quot;,&quot;order&quot;:&quot;1&quot;}},&quot;22b9a8cf-36fd-4124-b70b-cb1b182a88b4&quot;:{&quot;type&quot;:&quot;FIGURE_OBJECT&quot;,&quot;id&quot;:&quot;22b9a8cf-36fd-4124-b70b-cb1b182a88b4&quot;,&quot;relativeTransform&quot;:{&quot;translate&quot;:{&quot;x&quot;:11.132325921417817,&quot;y&quot;:-36.057183123225855},&quot;rotate&quot;:0},&quot;opacity&quot;:1,&quot;path&quot;:{&quot;type&quot;:&quot;POLY_LINE&quot;,&quot;points&quot;:[{&quot;x&quot;:7.872265095589853,&quot;y&quot;:1.5097357374403373},{&quot;x&quot;:7.872265095589853,&quot;y&quot;:-1.699670394703503},{&quot;x&quot;:-7.872265095589853,&quot;y&quot;:-1.699670394703503},{&quot;x&quot;:-7.872265095589853,&quot;y&quot;:1.699670394703503}],&quot;closed&quot;:false},&quot;pathStyles&quot;:[{&quot;type&quot;:&quot;FILL&quot;,&quot;fillStyle&quot;:&quot;transparent&quot;},{&quot;type&quot;:&quot;STROKE&quot;,&quot;strokeStyle&quot;:&quot;rgba(234,234,234,1)&quot;,&quot;lineWidth&quot;:1.4000421740118743,&quot;lineJoin&quot;:&quot;round&quot;}],&quot;isLocked&quot;:false,&quot;parent&quot;:{&quot;type&quot;:&quot;CHILD&quot;,&quot;parentId&quot;:&quot;43f996f0-4e91-44d4-a426-1f5c0813aa78&quot;,&quot;order&quot;:&quot;2&quot;}},&quot;1ad47164-6958-4009-b48c-8e5fdca354a2&quot;:{&quot;type&quot;:&quot;FIGURE_OBJECT&quot;,&quot;id&quot;:&quot;1ad47164-6958-4009-b48c-8e5fdca354a2&quot;,&quot;relativeTransform&quot;:{&quot;translate&quot;:{&quot;x&quot;:0,&quot;y&quot;:0},&quot;rotate&quot;:0},&quot;opacity&quot;:1,&quot;source&quot;:{&quot;type&quot;:&quot;ASSETS&quot;},&quot;pathStyles&quot;:[{&quot;type&quot;:&quot;FILL&quot;,&quot;fillStyle&quot;:&quot;rgb(0,0,0)&quot;}],&quot;isLocked&quot;:false,&quot;parent&quot;:{&quot;type&quot;:&quot;CHILD&quot;,&quot;parentId&quot;:&quot;43f996f0-4e91-44d4-a426-1f5c0813aa78&quot;,&quot;order&quot;:&quot;5&quot;}},&quot;c22632a4-6831-4288-9d40-a26940355b65&quot;:{&quot;type&quot;:&quot;FIGURE_OBJECT&quot;,&quot;id&quot;:&quot;c22632a4-6831-4288-9d40-a26940355b65&quot;,&quot;relativeTransform&quot;:{&quot;translate&quot;:{&quot;x&quot;:-0.47644396812774303,&quot;y&quot;:46.264519734592724},&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7.466891594729997,&quot;color&quot;:&quot;rgba(234,234,234,1)&quot;,&quot;fontWeight&quot;:&quot;normal&quot;,&quot;fontStyle&quot;:&quot;normal&quot;,&quot;decoration&quot;:&quot;none&quot;,&quot;script&quot;:&quot;none&quot;},&quot;range&quot;:[0,10]}],&quot;text&quot;:&quot;Volume (ml)&quot;,&quot;baseStyle&quot;:{&quot;fontFamily&quot;:&quot;Roboto&quot;,&quot;fontSize&quot;:7.466891594729997,&quot;color&quot;:&quot;rgba(234,234,234,1)&quot;,&quot;fontWeight&quot;:&quot;normal&quot;,&quot;fontStyle&quot;:&quot;normal&quot;,&quot;decoration&quot;:&quot;none&quot;,&quot;script&quot;:&quot;none&quot;}}],&quot;verticalAlign&quot;:&quot;TOP&quot;},&quot;size&quot;:{&quot;x&quot;:63.54755836560718,&quot;y&quot;:14.282347477503981},&quot;targetSize&quot;:{&quot;x&quot;:63.54755836560718,&quot;y&quot;:14.282347477503981},&quot;format&quot;:&quot;BETTER_TEXT&quot;,&quot;verticalAlign&quot;:&quot;TOP&quot;},&quot;isLocked&quot;:false,&quot;parent&quot;:{&quot;type&quot;:&quot;CHILD&quot;,&quot;parentId&quot;:&quot;1ad47164-6958-4009-b48c-8e5fdca354a2&quot;,&quot;order&quot;:&quot;02&quot;}},&quot;1216f48d-0dd8-44ea-a9ff-164fb3c2586c&quot;:{&quot;type&quot;:&quot;FIGURE_OBJECT&quot;,&quot;id&quot;:&quot;1216f48d-0dd8-44ea-a9ff-164fb3c2586c&quot;,&quot;relativeTransform&quot;:{&quot;translate&quot;:{&quot;x&quot;:-55.308041527569436,&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0]}],&quot;text&quot;:&quot;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6.747067362647426,&quot;y&quot;:10.605228710398094},&quot;targetSize&quot;:{&quot;x&quot;:6.747067362647426,&quot;y&quot;:10.605228710398094},&quot;format&quot;:&quot;BETTER_TEXT&quot;,&quot;verticalAlign&quot;:&quot;TOP&quot;},&quot;isLocked&quot;:false,&quot;parent&quot;:{&quot;type&quot;:&quot;CHILD&quot;,&quot;parentId&quot;:&quot;1ad47164-6958-4009-b48c-8e5fdca354a2&quot;,&quot;order&quot;:&quot;05&quot;}},&quot;cf64e416-bdd4-4683-9303-b9ef26eb9d79&quot;:{&quot;type&quot;:&quot;FIGURE_OBJECT&quot;,&quot;id&quot;:&quot;cf64e416-bdd4-4683-9303-b9ef26eb9d79&quot;,&quot;relativeTransform&quot;:{&quot;translate&quot;:{&quot;x&quot;:-42.5809356765071,&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0]}],&quot;text&quot;:&quot;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6.747067362647426,&quot;y&quot;:10.605228710398094},&quot;targetSize&quot;:{&quot;x&quot;:6.747067362647426,&quot;y&quot;:10.605228710398094},&quot;format&quot;:&quot;BETTER_TEXT&quot;,&quot;verticalAlign&quot;:&quot;TOP&quot;},&quot;isLocked&quot;:false,&quot;parent&quot;:{&quot;type&quot;:&quot;CHILD&quot;,&quot;parentId&quot;:&quot;1ad47164-6958-4009-b48c-8e5fdca354a2&quot;,&quot;order&quot;:&quot;1&quot;}},&quot;006187d3-84ac-4f92-b898-2134e1d6f34a&quot;:{&quot;type&quot;:&quot;FIGURE_OBJECT&quot;,&quot;id&quot;:&quot;006187d3-84ac-4f92-b898-2134e1d6f34a&quot;,&quot;relativeTransform&quot;:{&quot;translate&quot;:{&quot;x&quot;:-29.853829825444826,&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1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1ad47164-6958-4009-b48c-8e5fdca354a2&quot;,&quot;order&quot;:&quot;12&quot;}},&quot;65367b09-aa70-41c1-9ba2-86671bf12ad3&quot;:{&quot;type&quot;:&quot;FIGURE_OBJECT&quot;,&quot;id&quot;:&quot;65367b09-aa70-41c1-9ba2-86671bf12ad3&quot;,&quot;relativeTransform&quot;:{&quot;translate&quot;:{&quot;x&quot;:-17.126723974382493,&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1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1ad47164-6958-4009-b48c-8e5fdca354a2&quot;,&quot;order&quot;:&quot;15&quot;}},&quot;e93aed9e-c4a7-44bf-a0fe-b71e80279c6a&quot;:{&quot;type&quot;:&quot;FIGURE_OBJECT&quot;,&quot;id&quot;:&quot;e93aed9e-c4a7-44bf-a0fe-b71e80279c6a&quot;,&quot;relativeTransform&quot;:{&quot;translate&quot;:{&quot;x&quot;:-4.399618123320046,&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2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1ad47164-6958-4009-b48c-8e5fdca354a2&quot;,&quot;order&quot;:&quot;2&quot;}},&quot;a98ad061-d3f6-405a-8788-3641198e54f8&quot;:{&quot;type&quot;:&quot;FIGURE_OBJECT&quot;,&quot;id&quot;:&quot;a98ad061-d3f6-405a-8788-3641198e54f8&quot;,&quot;relativeTransform&quot;:{&quot;translate&quot;:{&quot;x&quot;:8.327487727742174,&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2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1ad47164-6958-4009-b48c-8e5fdca354a2&quot;,&quot;order&quot;:&quot;22&quot;}},&quot;d977868a-16d0-467a-9154-f6c9ea8d0d89&quot;:{&quot;type&quot;:&quot;FIGURE_OBJECT&quot;,&quot;id&quot;:&quot;d977868a-16d0-467a-9154-f6c9ea8d0d89&quot;,&quot;relativeTransform&quot;:{&quot;translate&quot;:{&quot;x&quot;:21.054593578804393,&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3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1ad47164-6958-4009-b48c-8e5fdca354a2&quot;,&quot;order&quot;:&quot;25&quot;}},&quot;6193506a-ef38-4ad8-ba8e-a8d416230ade&quot;:{&quot;type&quot;:&quot;FIGURE_OBJECT&quot;,&quot;id&quot;:&quot;6193506a-ef38-4ad8-ba8e-a8d416230ade&quot;,&quot;relativeTransform&quot;:{&quot;translate&quot;:{&quot;x&quot;:33.781699429866954,&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3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1ad47164-6958-4009-b48c-8e5fdca354a2&quot;,&quot;order&quot;:&quot;3&quot;}},&quot;3e7db8be-695f-4125-b964-307656c3a265&quot;:{&quot;type&quot;:&quot;FIGURE_OBJECT&quot;,&quot;id&quot;:&quot;3e7db8be-695f-4125-b964-307656c3a265&quot;,&quot;relativeTransform&quot;:{&quot;translate&quot;:{&quot;x&quot;:46.508805280929174,&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4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1ad47164-6958-4009-b48c-8e5fdca354a2&quot;,&quot;order&quot;:&quot;4&quot;}},&quot;6c7fc87b-2028-43d9-890f-1602ebee4fba&quot;:{&quot;type&quot;:&quot;FIGURE_OBJECT&quot;,&quot;id&quot;:&quot;6c7fc87b-2028-43d9-890f-1602ebee4fba&quot;,&quot;relativeTransform&quot;:{&quot;translate&quot;:{&quot;x&quot;:-54.51181189101544,&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5&quot;}},&quot;bb1ef021-6ef1-42c5-9793-cd9228388a56&quot;:{&quot;type&quot;:&quot;FIGURE_OBJECT&quot;,&quot;id&quot;:&quot;bb1ef021-6ef1-42c5-9793-cd9228388a56&quot;,&quot;relativeTransform&quot;:{&quot;translate&quot;:{&quot;x&quot;:-41.76409208380528,&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52&quot;}},&quot;fe849cfc-9179-4b88-872c-e58f80add871&quot;:{&quot;type&quot;:&quot;FIGURE_OBJECT&quot;,&quot;id&quot;:&quot;fe849cfc-9179-4b88-872c-e58f80add871&quot;,&quot;relativeTransform&quot;:{&quot;translate&quot;:{&quot;x&quot;:-29.01637227659500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55&quot;}},&quot;111bb4df-7340-4865-866f-4400db2c82a7&quot;:{&quot;type&quot;:&quot;FIGURE_OBJECT&quot;,&quot;id&quot;:&quot;111bb4df-7340-4865-866f-4400db2c82a7&quot;,&quot;relativeTransform&quot;:{&quot;translate&quot;:{&quot;x&quot;:-16.26865246938484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6&quot;}},&quot;e8f04704-3d66-4b97-affc-36be3c78b00d&quot;:{&quot;type&quot;:&quot;FIGURE_OBJECT&quot;,&quot;id&quot;:&quot;e8f04704-3d66-4b97-affc-36be3c78b00d&quot;,&quot;relativeTransform&quot;:{&quot;translate&quot;:{&quot;x&quot;:-3.52093266217468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65&quot;}},&quot;dd3dff79-d254-4a6b-953c-3000874bb38b&quot;:{&quot;type&quot;:&quot;FIGURE_OBJECT&quot;,&quot;id&quot;:&quot;dd3dff79-d254-4a6b-953c-3000874bb38b&quot;,&quot;relativeTransform&quot;:{&quot;translate&quot;:{&quot;x&quot;:9.22678714503558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7&quot;}},&quot;5b0b67d0-1689-4fef-86a7-2d9a7c446478&quot;:{&quot;type&quot;:&quot;FIGURE_OBJECT&quot;,&quot;id&quot;:&quot;5b0b67d0-1689-4fef-86a7-2d9a7c446478&quot;,&quot;relativeTransform&quot;:{&quot;translate&quot;:{&quot;x&quot;:21.97450695224574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72&quot;}},&quot;4a396418-75c8-43c1-a57d-89bbc6e6111e&quot;:{&quot;type&quot;:&quot;FIGURE_OBJECT&quot;,&quot;id&quot;:&quot;4a396418-75c8-43c1-a57d-89bbc6e6111e&quot;,&quot;relativeTransform&quot;:{&quot;translate&quot;:{&quot;x&quot;:34.72222675945591,&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75&quot;}},&quot;3871db05-c8db-4dcf-9a43-f9cc5c4286dd&quot;:{&quot;type&quot;:&quot;FIGURE_OBJECT&quot;,&quot;id&quot;:&quot;3871db05-c8db-4dcf-9a43-f9cc5c4286dd&quot;,&quot;relativeTransform&quot;:{&quot;translate&quot;:{&quot;x&quot;:47.46994656666618,&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1ad47164-6958-4009-b48c-8e5fdca354a2&quot;,&quot;order&quot;:&quot;8&quot;}},&quot;65b51a14-69c4-46de-bf0f-bd96ee69a92c&quot;:{&quot;type&quot;:&quot;FIGURE_OBJECT&quot;,&quot;id&quot;:&quot;65b51a14-69c4-46de-bf0f-bd96ee69a92c&quot;,&quot;relativeTransform&quot;:{&quot;translate&quot;:{&quot;x&quot;:0,&quot;y&quot;:-13.192118170018489},&quot;rotate&quot;:0},&quot;opacity&quot;:1,&quot;path&quot;:{&quot;type&quot;:&quot;POLY_LINE&quot;,&quot;points&quot;:[{&quot;x&quot;:-54.59618324238977,&quot;y&quot;:-37.27127594738988},{&quot;x&quot;:-54.59618324238977,&quot;y&quot;:37.27127594738988},{&quot;x&quot;:54.59618324238977,&quot;y&quot;:37.27127594738988}],&quot;closed&quot;:false},&quot;pathStyles&quot;:[{&quot;type&quot;:&quot;FILL&quot;,&quot;fillStyle&quot;:&quot;transparent&quot;},{&quot;type&quot;:&quot;STROKE&quot;,&quot;strokeStyle&quot;:&quot;rgba(234,234,234,1)&quot;,&quot;lineWidth&quot;:1.4000421740118743,&quot;lineJoin&quot;:&quot;round&quot;}],&quot;pathMarkers&quot;:{&quot;markerStart&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ad47164-6958-4009-b48c-8e5fdca354a2&quot;,&quot;order&quot;:&quot;9&quot;}},&quot;ca50b85f-7748-4738-a57d-c8065d5ec74c&quot;:{&quot;type&quot;:&quot;FIGURE_OBJECT&quot;,&quot;id&quot;:&quot;ca50b85f-7748-4738-a57d-c8065d5ec74c&quot;,&quot;relativeTransform&quot;:{&quot;translate&quot;:{&quot;x&quot;:-13.935483169013139,&quot;y&quot;:-12.059505859067258},&quot;rotate&quot;:0},&quot;opacity&quot;:1,&quot;path&quot;:{&quot;type&quot;:&quot;POLY_LINE&quot;,&quot;points&quot;:[{&quot;x&quot;:10.188678472879872,&quot;y&quot;:1.509735737440451},{&quot;x&quot;:10.188678472879872,&quot;y&quot;:-1.6996703947033893},{&quot;x&quot;:-10.188678472879872,&quot;y&quot;:-1.6996703947033893},{&quot;x&quot;:-10.188678472879872,&quot;y&quot;:1.6996703947033893}],&quot;closed&quot;:false},&quot;pathStyles&quot;:[{&quot;type&quot;:&quot;FILL&quot;,&quot;fillStyle&quot;:&quot;transparent&quot;},{&quot;type&quot;:&quot;STROKE&quot;,&quot;strokeStyle&quot;:&quot;rgba(234,234,234,1)&quot;,&quot;lineWidth&quot;:1.4000421740118743,&quot;lineJoin&quot;:&quot;round&quot;}],&quot;isLocked&quot;:false,&quot;parent&quot;:{&quot;type&quot;:&quot;CHILD&quot;,&quot;parentId&quot;:&quot;43f996f0-4e91-44d4-a426-1f5c0813aa78&quot;,&quot;order&quot;:&quot;6&quot;}},&quot;bc31ad57-9e16-4167-a0a4-60d5a71fdad8&quot;:{&quot;type&quot;:&quot;FIGURE_OBJECT&quot;,&quot;id&quot;:&quot;bc31ad57-9e16-4167-a0a4-60d5a71fdad8&quot;,&quot;relativeTransform&quot;:{&quot;translate&quot;:{&quot;x&quot;:30.706843711064437,&quot;y&quot;:-0.1744562709158117},&quot;rotate&quot;:0},&quot;opacity&quot;:1,&quot;path&quot;:{&quot;type&quot;:&quot;POLY_LINE&quot;,&quot;points&quot;:[{&quot;x&quot;:7.140310474562341,&quot;y&quot;:1.5097357374403373},{&quot;x&quot;:7.140310474562341,&quot;y&quot;:-1.699670394703503},{&quot;x&quot;:-7.140310474562341,&quot;y&quot;:-1.699670394703503},{&quot;x&quot;:-7.140310474562341,&quot;y&quot;:1.699670394703503}],&quot;closed&quot;:false},&quot;pathStyles&quot;:[{&quot;type&quot;:&quot;FILL&quot;,&quot;fillStyle&quot;:&quot;transparent&quot;},{&quot;type&quot;:&quot;STROKE&quot;,&quot;strokeStyle&quot;:&quot;rgba(234,234,234,1)&quot;,&quot;lineWidth&quot;:1.4000421740118743,&quot;lineJoin&quot;:&quot;round&quot;}],&quot;isLocked&quot;:false,&quot;parent&quot;:{&quot;type&quot;:&quot;CHILD&quot;,&quot;parentId&quot;:&quot;43f996f0-4e91-44d4-a426-1f5c0813aa78&quot;,&quot;order&quot;:&quot;7&quot;}},&quot;ae014490-52ad-4097-802d-36e5bcfb4c45&quot;:{&quot;type&quot;:&quot;FIGURE_OBJECT&quot;,&quot;id&quot;:&quot;ae014490-52ad-4097-802d-36e5bcfb4c45&quot;,&quot;relativeTransform&quot;:{&quot;translate&quot;:{&quot;x&quot;:-264.66049999999996,&quot;y&quot;:47.16000000000011},&quot;rotate&quot;:0},&quot;opacity&quot;:1,&quot;pathStyles&quot;:[{&quot;type&quot;:&quot;FILL&quot;,&quot;fillStyle&quot;:&quot;rgba(234,234,234,1)&quot;}],&quot;text&quot;:{&quot;textData&quot;:{&quot;lineSpacing&quot;:&quot;normal&quot;,&quot;alignment&quot;:&quot;left&quot;,&quot;lines&quot;:[{&quot;runs&quot;:[{&quot;style&quot;:{&quot;fontFamily&quot;:&quot;DejaVu Sans&quot;,&quot;fontSize&quot;:64,&quot;color&quot;:&quot;rgba(234,234,234,1)&quot;,&quot;fontWeight&quot;:&quot;normal&quot;,&quot;fontStyle&quot;:&quot;normal&quot;,&quot;decoration&quot;:&quot;none&quot;,&quot;script&quot;:&quot;none&quot;},&quot;range&quot;:[0,0]}],&quot;text&quot;:&quot;⇋&quot;,&quot;baseStyle&quot;:{&quot;fontFamily&quot;:&quot;DejaVu Sans&quot;,&quot;fontSize&quot;:64,&quot;color&quot;:&quot;rgba(234,234,234,1)&quot;,&quot;fontWeight&quot;:&quot;normal&quot;,&quot;fontStyle&quot;:&quot;normal&quot;,&quot;decoration&quot;:&quot;none&quot;,&quot;script&quot;:&quot;none&quot;}}],&quot;verticalAlign&quot;:&quot;TOP&quot;},&quot;size&quot;:{&quot;x&quot;:53.625,&quot;y&quot;:74},&quot;targetSize&quot;:{&quot;x&quot;:53.625,&quot;y&quot;:74},&quot;format&quot;:&quot;BETTER_TEXT&quot;,&quot;verticalAlign&quot;:&quot;TOP&quot;},&quot;isLocked&quot;:false,&quot;parent&quot;:{&quot;type&quot;:&quot;CHILD&quot;,&quot;parentId&quot;:&quot;d9b5d090-9438-4070-9685-f32d5fa34d2d&quot;,&quot;order&quot;:&quot;26&quot;}},&quot;f16f2543-5dd6-44c7-804a-ca5fe373b14d&quot;:{&quot;type&quot;:&quot;FIGURE_OBJECT&quot;,&quot;id&quot;:&quot;f16f2543-5dd6-44c7-804a-ca5fe373b14d&quot;,&quot;relativeTransform&quot;:{&quot;translate&quot;:{&quot;x&quot;:-7.896137491476921,&quot;y&quot;:-149.84220000000005},&quot;rotate&quot;:0},&quot;opacity&quot;:1,&quot;pathStyles&quot;:[{&quot;type&quot;:&quot;FILL&quot;,&quot;fillStyle&quot;:&quot;rgba(234,234,234,1)&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1]},{&quot;style&quot;:{&quot;fontFamily&quot;:&quot;Cutive Mono&quot;,&quot;fontSize&quot;:18.666666666666664,&quot;color&quot;:&quot;rgba(234,234,234,1)&quot;,&quot;fontWeight&quot;:&quot;normal&quot;,&quot;fontStyle&quot;:&quot;normal&quot;,&quot;decoration&quot;:&quot;none&quot;,&quot;script&quot;:&quot;sub&quot;},&quot;range&quot;:[2,3]},{&quot;style&quot;:{&quot;fontFamily&quot;:&quot;Cutive Mono&quot;,&quot;fontSize&quot;:18.666666666666664,&quot;color&quot;:&quot;rgba(234,234,234,1)&quot;,&quot;fontWeight&quot;:&quot;normal&quot;,&quot;fontStyle&quot;:&quot;normal&quot;,&quot;decoration&quot;:&quot;none&quot;,&quot;script&quot;:&quot;none&quot;},&quot;range&quot;:[4,6]},{&quot;style&quot;:{&quot;fontFamily&quot;:&quot;Cutive Mono&quot;,&quot;fontSize&quot;:18.666666666666664,&quot;color&quot;:&quot;rgba(234,234,234,1)&quot;,&quot;fontWeight&quot;:&quot;normal&quot;,&quot;fontStyle&quot;:&quot;normal&quot;,&quot;decoration&quot;:&quot;none&quot;,&quot;script&quot;:&quot;sub&quot;},&quot;range&quot;:[7,7]},{&quot;style&quot;:{&quot;fontFamily&quot;:&quot;Cutive Mono&quot;,&quot;fontSize&quot;:18.666666666666664,&quot;color&quot;:&quot;rgba(234,234,234,1)&quot;,&quot;fontWeight&quot;:&quot;normal&quot;,&quot;fontStyle&quot;:&quot;normal&quot;,&quot;decoration&quot;:&quot;none&quot;,&quot;script&quot;:&quot;none&quot;},&quot;range&quot;:[8,8]},{&quot;style&quot;:{&quot;fontFamily&quot;:&quot;DejaVu Sans Mono&quot;,&quot;fontSize&quot;:18.666666666666664,&quot;color&quot;:&quot;rgba(234,234,234,1)&quot;,&quot;fontWeight&quot;:&quot;normal&quot;,&quot;fontStyle&quot;:&quot;normal&quot;,&quot;decoration&quot;:&quot;none&quot;,&quot;script&quot;:&quot;none&quot;},&quot;range&quot;:[9,9]},{&quot;style&quot;:{&quot;fontFamily&quot;:&quot;Cutive Mono&quot;,&quot;fontSize&quot;:18.666666666666664,&quot;color&quot;:&quot;rgba(234,234,234,1)&quot;,&quot;fontWeight&quot;:&quot;normal&quot;,&quot;fontStyle&quot;:&quot;normal&quot;,&quot;decoration&quot;:&quot;none&quot;,&quot;script&quot;:&quot;none&quot;},&quot;range&quot;:[10,13]},{&quot;style&quot;:{&quot;fontFamily&quot;:&quot;Cutive Mono&quot;,&quot;fontSize&quot;:18.666666666666664,&quot;color&quot;:&quot;rgba(234,234,234,1)&quot;,&quot;fontWeight&quot;:&quot;normal&quot;,&quot;fontStyle&quot;:&quot;normal&quot;,&quot;decoration&quot;:&quot;none&quot;,&quot;script&quot;:&quot;sub&quot;},&quot;range&quot;:[14,14]}],&quot;text&quot;:&quot;3H2 + N2 → 2NH3&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169.77572501704591,&quot;y&quot;:45.561599999999984},&quot;targetSize&quot;:{&quot;x&quot;:169.77572501704591,&quot;y&quot;:45.561599999999984},&quot;format&quot;:&quot;BETTER_TEXT&quot;,&quot;verticalAlign&quot;:&quot;TOP&quot;},&quot;isLocked&quot;:false,&quot;parent&quot;:{&quot;type&quot;:&quot;CHILD&quot;,&quot;parentId&quot;:&quot;d9b5d090-9438-4070-9685-f32d5fa34d2d&quot;,&quot;order&quot;:&quot;27&quot;}},&quot;a53f73e5-2558-47a0-981f-88cb138ca6a2&quot;:{&quot;type&quot;:&quot;FIGURE_OBJECT&quot;,&quot;id&quot;:&quot;a53f73e5-2558-47a0-981f-88cb138ca6a2&quot;,&quot;relativeTransform&quot;:{&quot;translate&quot;:{&quot;x&quot;:339.7105025358426,&quot;y&quot;:122.56066666666656},&quot;rotate&quot;:0},&quot;opacity&quot;:1,&quot;pathStyles&quot;:[{&quot;type&quot;:&quot;FILL&quot;,&quot;fillStyle&quot;:&quot;rgba(234,234,234,1)&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1]},{&quot;style&quot;:{&quot;fontFamily&quot;:&quot;Cutive Mono&quot;,&quot;fontSize&quot;:18.666666666666664,&quot;color&quot;:&quot;rgba(234,234,234,1)&quot;,&quot;fontWeight&quot;:&quot;normal&quot;,&quot;fontStyle&quot;:&quot;normal&quot;,&quot;decoration&quot;:&quot;none&quot;,&quot;script&quot;:&quot;sub&quot;},&quot;range&quot;:[2,2]},{&quot;style&quot;:{&quot;fontFamily&quot;:&quot;Cutive Mono&quot;,&quot;fontSize&quot;:18.666666666666664,&quot;color&quot;:&quot;rgba(234,234,234,1)&quot;,&quot;fontWeight&quot;:&quot;normal&quot;,&quot;fontStyle&quot;:&quot;normal&quot;,&quot;decoration&quot;:&quot;none&quot;,&quot;script&quot;:&quot;none&quot;},&quot;range&quot;:[3,7]},{&quot;style&quot;:{&quot;fontFamily&quot;:&quot;Cutive Mono&quot;,&quot;fontSize&quot;:18.666666666666664,&quot;color&quot;:&quot;rgba(234,234,234,1)&quot;,&quot;fontWeight&quot;:&quot;normal&quot;,&quot;fontStyle&quot;:&quot;normal&quot;,&quot;decoration&quot;:&quot;none&quot;,&quot;script&quot;:&quot;sub&quot;},&quot;range&quot;:[8,8]},{&quot;style&quot;:{&quot;fontFamily&quot;:&quot;Cutive Mono&quot;,&quot;fontSize&quot;:18.666666666666664,&quot;color&quot;:&quot;rgba(234,234,234,1)&quot;,&quot;fontWeight&quot;:&quot;normal&quot;,&quot;fontStyle&quot;:&quot;normal&quot;,&quot;decoration&quot;:&quot;none&quot;,&quot;script&quot;:&quot;none&quot;},&quot;range&quot;:[9,10]},{&quot;style&quot;:{&quot;fontFamily&quot;:&quot;DejaVu Sans Mono&quot;,&quot;fontSize&quot;:18.666666666666664,&quot;color&quot;:&quot;rgba(234,234,234,1)&quot;,&quot;fontWeight&quot;:&quot;normal&quot;,&quot;fontStyle&quot;:&quot;normal&quot;,&quot;decoration&quot;:&quot;none&quot;,&quot;script&quot;:&quot;none&quot;},&quot;range&quot;:[11,11]},{&quot;style&quot;:{&quot;fontFamily&quot;:&quot;Cutive Mono&quot;,&quot;fontSize&quot;:18.666666666666664,&quot;color&quot;:&quot;rgba(234,234,234,1)&quot;,&quot;fontWeight&quot;:&quot;normal&quot;,&quot;fontStyle&quot;:&quot;normal&quot;,&quot;decoration&quot;:&quot;none&quot;,&quot;script&quot;:&quot;none&quot;},&quot;range&quot;:[12,14]},{&quot;style&quot;:{&quot;fontFamily&quot;:&quot;Cutive Mono&quot;,&quot;fontSize&quot;:18.666666666666664,&quot;color&quot;:&quot;rgba(234,234,234,1)&quot;,&quot;fontWeight&quot;:&quot;normal&quot;,&quot;fontStyle&quot;:&quot;normal&quot;,&quot;decoration&quot;:&quot;none&quot;,&quot;script&quot;:&quot;sub&quot;},&quot;range&quot;:[15,15]},{&quot;style&quot;:{&quot;fontFamily&quot;:&quot;Cutive Mono&quot;,&quot;fontSize&quot;:18.666666666666664,&quot;color&quot;:&quot;rgba(234,234,234,1)&quot;,&quot;fontWeight&quot;:&quot;normal&quot;,&quot;fontStyle&quot;:&quot;normal&quot;,&quot;decoration&quot;:&quot;none&quot;,&quot;script&quot;:&quot;none&quot;},&quot;range&quot;:[16,19]},{&quot;style&quot;:{&quot;fontFamily&quot;:&quot;Cutive Mono&quot;,&quot;fontSize&quot;:18.666666666666664,&quot;color&quot;:&quot;rgba(234,234,234,1)&quot;,&quot;fontWeight&quot;:&quot;normal&quot;,&quot;fontStyle&quot;:&quot;normal&quot;,&quot;decoration&quot;:&quot;none&quot;,&quot;script&quot;:&quot;sub&quot;},&quot;range&quot;:[20,20]},{&quot;style&quot;:{&quot;fontFamily&quot;:&quot;Cutive Mono&quot;,&quot;fontSize&quot;:18.666666666666664,&quot;color&quot;:&quot;rgba(234,234,234,1)&quot;,&quot;fontWeight&quot;:&quot;normal&quot;,&quot;fontStyle&quot;:&quot;normal&quot;,&quot;decoration&quot;:&quot;none&quot;,&quot;script&quot;:&quot;none&quot;},&quot;range&quot;:[21,21]},{&quot;style&quot;:{&quot;fontFamily&quot;:&quot;Cutive Mono&quot;,&quot;fontSize&quot;:18.666666666666664,&quot;color&quot;:&quot;rgba(234,234,234,1)&quot;,&quot;fontWeight&quot;:&quot;normal&quot;,&quot;fontStyle&quot;:&quot;normal&quot;,&quot;decoration&quot;:&quot;none&quot;,&quot;script&quot;:&quot;sub&quot;},&quot;range&quot;:[22,23]},{&quot;style&quot;:{&quot;fontFamily&quot;:&quot;Cutive Mono&quot;,&quot;fontSize&quot;:18.666666666666664,&quot;color&quot;:&quot;rgba(234,234,234,1)&quot;,&quot;fontWeight&quot;:&quot;normal&quot;,&quot;fontStyle&quot;:&quot;normal&quot;,&quot;decoration&quot;:&quot;none&quot;,&quot;script&quot;:&quot;none&quot;},&quot;range&quot;:[24,24]},{&quot;style&quot;:{&quot;fontFamily&quot;:&quot;Cutive Mono&quot;,&quot;fontSize&quot;:18.666666666666664,&quot;color&quot;:&quot;rgba(234,234,234,1)&quot;,&quot;fontWeight&quot;:&quot;normal&quot;,&quot;fontStyle&quot;:&quot;normal&quot;,&quot;decoration&quot;:&quot;none&quot;,&quot;script&quot;:&quot;sub&quot;},&quot;range&quot;:[25,25]}],&quot;text&quot;:&quot;CO2 + 6H2O → 6O2 + C6H12O6&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275.9150050716853,&quot;y&quot;:22},&quot;targetSize&quot;:{&quot;x&quot;:275.9150050716853,&quot;y&quot;:22},&quot;format&quot;:&quot;BETTER_TEXT&quot;,&quot;verticalAlign&quot;:&quot;TOP&quot;},&quot;isLocked&quot;:false,&quot;parent&quot;:{&quot;type&quot;:&quot;CHILD&quot;,&quot;parentId&quot;:&quot;d9b5d090-9438-4070-9685-f32d5fa34d2d&quot;,&quot;order&quot;:&quot;28&quot;}},&quot;947146fe-bfc2-429c-bf81-5ea2a9071764&quot;:{&quot;type&quot;:&quot;FIGURE_OBJECT&quot;,&quot;id&quot;:&quot;947146fe-bfc2-429c-bf81-5ea2a9071764&quot;,&quot;name&quot;:&quot;Benzene (ring)&quot;,&quot;relativeTransform&quot;:{&quot;translate&quot;:{&quot;x&quot;:416.1679999999999,&quot;y&quot;:-216.69899999999996},&quot;rotate&quot;:0,&quot;skewX&quot;:0,&quot;scale&quot;:{&quot;x&quot;:0.625,&quot;y&quot;:0.625}},&quot;opacity&quot;:1,&quot;image&quot;:{&quot;url&quot;:&quot;https://icons.biorender.com/biorender/5a3808b82ce7d200145afec1/benzene-ring.png&quot;,&quot;fallbackUrl&quot;:&quot;https://res.cloudinary.com/dlcjuc3ej/image/upload/v1513621684/kepepbmmgxzxribamvd1.svg#/keystone/api/icons/5a3808b82ce7d200145afec1/benzene-ring.svg&quot;,&quot;size&quot;:{&quot;x&quot;:200,&quot;y&quot;:178},&quot;isPremium&quot;:false},&quot;source&quot;:{&quot;id&quot;:&quot;5a3808722ce7d200145afebf&quot;,&quot;type&quot;:&quot;ASSETS&quot;},&quot;pathStyles&quot;:[{&quot;type&quot;:&quot;FILL&quot;,&quot;fillStyle&quot;:&quot;rgb(0,0,0)&quot;}],&quot;isLocked&quot;:false,&quot;parent&quot;:{&quot;type&quot;:&quot;CHILD&quot;,&quot;parentId&quot;:&quot;d9b5d090-9438-4070-9685-f32d5fa34d2d&quot;,&quot;order&quot;:&quot;3&quot;}},&quot;ac88b85c-6796-419b-8292-3ec3df926942&quot;:{&quot;type&quot;:&quot;FIGURE_OBJECT&quot;,&quot;id&quot;:&quot;ac88b85c-6796-419b-8292-3ec3df926942&quot;,&quot;relativeTransform&quot;:{&quot;translate&quot;:{&quot;x&quot;:-23.999113223801487,&quot;y&quot;:233.03914722121664},&quot;rotate&quot;:0},&quot;opacity&quot;:1,&quot;source&quot;:{&quot;type&quot;:&quot;ASSETS&quot;},&quot;pathStyles&quot;:[{&quot;type&quot;:&quot;FILL&quot;,&quot;fillStyle&quot;:&quot;rgb(0,0,0)&quot;}],&quot;isLocked&quot;:false,&quot;parent&quot;:{&quot;type&quot;:&quot;CHILD&quot;,&quot;parentId&quot;:&quot;d9b5d090-9438-4070-9685-f32d5fa34d2d&quot;,&quot;order&quot;:&quot;32&quot;}},&quot;bbaef8cd-2ef6-43b6-ad46-a4aa2a6581b9&quot;:{&quot;type&quot;:&quot;FIGURE_OBJECT&quot;,&quot;id&quot;:&quot;bbaef8cd-2ef6-43b6-ad46-a4aa2a6581b9&quot;,&quot;relativeTransform&quot;:{&quot;translate&quot;:{&quot;x&quot;:-3.6074270744318238,&quot;y&quot;:-30.59587478077254},&quot;rotate&quot;:0},&quot;opacity&quot;:1,&quot;path&quot;:{&quot;type&quot;:&quot;POLY_LINE&quot;,&quot;points&quot;:[{&quot;x&quot;:-4.096163046741255,&quot;y&quot;:-3.8248911120109526},{&quot;x&quot;:-6.542212085943108,&quot;y&quot;:0.1758606092764765},{&quot;x&quot;:-2.8809460779261844,&quot;y&quot;:3.493757064443919},{&quot;x&quot;:5.387867883341185,&quot;y&quot;:3.13273362866574},{&quot;x&quot;:5.194594376654889,&quot;y&quot;:-2.1247561565513635}],&quot;closed&quot;:tru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ac88b85c-6796-419b-8292-3ec3df926942&quot;,&quot;order&quot;:&quot;2&quot;}},&quot;9c613254-ccd3-447d-a534-c0d29b862b0b&quot;:{&quot;type&quot;:&quot;FIGURE_OBJECT&quot;,&quot;id&quot;:&quot;9c613254-ccd3-447d-a534-c0d29b862b0b&quot;,&quot;relativeTransform&quot;:{&quot;translate&quot;:{&quot;x&quot;:1.42e-14,&quot;y&quot;:2.212007253327087},&quot;rotate&quot;:0},&quot;opacity&quot;:1,&quot;path&quot;:{&quot;type&quot;:&quot;POLY_LINE&quot;,&quot;points&quot;:[{&quot;x&quot;:-10.444525308425469,&quot;y&quot;:-32.3422532211341},{&quot;x&quot;:-13.273822072928184,&quot;y&quot;:-9.598621500476597},{&quot;x&quot;:-23.081196967935753,&quot;y&quot;:3.579833615170756},{&quot;x&quot;:-30.849301914467688,&quot;y&quot;:12.935721307745794},{&quot;x&quot;:-34.34398617167882,&quot;y&quot;:24.975938554381415},{&quot;x&quot;:-24.745023052049433,&quot;y&quot;:31.14409274363244},{&quot;x&quot;:-15.737746753545949,&quot;y&quot;:31.730742934744185},{&quot;x&quot;:-11.065909129115326,&quot;y&quot;:32.04168305293753},{&quot;x&quot;:18.83289308401048,&quot;y&quot;:31.875689537172676},{&quot;x&quot;:33.97878514259513,&quot;y&quot;:27.42032389670466},{&quot;x&quot;:30.44425062757783,&quot;y&quot;:19.59491458443064},{&quot;x&quot;:25.449655187647508,&quot;y&quot;:11.19277332990022},{&quot;x&quot;:13.330499417676137,&quot;y&quot;:-3.7005818783771787},{&quot;x&quot;:2.4577073711175075,&quot;y&quot;:-16.497953516753327},{&quot;x&quot;:2.544238088772417,&quot;y&quot;:-28.29505418256916}],&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ac88b85c-6796-419b-8292-3ec3df926942&quot;,&quot;order&quot;:&quot;5&quot;}},&quot;6d1ba782-847f-4ae9-8b16-5ba6578abe47&quot;:{&quot;type&quot;:&quot;FIGURE_OBJECT&quot;,&quot;id&quot;:&quot;6d1ba782-847f-4ae9-8b16-5ba6578abe47&quot;,&quot;relativeTransform&quot;:{&quot;translate&quot;:{&quot;x&quot;:-2.967397868941248,&quot;y&quot;:9.797500250345925},&quot;rotate&quot;:0},&quot;opacity&quot;:1,&quot;path&quot;:{&quot;type&quot;:&quot;POLY_LINE&quot;,&quot;points&quot;:[{&quot;x&quot;:-23.67276894433155,&quot;y&quot;:0.24990289964103773},{&quot;x&quot;:-20.510037781238566,&quot;y&quot;:1.3195329019804465},{&quot;x&quot;:-8.410058623442637,&quot;y&quot;:-0.7689461123658159},{&quot;x&quot;:4.06430687081604,&quot;y&quot;:0.8570898075404418},{&quot;x&quot;:8.855645574674327,&quot;y&quot;:-0.8036201598375694},{&quot;x&quot;:16.532640126283695,&quot;y&quot;:-1.3668130283282292},{&quot;x&quot;:23.67276894433155,&quot;y&quot;:0.0869945021309011}],&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ac88b85c-6796-419b-8292-3ec3df926942&quot;,&quot;order&quot;:&quot;7&quot;}},&quot;03381029-762e-47eb-a7aa-21f5143aae5f&quot;:{&quot;type&quot;:&quot;FIGURE_OBJECT&quot;,&quot;id&quot;:&quot;03381029-762e-47eb-a7aa-21f5143aae5f&quot;,&quot;relativeTransform&quot;:{&quot;translate&quot;:{&quot;x&quot;:127.95188677619853,&quot;y&quot;:-171.8918527787834},&quot;rotate&quot;:0},&quot;opacity&quot;:1,&quot;source&quot;:{&quot;type&quot;:&quot;ASSETS&quot;},&quot;pathStyles&quot;:[{&quot;type&quot;:&quot;FILL&quot;,&quot;fillStyle&quot;:&quot;rgb(0,0,0)&quot;}],&quot;isLocked&quot;:false,&quot;parent&quot;:{&quot;type&quot;:&quot;CHILD&quot;,&quot;parentId&quot;:&quot;d9b5d090-9438-4070-9685-f32d5fa34d2d&quot;,&quot;order&quot;:&quot;35&quot;}},&quot;44dac88e-a5ef-4f3c-9673-6ff6711f7a16&quot;:{&quot;type&quot;:&quot;FIGURE_OBJECT&quot;,&quot;id&quot;:&quot;44dac88e-a5ef-4f3c-9673-6ff6711f7a16&quot;,&quot;relativeTransform&quot;:{&quot;translate&quot;:{&quot;x&quot;:-3.6074270744318238,&quot;y&quot;:-30.59587478077254},&quot;rotate&quot;:0},&quot;opacity&quot;:1,&quot;path&quot;:{&quot;type&quot;:&quot;POLY_LINE&quot;,&quot;points&quot;:[{&quot;x&quot;:-4.096163046741255,&quot;y&quot;:-3.8248911120109526},{&quot;x&quot;:-6.542212085943108,&quot;y&quot;:0.1758606092764765},{&quot;x&quot;:-2.8809460779261844,&quot;y&quot;:3.493757064443919},{&quot;x&quot;:5.387867883341185,&quot;y&quot;:3.13273362866574},{&quot;x&quot;:5.194594376654889,&quot;y&quot;:-2.1247561565513635}],&quot;closed&quot;:tru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03381029-762e-47eb-a7aa-21f5143aae5f&quot;,&quot;order&quot;:&quot;2&quot;}},&quot;d5302d5f-d6db-4f59-8d5b-c0f4178b5a05&quot;:{&quot;type&quot;:&quot;FIGURE_OBJECT&quot;,&quot;id&quot;:&quot;d5302d5f-d6db-4f59-8d5b-c0f4178b5a05&quot;,&quot;relativeTransform&quot;:{&quot;translate&quot;:{&quot;x&quot;:1.42e-14,&quot;y&quot;:2.212007253327087},&quot;rotate&quot;:0},&quot;opacity&quot;:1,&quot;path&quot;:{&quot;type&quot;:&quot;POLY_LINE&quot;,&quot;points&quot;:[{&quot;x&quot;:-10.444525308425469,&quot;y&quot;:-32.3422532211341},{&quot;x&quot;:-13.273822072928184,&quot;y&quot;:-9.598621500476597},{&quot;x&quot;:-23.081196967935753,&quot;y&quot;:3.579833615170756},{&quot;x&quot;:-30.849301914467688,&quot;y&quot;:12.935721307745794},{&quot;x&quot;:-34.34398617167882,&quot;y&quot;:24.975938554381415},{&quot;x&quot;:-24.745023052049433,&quot;y&quot;:31.14409274363244},{&quot;x&quot;:-15.737746753545949,&quot;y&quot;:31.730742934744185},{&quot;x&quot;:-11.065909129115326,&quot;y&quot;:32.04168305293753},{&quot;x&quot;:18.83289308401048,&quot;y&quot;:31.875689537172676},{&quot;x&quot;:33.97878514259513,&quot;y&quot;:27.42032389670466},{&quot;x&quot;:30.44425062757783,&quot;y&quot;:19.59491458443064},{&quot;x&quot;:25.449655187647508,&quot;y&quot;:11.19277332990022},{&quot;x&quot;:13.330499417676137,&quot;y&quot;:-3.7005818783771787},{&quot;x&quot;:2.4577073711175075,&quot;y&quot;:-16.497953516753327},{&quot;x&quot;:2.544238088772417,&quot;y&quot;:-28.29505418256916}],&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03381029-762e-47eb-a7aa-21f5143aae5f&quot;,&quot;order&quot;:&quot;5&quot;}},&quot;62c90c64-c5a1-4a18-adbd-e4df4b50eb35&quot;:{&quot;type&quot;:&quot;FIGURE_OBJECT&quot;,&quot;id&quot;:&quot;62c90c64-c5a1-4a18-adbd-e4df4b50eb35&quot;,&quot;relativeTransform&quot;:{&quot;translate&quot;:{&quot;x&quot;:-2.967397868941248,&quot;y&quot;:9.797500250345925},&quot;rotate&quot;:0},&quot;opacity&quot;:1,&quot;path&quot;:{&quot;type&quot;:&quot;POLY_LINE&quot;,&quot;points&quot;:[{&quot;x&quot;:-23.67276894433155,&quot;y&quot;:0.24990289964103773},{&quot;x&quot;:-20.510037781238566,&quot;y&quot;:1.3195329019804465},{&quot;x&quot;:-8.410058623442637,&quot;y&quot;:-0.7689461123658159},{&quot;x&quot;:4.06430687081604,&quot;y&quot;:0.8570898075404418},{&quot;x&quot;:8.855645574674327,&quot;y&quot;:-0.8036201598375694},{&quot;x&quot;:16.532640126283695,&quot;y&quot;:-1.3668130283282292},{&quot;x&quot;:23.67276894433155,&quot;y&quot;:0.0869945021309011}],&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03381029-762e-47eb-a7aa-21f5143aae5f&quot;,&quot;order&quot;:&quot;7&quot;}},&quot;2a9285fe-5a25-4c04-98b5-312045805e7c&quot;:{&quot;type&quot;:&quot;FIGURE_OBJECT&quot;,&quot;id&quot;:&quot;2a9285fe-5a25-4c04-98b5-312045805e7c&quot;,&quot;relativeTransform&quot;:{&quot;translate&quot;:{&quot;x&quot;:-446.2571837481937,&quot;y&quot;:-14.962917775877486},&quot;rotate&quot;:0},&quot;opacity&quot;:1,&quot;source&quot;:{&quot;type&quot;:&quot;ASSETS&quot;},&quot;pathStyles&quot;:[{&quot;type&quot;:&quot;FILL&quot;,&quot;fillStyle&quot;:&quot;rgb(0,0,0)&quot;}],&quot;isLocked&quot;:false,&quot;parent&quot;:{&quot;type&quot;:&quot;CHILD&quot;,&quot;parentId&quot;:&quot;d9b5d090-9438-4070-9685-f32d5fa34d2d&quot;,&quot;order&quot;:&quot;37&quot;}},&quot;0396474a-d1f9-4ffd-af04-91ca0214ff29&quot;:{&quot;type&quot;:&quot;FIGURE_OBJECT&quot;,&quot;id&quot;:&quot;0396474a-d1f9-4ffd-af04-91ca0214ff29&quot;,&quot;relativeTransform&quot;:{&quot;translate&quot;:{&quot;x&quot;:-0.6641549284460098,&quot;y&quot;:-35.85153359907315},&quot;rotate&quot;:0},&quot;opacity&quot;:1,&quot;path&quot;:{&quot;type&quot;:&quot;POLY_LINE&quot;,&quot;points&quot;:[{&quot;x&quot;:4.734885024957407,&quot;y&quot;:-3.7146260310499883},{&quot;x&quot;:-7.564077025764391,&quot;y&quot;:-2.0818146599115153},{&quot;x&quot;:-7.615437470732104,&quot;y&quot;:2.216739958050539},{&quot;x&quot;:8.911839382914195,&quot;y&quot;:3.677944936437598}],&quot;closed&quot;:tru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2a9285fe-5a25-4c04-98b5-312045805e7c&quot;,&quot;order&quot;:&quot;2&quot;}},&quot;d9602ea2-285e-4c22-950b-6d94e90392ea&quot;:{&quot;type&quot;:&quot;FIGURE_OBJECT&quot;,&quot;id&quot;:&quot;d9602ea2-285e-4c22-950b-6d94e90392ea&quot;,&quot;relativeTransform&quot;:{&quot;translate&quot;:{&quot;x&quot;:0,&quot;y&quot;:2.163798071343649},&quot;rotate&quot;:0},&quot;opacity&quot;:1,&quot;path&quot;:{&quot;type&quot;:&quot;POLY_LINE&quot;,&quot;points&quot;:[{&quot;x&quot;:-10.731816251806208,&quot;y&quot;:-37.800284152778886},{&quot;x&quot;:-9.774419741939596,&quot;y&quot;:-19.199716846776482},{&quot;x&quot;:-9.334296487992447,&quot;y&quot;:-0.4002822304116762},{&quot;x&quot;:-9.331816284031106,&quot;y&quot;:22.399715847221273},{&quot;x&quot;:-9.182970398241764,&quot;y&quot;:25.000533789636165},{&quot;x&quot;:-8.912536466700203,&quot;y&quot;:28.245672051837232},{&quot;x&quot;:-4.2256574261518836,&quot;y&quot;:35.258453388834596},{&quot;x&quot;:3.6693440413392864,&quot;y&quot;:37.66063868190133},{&quot;x&quot;:9.980742803902444,&quot;y&quot;:32.573684621862185},{&quot;x&quot;:10.455640021582099,&quot;y&quot;:24.59966667612889},{&quot;x&quot;:10.070878872979733,&quot;y&quot;:-1.0002864226858037},{&quot;x&quot;:9.078400439271377,&quot;y&quot;:-34.20031677210409}],&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2a9285fe-5a25-4c04-98b5-312045805e7c&quot;,&quot;order&quot;:&quot;5&quot;}},&quot;bbe61378-8b02-4a9f-8da0-564ff33e7a58&quot;:{&quot;type&quot;:&quot;FIGURE_OBJECT&quot;,&quot;id&quot;:&quot;bbe61378-8b02-4a9f-8da0-564ff33e7a58&quot;,&quot;relativeTransform&quot;:{&quot;translate&quot;:{&quot;x&quot;:0.3003745612166995,&quot;y&quot;:-6.599379864152638},&quot;rotate&quot;:0},&quot;opacity&quot;:1,&quot;path&quot;:{&quot;type&quot;:&quot;POLY_LINE&quot;,&quot;points&quot;:[{&quot;x&quot;:-8.800863272734432,&quot;y&quot;:-0.8371549611114233},{&quot;x&quot;:-7.543542090147184,&quot;y&quot;:0.1384135764524217},{&quot;x&quot;:-4.193676185620802,&quot;y&quot;:-0.685672207828361},{&quot;x&quot;:-0.56624573093859,&quot;y&quot;:0.6318197233210867},{&quot;x&quot;:3.212730328671114,&quot;y&quot;:-0.22903302930626523},{&quot;x&quot;:8.800863272734318,&quot;y&quot;:0.8371549611113096}],&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2a9285fe-5a25-4c04-98b5-312045805e7c&quot;,&quot;order&quot;:&quot;7&quot;}},&quot;b543daf4-4057-41e6-8f3d-68def74ca98c&quot;:{&quot;type&quot;:&quot;FIGURE_OBJECT&quot;,&quot;id&quot;:&quot;b543daf4-4057-41e6-8f3d-68def74ca98c&quot;,&quot;relativeTransform&quot;:{&quot;translate&quot;:{&quot;x&quot;:411.4638162518062,&quot;y&quot;:51.03608222412299},&quot;rotate&quot;:0},&quot;opacity&quot;:1,&quot;source&quot;:{&quot;type&quot;:&quot;ASSETS&quot;},&quot;pathStyles&quot;:[{&quot;type&quot;:&quot;FILL&quot;,&quot;fillStyle&quot;:&quot;rgb(0,0,0)&quot;}],&quot;isLocked&quot;:false,&quot;parent&quot;:{&quot;type&quot;:&quot;CHILD&quot;,&quot;parentId&quot;:&quot;d9b5d090-9438-4070-9685-f32d5fa34d2d&quot;,&quot;order&quot;:&quot;4&quot;}},&quot;8c81d382-2b72-4c77-a57c-06ba1bb59032&quot;:{&quot;type&quot;:&quot;FIGURE_OBJECT&quot;,&quot;id&quot;:&quot;8c81d382-2b72-4c77-a57c-06ba1bb59032&quot;,&quot;relativeTransform&quot;:{&quot;translate&quot;:{&quot;x&quot;:-0.6641549284460098,&quot;y&quot;:-35.85153359907315},&quot;rotate&quot;:0},&quot;opacity&quot;:1,&quot;path&quot;:{&quot;type&quot;:&quot;POLY_LINE&quot;,&quot;points&quot;:[{&quot;x&quot;:4.734885024957407,&quot;y&quot;:-3.7146260310499883},{&quot;x&quot;:-7.564077025764391,&quot;y&quot;:-2.0818146599115153},{&quot;x&quot;:-7.615437470732104,&quot;y&quot;:2.216739958050539},{&quot;x&quot;:8.911839382914195,&quot;y&quot;:3.677944936437598}],&quot;closed&quot;:tru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b543daf4-4057-41e6-8f3d-68def74ca98c&quot;,&quot;order&quot;:&quot;2&quot;}},&quot;2879ae30-9a44-4781-a4b2-a92136d64753&quot;:{&quot;type&quot;:&quot;FIGURE_OBJECT&quot;,&quot;id&quot;:&quot;2879ae30-9a44-4781-a4b2-a92136d64753&quot;,&quot;relativeTransform&quot;:{&quot;translate&quot;:{&quot;x&quot;:0,&quot;y&quot;:2.163798071343649},&quot;rotate&quot;:0},&quot;opacity&quot;:1,&quot;path&quot;:{&quot;type&quot;:&quot;POLY_LINE&quot;,&quot;points&quot;:[{&quot;x&quot;:-10.731816251806208,&quot;y&quot;:-37.800284152778886},{&quot;x&quot;:-9.774419741939596,&quot;y&quot;:-19.199716846776482},{&quot;x&quot;:-9.334296487992447,&quot;y&quot;:-0.4002822304116762},{&quot;x&quot;:-9.331816284031106,&quot;y&quot;:22.399715847221273},{&quot;x&quot;:-9.182970398241764,&quot;y&quot;:25.000533789636165},{&quot;x&quot;:-8.912536466700203,&quot;y&quot;:28.245672051837232},{&quot;x&quot;:-4.2256574261518836,&quot;y&quot;:35.258453388834596},{&quot;x&quot;:3.6693440413392864,&quot;y&quot;:37.66063868190133},{&quot;x&quot;:9.980742803902444,&quot;y&quot;:32.573684621862185},{&quot;x&quot;:10.455640021582099,&quot;y&quot;:24.59966667612889},{&quot;x&quot;:10.070878872979733,&quot;y&quot;:-1.0002864226858037},{&quot;x&quot;:9.078400439271377,&quot;y&quot;:-34.20031677210409}],&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b543daf4-4057-41e6-8f3d-68def74ca98c&quot;,&quot;order&quot;:&quot;5&quot;}},&quot;c3db3b81-8590-4367-b805-ca14213f31f3&quot;:{&quot;type&quot;:&quot;FIGURE_OBJECT&quot;,&quot;id&quot;:&quot;c3db3b81-8590-4367-b805-ca14213f31f3&quot;,&quot;relativeTransform&quot;:{&quot;translate&quot;:{&quot;x&quot;:0.3003745612166995,&quot;y&quot;:-6.599379864152638},&quot;rotate&quot;:0},&quot;opacity&quot;:1,&quot;path&quot;:{&quot;type&quot;:&quot;POLY_LINE&quot;,&quot;points&quot;:[{&quot;x&quot;:-8.800863272734432,&quot;y&quot;:-0.8371549611114233},{&quot;x&quot;:-7.543542090147184,&quot;y&quot;:0.1384135764524217},{&quot;x&quot;:-4.193676185620802,&quot;y&quot;:-0.685672207828361},{&quot;x&quot;:-0.56624573093859,&quot;y&quot;:0.6318197233210867},{&quot;x&quot;:3.212730328671114,&quot;y&quot;:-0.22903302930626523},{&quot;x&quot;:8.800863272734318,&quot;y&quot;:0.8371549611113096}],&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b543daf4-4057-41e6-8f3d-68def74ca98c&quot;,&quot;order&quot;:&quot;7&quot;}},&quot;63377589-9369-449d-b57b-8dab4c37e289&quot;:{&quot;type&quot;:&quot;FIGURE_OBJECT&quot;,&quot;id&quot;:&quot;63377589-9369-449d-b57b-8dab4c37e289&quot;,&quot;relativeTransform&quot;:{&quot;translate&quot;:{&quot;x&quot;:442.3478162518062,&quot;y&quot;:50.108082224122654},&quot;rotate&quot;:0},&quot;opacity&quot;:1,&quot;source&quot;:{&quot;type&quot;:&quot;ASSETS&quot;},&quot;pathStyles&quot;:[{&quot;type&quot;:&quot;FILL&quot;,&quot;fillStyle&quot;:&quot;rgb(0,0,0)&quot;}],&quot;isLocked&quot;:false,&quot;parent&quot;:{&quot;type&quot;:&quot;CHILD&quot;,&quot;parentId&quot;:&quot;d9b5d090-9438-4070-9685-f32d5fa34d2d&quot;,&quot;order&quot;:&quot;42&quot;}},&quot;e0af1257-c367-4ceb-8fef-dd671ff9e0e7&quot;:{&quot;type&quot;:&quot;FIGURE_OBJECT&quot;,&quot;id&quot;:&quot;e0af1257-c367-4ceb-8fef-dd671ff9e0e7&quot;,&quot;relativeTransform&quot;:{&quot;translate&quot;:{&quot;x&quot;:-0.6641549284460098,&quot;y&quot;:-35.85153359907315},&quot;rotate&quot;:0},&quot;opacity&quot;:1,&quot;path&quot;:{&quot;type&quot;:&quot;POLY_LINE&quot;,&quot;points&quot;:[{&quot;x&quot;:4.734885024957407,&quot;y&quot;:-3.7146260310499883},{&quot;x&quot;:-7.564077025764391,&quot;y&quot;:-2.0818146599115153},{&quot;x&quot;:-7.615437470732104,&quot;y&quot;:2.216739958050539},{&quot;x&quot;:8.911839382914195,&quot;y&quot;:3.677944936437598}],&quot;closed&quot;:tru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63377589-9369-449d-b57b-8dab4c37e289&quot;,&quot;order&quot;:&quot;2&quot;}},&quot;5d9d4d86-727f-4664-a88a-d85cfc01969b&quot;:{&quot;type&quot;:&quot;FIGURE_OBJECT&quot;,&quot;id&quot;:&quot;5d9d4d86-727f-4664-a88a-d85cfc01969b&quot;,&quot;relativeTransform&quot;:{&quot;translate&quot;:{&quot;x&quot;:0,&quot;y&quot;:2.163798071343649},&quot;rotate&quot;:0},&quot;opacity&quot;:1,&quot;path&quot;:{&quot;type&quot;:&quot;POLY_LINE&quot;,&quot;points&quot;:[{&quot;x&quot;:-10.731816251806208,&quot;y&quot;:-37.800284152778886},{&quot;x&quot;:-9.774419741939596,&quot;y&quot;:-19.199716846776482},{&quot;x&quot;:-9.334296487992447,&quot;y&quot;:-0.4002822304116762},{&quot;x&quot;:-9.331816284031106,&quot;y&quot;:22.399715847221273},{&quot;x&quot;:-9.182970398241764,&quot;y&quot;:25.000533789636165},{&quot;x&quot;:-8.912536466700203,&quot;y&quot;:28.245672051837232},{&quot;x&quot;:-4.2256574261518836,&quot;y&quot;:35.258453388834596},{&quot;x&quot;:3.6693440413392864,&quot;y&quot;:37.66063868190133},{&quot;x&quot;:9.980742803902444,&quot;y&quot;:32.573684621862185},{&quot;x&quot;:10.455640021582099,&quot;y&quot;:24.59966667612889},{&quot;x&quot;:10.070878872979733,&quot;y&quot;:-1.0002864226858037},{&quot;x&quot;:9.078400439271377,&quot;y&quot;:-34.20031677210409}],&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63377589-9369-449d-b57b-8dab4c37e289&quot;,&quot;order&quot;:&quot;5&quot;}},&quot;c19e9f67-146f-4748-8e45-763bd62527c2&quot;:{&quot;type&quot;:&quot;FIGURE_OBJECT&quot;,&quot;id&quot;:&quot;c19e9f67-146f-4748-8e45-763bd62527c2&quot;,&quot;relativeTransform&quot;:{&quot;translate&quot;:{&quot;x&quot;:0.3003745612166995,&quot;y&quot;:-6.599379864152638},&quot;rotate&quot;:0},&quot;opacity&quot;:1,&quot;path&quot;:{&quot;type&quot;:&quot;POLY_LINE&quot;,&quot;points&quot;:[{&quot;x&quot;:-8.800863272734432,&quot;y&quot;:-0.8371549611114233},{&quot;x&quot;:-7.543542090147184,&quot;y&quot;:0.1384135764524217},{&quot;x&quot;:-4.193676185620802,&quot;y&quot;:-0.685672207828361},{&quot;x&quot;:-0.56624573093859,&quot;y&quot;:0.6318197233210867},{&quot;x&quot;:3.212730328671114,&quot;y&quot;:-0.22903302930626523},{&quot;x&quot;:8.800863272734318,&quot;y&quot;:0.8371549611113096}],&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63377589-9369-449d-b57b-8dab4c37e289&quot;,&quot;order&quot;:&quot;7&quot;}},&quot;942c1465-730d-4017-b4f5-701be2154ce9&quot;:{&quot;type&quot;:&quot;FIGURE_OBJECT&quot;,&quot;id&quot;:&quot;942c1465-730d-4017-b4f5-701be2154ce9&quot;,&quot;relativeTransform&quot;:{&quot;translate&quot;:{&quot;x&quot;:380.57981625180616,&quot;y&quot;:50.108082224122654},&quot;rotate&quot;:0},&quot;opacity&quot;:1,&quot;source&quot;:{&quot;type&quot;:&quot;ASSETS&quot;},&quot;pathStyles&quot;:[{&quot;type&quot;:&quot;FILL&quot;,&quot;fillStyle&quot;:&quot;rgb(0,0,0)&quot;}],&quot;isLocked&quot;:false,&quot;parent&quot;:{&quot;type&quot;:&quot;CHILD&quot;,&quot;parentId&quot;:&quot;d9b5d090-9438-4070-9685-f32d5fa34d2d&quot;,&quot;order&quot;:&quot;45&quot;}},&quot;9686e2f8-2f2a-439a-92f6-9a2843a873b1&quot;:{&quot;type&quot;:&quot;FIGURE_OBJECT&quot;,&quot;id&quot;:&quot;9686e2f8-2f2a-439a-92f6-9a2843a873b1&quot;,&quot;relativeTransform&quot;:{&quot;translate&quot;:{&quot;x&quot;:-0.6641549284460098,&quot;y&quot;:-35.85153359907315},&quot;rotate&quot;:0},&quot;opacity&quot;:1,&quot;path&quot;:{&quot;type&quot;:&quot;POLY_LINE&quot;,&quot;points&quot;:[{&quot;x&quot;:4.734885024957407,&quot;y&quot;:-3.7146260310499883},{&quot;x&quot;:-7.564077025764391,&quot;y&quot;:-2.0818146599115153},{&quot;x&quot;:-7.615437470732104,&quot;y&quot;:2.216739958050539},{&quot;x&quot;:8.911839382914195,&quot;y&quot;:3.677944936437598}],&quot;closed&quot;:tru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942c1465-730d-4017-b4f5-701be2154ce9&quot;,&quot;order&quot;:&quot;2&quot;}},&quot;300ff60b-e679-49d1-829b-33db3b77b64f&quot;:{&quot;type&quot;:&quot;FIGURE_OBJECT&quot;,&quot;id&quot;:&quot;300ff60b-e679-49d1-829b-33db3b77b64f&quot;,&quot;relativeTransform&quot;:{&quot;translate&quot;:{&quot;x&quot;:0,&quot;y&quot;:2.163798071343649},&quot;rotate&quot;:0},&quot;opacity&quot;:1,&quot;path&quot;:{&quot;type&quot;:&quot;POLY_LINE&quot;,&quot;points&quot;:[{&quot;x&quot;:-10.731816251806208,&quot;y&quot;:-37.800284152778886},{&quot;x&quot;:-9.774419741939596,&quot;y&quot;:-19.199716846776482},{&quot;x&quot;:-9.334296487992447,&quot;y&quot;:-0.4002822304116762},{&quot;x&quot;:-9.331816284031106,&quot;y&quot;:22.399715847221273},{&quot;x&quot;:-9.182970398241764,&quot;y&quot;:25.000533789636165},{&quot;x&quot;:-8.912536466700203,&quot;y&quot;:28.245672051837232},{&quot;x&quot;:-4.2256574261518836,&quot;y&quot;:35.258453388834596},{&quot;x&quot;:3.6693440413392864,&quot;y&quot;:37.66063868190133},{&quot;x&quot;:9.980742803902444,&quot;y&quot;:32.573684621862185},{&quot;x&quot;:10.455640021582099,&quot;y&quot;:24.59966667612889},{&quot;x&quot;:10.070878872979733,&quot;y&quot;:-1.0002864226858037},{&quot;x&quot;:9.078400439271377,&quot;y&quot;:-34.20031677210409}],&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942c1465-730d-4017-b4f5-701be2154ce9&quot;,&quot;order&quot;:&quot;5&quot;}},&quot;9abc282d-8b1c-4960-a792-5bef38957521&quot;:{&quot;type&quot;:&quot;FIGURE_OBJECT&quot;,&quot;id&quot;:&quot;9abc282d-8b1c-4960-a792-5bef38957521&quot;,&quot;relativeTransform&quot;:{&quot;translate&quot;:{&quot;x&quot;:0.3003745612166995,&quot;y&quot;:-6.599379864152638},&quot;rotate&quot;:0},&quot;opacity&quot;:1,&quot;path&quot;:{&quot;type&quot;:&quot;POLY_LINE&quot;,&quot;points&quot;:[{&quot;x&quot;:-8.800863272734432,&quot;y&quot;:-0.8371549611114233},{&quot;x&quot;:-7.543542090147184,&quot;y&quot;:0.1384135764524217},{&quot;x&quot;:-4.193676185620802,&quot;y&quot;:-0.685672207828361},{&quot;x&quot;:-0.56624573093859,&quot;y&quot;:0.6318197233210867},{&quot;x&quot;:3.212730328671114,&quot;y&quot;:-0.22903302930626523},{&quot;x&quot;:8.800863272734318,&quot;y&quot;:0.8371549611113096}],&quot;closed&quot;:false},&quot;pathStyles&quot;:[{&quot;type&quot;:&quot;FILL&quot;,&quot;fillStyle&quot;:&quot;rgba(0,0,0,0)&quot;},{&quot;type&quot;:&quot;STROKE&quot;,&quot;strokeStyle&quot;:&quot;rgba(240, 240, 240, 1)&quot;,&quot;lineWidth&quot;:2,&quot;lineJoin&quot;:&quot;round&quot;}],&quot;pathSmoothing&quot;:{&quot;type&quot;:&quot;CATMULL_SMOOTHING&quot;,&quot;smoothing&quot;:0.2},&quot;isLocked&quot;:false,&quot;parent&quot;:{&quot;type&quot;:&quot;CHILD&quot;,&quot;parentId&quot;:&quot;942c1465-730d-4017-b4f5-701be2154ce9&quot;,&quot;order&quot;:&quot;7&quot;}},&quot;48858716-e102-428b-a690-e89d5b103102&quot;:{&quot;type&quot;:&quot;FIGURE_OBJECT&quot;,&quot;id&quot;:&quot;48858716-e102-428b-a690-e89d5b103102&quot;,&quot;relativeTransform&quot;:{&quot;translate&quot;:{&quot;x&quot;:-329.38749746415726,&quot;y&quot;:173.69466666666656},&quot;rotate&quot;:0},&quot;opacity&quot;:1,&quot;pathStyles&quot;:[{&quot;type&quot;:&quot;FILL&quot;,&quot;fillStyle&quot;:&quot;rgba(234,234,234,1)&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1]},{&quot;style&quot;:{&quot;fontFamily&quot;:&quot;Cutive Mono&quot;,&quot;fontSize&quot;:18.666666666666664,&quot;color&quot;:&quot;rgba(234,234,234,1)&quot;,&quot;fontWeight&quot;:&quot;normal&quot;,&quot;fontStyle&quot;:&quot;normal&quot;,&quot;decoration&quot;:&quot;none&quot;,&quot;script&quot;:&quot;sub&quot;},&quot;range&quot;:[2,2]},{&quot;style&quot;:{&quot;fontFamily&quot;:&quot;Cutive Mono&quot;,&quot;fontSize&quot;:18.666666666666664,&quot;color&quot;:&quot;rgba(234,234,234,1)&quot;,&quot;fontWeight&quot;:&quot;normal&quot;,&quot;fontStyle&quot;:&quot;normal&quot;,&quot;decoration&quot;:&quot;none&quot;,&quot;script&quot;:&quot;none&quot;},&quot;range&quot;:[3,7]},{&quot;style&quot;:{&quot;fontFamily&quot;:&quot;Cutive Mono&quot;,&quot;fontSize&quot;:18.666666666666664,&quot;color&quot;:&quot;rgba(234,234,234,1)&quot;,&quot;fontWeight&quot;:&quot;normal&quot;,&quot;fontStyle&quot;:&quot;normal&quot;,&quot;decoration&quot;:&quot;none&quot;,&quot;script&quot;:&quot;sub&quot;},&quot;range&quot;:[8,8]},{&quot;style&quot;:{&quot;fontFamily&quot;:&quot;Cutive Mono&quot;,&quot;fontSize&quot;:18.666666666666664,&quot;color&quot;:&quot;rgba(234,234,234,1)&quot;,&quot;fontWeight&quot;:&quot;normal&quot;,&quot;fontStyle&quot;:&quot;normal&quot;,&quot;decoration&quot;:&quot;none&quot;,&quot;script&quot;:&quot;none&quot;},&quot;range&quot;:[9,10]},{&quot;style&quot;:{&quot;fontFamily&quot;:&quot;DejaVu Sans Mono&quot;,&quot;fontSize&quot;:18.666666666666664,&quot;color&quot;:&quot;rgba(234,234,234,1)&quot;,&quot;fontWeight&quot;:&quot;normal&quot;,&quot;fontStyle&quot;:&quot;normal&quot;,&quot;decoration&quot;:&quot;none&quot;,&quot;script&quot;:&quot;none&quot;},&quot;range&quot;:[11,11]},{&quot;style&quot;:{&quot;fontFamily&quot;:&quot;Cutive Mono&quot;,&quot;fontSize&quot;:18.666666666666664,&quot;color&quot;:&quot;rgba(234,234,234,1)&quot;,&quot;fontWeight&quot;:&quot;normal&quot;,&quot;fontStyle&quot;:&quot;normal&quot;,&quot;decoration&quot;:&quot;none&quot;,&quot;script&quot;:&quot;none&quot;},&quot;range&quot;:[12,14]},{&quot;style&quot;:{&quot;fontFamily&quot;:&quot;Cutive Mono&quot;,&quot;fontSize&quot;:18.666666666666664,&quot;color&quot;:&quot;rgba(234,234,234,1)&quot;,&quot;fontWeight&quot;:&quot;normal&quot;,&quot;fontStyle&quot;:&quot;normal&quot;,&quot;decoration&quot;:&quot;none&quot;,&quot;script&quot;:&quot;sub&quot;},&quot;range&quot;:[15,15]},{&quot;style&quot;:{&quot;fontFamily&quot;:&quot;Cutive Mono&quot;,&quot;fontSize&quot;:18.666666666666664,&quot;color&quot;:&quot;rgba(234,234,234,1)&quot;,&quot;fontWeight&quot;:&quot;normal&quot;,&quot;fontStyle&quot;:&quot;normal&quot;,&quot;decoration&quot;:&quot;none&quot;,&quot;script&quot;:&quot;none&quot;},&quot;range&quot;:[16,19]},{&quot;style&quot;:{&quot;fontFamily&quot;:&quot;Cutive Mono&quot;,&quot;fontSize&quot;:18.666666666666664,&quot;color&quot;:&quot;rgba(234,234,234,1)&quot;,&quot;fontWeight&quot;:&quot;normal&quot;,&quot;fontStyle&quot;:&quot;normal&quot;,&quot;decoration&quot;:&quot;none&quot;,&quot;script&quot;:&quot;sub&quot;},&quot;range&quot;:[20,20]},{&quot;style&quot;:{&quot;fontFamily&quot;:&quot;Cutive Mono&quot;,&quot;fontSize&quot;:18.666666666666664,&quot;color&quot;:&quot;rgba(234,234,234,1)&quot;,&quot;fontWeight&quot;:&quot;normal&quot;,&quot;fontStyle&quot;:&quot;normal&quot;,&quot;decoration&quot;:&quot;none&quot;,&quot;script&quot;:&quot;none&quot;},&quot;range&quot;:[21,21]},{&quot;style&quot;:{&quot;fontFamily&quot;:&quot;Cutive Mono&quot;,&quot;fontSize&quot;:18.666666666666664,&quot;color&quot;:&quot;rgba(234,234,234,1)&quot;,&quot;fontWeight&quot;:&quot;normal&quot;,&quot;fontStyle&quot;:&quot;normal&quot;,&quot;decoration&quot;:&quot;none&quot;,&quot;script&quot;:&quot;sub&quot;},&quot;range&quot;:[22,23]},{&quot;style&quot;:{&quot;fontFamily&quot;:&quot;Cutive Mono&quot;,&quot;fontSize&quot;:18.666666666666664,&quot;color&quot;:&quot;rgba(234,234,234,1)&quot;,&quot;fontWeight&quot;:&quot;normal&quot;,&quot;fontStyle&quot;:&quot;normal&quot;,&quot;decoration&quot;:&quot;none&quot;,&quot;script&quot;:&quot;none&quot;},&quot;range&quot;:[24,24]},{&quot;style&quot;:{&quot;fontFamily&quot;:&quot;Cutive Mono&quot;,&quot;fontSize&quot;:18.666666666666664,&quot;color&quot;:&quot;rgba(234,234,234,1)&quot;,&quot;fontWeight&quot;:&quot;normal&quot;,&quot;fontStyle&quot;:&quot;normal&quot;,&quot;decoration&quot;:&quot;none&quot;,&quot;script&quot;:&quot;sub&quot;},&quot;range&quot;:[25,25]}],&quot;text&quot;:&quot;CO2 + 6H2O → 6O2 + C6H12O6&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275.9150050716853,&quot;y&quot;:22},&quot;targetSize&quot;:{&quot;x&quot;:275.9150050716853,&quot;y&quot;:22},&quot;format&quot;:&quot;BETTER_TEXT&quot;,&quot;verticalAlign&quot;:&quot;TOP&quot;},&quot;isLocked&quot;:false,&quot;parent&quot;:{&quot;type&quot;:&quot;CHILD&quot;,&quot;parentId&quot;:&quot;d9b5d090-9438-4070-9685-f32d5fa34d2d&quot;,&quot;order&quot;:&quot;5&quot;}},&quot;64f41940-7775-4731-8ec7-7086ad890b6f&quot;:{&quot;type&quot;:&quot;FIGURE_OBJECT&quot;,&quot;id&quot;:&quot;64f41940-7775-4731-8ec7-7086ad890b6f&quot;,&quot;relativeTransform&quot;:{&quot;translate&quot;:{&quot;x&quot;:89.22386250852286,&quot;y&quot;:221.70780000000013},&quot;rotate&quot;:0},&quot;opacity&quot;:1,&quot;pathStyles&quot;:[{&quot;type&quot;:&quot;FILL&quot;,&quot;fillStyle&quot;:&quot;rgba(234,234,234,1)&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1]},{&quot;style&quot;:{&quot;fontFamily&quot;:&quot;Cutive Mono&quot;,&quot;fontSize&quot;:18.666666666666664,&quot;color&quot;:&quot;rgba(234,234,234,1)&quot;,&quot;fontWeight&quot;:&quot;normal&quot;,&quot;fontStyle&quot;:&quot;normal&quot;,&quot;decoration&quot;:&quot;none&quot;,&quot;script&quot;:&quot;sub&quot;},&quot;range&quot;:[2,3]},{&quot;style&quot;:{&quot;fontFamily&quot;:&quot;Cutive Mono&quot;,&quot;fontSize&quot;:18.666666666666664,&quot;color&quot;:&quot;rgba(234,234,234,1)&quot;,&quot;fontWeight&quot;:&quot;normal&quot;,&quot;fontStyle&quot;:&quot;normal&quot;,&quot;decoration&quot;:&quot;none&quot;,&quot;script&quot;:&quot;none&quot;},&quot;range&quot;:[4,6]},{&quot;style&quot;:{&quot;fontFamily&quot;:&quot;Cutive Mono&quot;,&quot;fontSize&quot;:18.666666666666664,&quot;color&quot;:&quot;rgba(234,234,234,1)&quot;,&quot;fontWeight&quot;:&quot;normal&quot;,&quot;fontStyle&quot;:&quot;normal&quot;,&quot;decoration&quot;:&quot;none&quot;,&quot;script&quot;:&quot;sub&quot;},&quot;range&quot;:[7,7]},{&quot;style&quot;:{&quot;fontFamily&quot;:&quot;Cutive Mono&quot;,&quot;fontSize&quot;:18.666666666666664,&quot;color&quot;:&quot;rgba(234,234,234,1)&quot;,&quot;fontWeight&quot;:&quot;normal&quot;,&quot;fontStyle&quot;:&quot;normal&quot;,&quot;decoration&quot;:&quot;none&quot;,&quot;script&quot;:&quot;none&quot;},&quot;range&quot;:[8,8]},{&quot;style&quot;:{&quot;fontFamily&quot;:&quot;DejaVu Sans Mono&quot;,&quot;fontSize&quot;:18.666666666666664,&quot;color&quot;:&quot;rgba(234,234,234,1)&quot;,&quot;fontWeight&quot;:&quot;normal&quot;,&quot;fontStyle&quot;:&quot;normal&quot;,&quot;decoration&quot;:&quot;none&quot;,&quot;script&quot;:&quot;none&quot;},&quot;range&quot;:[9,9]},{&quot;style&quot;:{&quot;fontFamily&quot;:&quot;Cutive Mono&quot;,&quot;fontSize&quot;:18.666666666666664,&quot;color&quot;:&quot;rgba(234,234,234,1)&quot;,&quot;fontWeight&quot;:&quot;normal&quot;,&quot;fontStyle&quot;:&quot;normal&quot;,&quot;decoration&quot;:&quot;none&quot;,&quot;script&quot;:&quot;none&quot;},&quot;range&quot;:[10,13]},{&quot;style&quot;:{&quot;fontFamily&quot;:&quot;Cutive Mono&quot;,&quot;fontSize&quot;:18.666666666666664,&quot;color&quot;:&quot;rgba(234,234,234,1)&quot;,&quot;fontWeight&quot;:&quot;normal&quot;,&quot;fontStyle&quot;:&quot;normal&quot;,&quot;decoration&quot;:&quot;none&quot;,&quot;script&quot;:&quot;sub&quot;},&quot;range&quot;:[14,14]}],&quot;text&quot;:&quot;3H2 + N2 → 2NH3&quot;,&quot;baseStyle&quot;:{&quot;fontFamily&quot;:&quot;Cutive Mono&quot;,&quot;fontSize&quot;:18.666666666666664,&quot;color&quot;:&quot;rgba(234,234,234,1)&quot;,&quot;fontWeight&quot;:&quot;normal&quot;,&quot;fontStyle&quot;:&quot;normal&quot;,&quot;decoration&quot;:&quot;none&quot;,&quot;script&quot;:&quot;none&quot;}},{&quot;runs&quot;:[],&quot;text&quot;:&quot;&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169.77572501704591,&quot;y&quot;:45.561599999999984},&quot;targetSize&quot;:{&quot;x&quot;:169.77572501704591,&quot;y&quot;:45.561599999999984},&quot;format&quot;:&quot;BETTER_TEXT&quot;,&quot;verticalAlign&quot;:&quot;TOP&quot;},&quot;isLocked&quot;:false,&quot;parent&quot;:{&quot;type&quot;:&quot;CHILD&quot;,&quot;parentId&quot;:&quot;d9b5d090-9438-4070-9685-f32d5fa34d2d&quot;,&quot;order&quot;:&quot;51&quot;}},&quot;b26c3688-4728-4204-b390-f469a606f9a4&quot;:{&quot;type&quot;:&quot;FIGURE_OBJECT&quot;,&quot;id&quot;:&quot;b26c3688-4728-4204-b390-f469a606f9a4&quot;,&quot;name&quot;:&quot;Atom&quot;,&quot;relativeTransform&quot;:{&quot;translate&quot;:{&quot;x&quot;:-383.63647801993477,&quot;y&quot;:-167.69548297369548},&quot;rotate&quot;:0,&quot;skewX&quot;:0,&quot;scale&quot;:{&quot;x&quot;:0.1400886687217394,&quot;y&quot;:0.1400886687217395}},&quot;opacity&quot;:1,&quot;image&quot;:{&quot;url&quot;:&quot;https://icons.biorender.com/biorender/5a946580e97204001462f888/atom.png&quot;,&quot;fallbackUrl&quot;:&quot;https://res.cloudinary.com/dlcjuc3ej/image/upload/v1519674743/cp33vhoueqonyqtfj9sn.svg#/keystone/api/icons/5a946580e97204001462f888/atom.svg&quot;,&quot;size&quot;:{&quot;x&quot;:305,&quot;y&quot;:350},&quot;isPremium&quot;:false},&quot;source&quot;:{&quot;id&quot;:&quot;5a946547e97204001462f886&quot;,&quot;type&quot;:&quot;ASSETS&quot;},&quot;pathStyles&quot;:[{&quot;type&quot;:&quot;FILL&quot;,&quot;fillStyle&quot;:&quot;rgb(0,0,0)&quot;}],&quot;isLocked&quot;:false,&quot;parent&quot;:{&quot;type&quot;:&quot;CHILD&quot;,&quot;parentId&quot;:&quot;d9b5d090-9438-4070-9685-f32d5fa34d2d&quot;,&quot;order&quot;:&quot;52&quot;}},&quot;1d1976a8-b19c-4602-b916-b9817b087b10&quot;:{&quot;type&quot;:&quot;FIGURE_OBJECT&quot;,&quot;id&quot;:&quot;1d1976a8-b19c-4602-b916-b9817b087b10&quot;,&quot;name&quot;:&quot;Amino acid (Pyrrolysine, Pyl)&quot;,&quot;relativeTransform&quot;:{&quot;translate&quot;:{&quot;x&quot;:-193.49845089903175,&quot;y&quot;:222.6114508990318},&quot;rotate&quot;:0,&quot;skewX&quot;:0,&quot;scale&quot;:{&quot;x&quot;:0.2071230982019364,&quot;y&quot;:0.2071230982019364}},&quot;opacity&quot;:1,&quot;image&quot;:{&quot;url&quot;:&quot;https://icons.biorender.com/biorender/5dae3ced80ffbe000493bcbe/amino-acid-pyrrolysine-pyl.png&quot;,&quot;fallbackUrl&quot;:&quot;https://res.cloudinary.com/dlcjuc3ej/image/upload/v1571699947/y8wgv9xq9xy9dpmvcp3j.svg#/keystone/api/icons/5dae3ced80ffbe000493bcbe/amino-acid-pyrrolysine-pyl.svg&quot;,&quot;size&quot;:{&quot;x&quot;:1000,&quot;y&quot;:446},&quot;isPremium&quot;:false},&quot;source&quot;:{&quot;id&quot;:&quot;5dadcaf280ffbe000493bc4e&quot;,&quot;type&quot;:&quot;ASSETS&quot;},&quot;pathStyles&quot;:[{&quot;type&quot;:&quot;FILL&quot;,&quot;fillStyle&quot;:&quot;rgb(0,0,0)&quot;}],&quot;isLocked&quot;:false,&quot;parent&quot;:{&quot;type&quot;:&quot;CHILD&quot;,&quot;parentId&quot;:&quot;d9b5d090-9438-4070-9685-f32d5fa34d2d&quot;,&quot;order&quot;:&quot;53&quot;}},&quot;a4fc4041-94f5-4533-8c82-0f23657ca69a&quot;:{&quot;type&quot;:&quot;FIGURE_OBJECT&quot;,&quot;id&quot;:&quot;a4fc4041-94f5-4533-8c82-0f23657ca69a&quot;,&quot;relativeTransform&quot;:{&quot;translate&quot;:{&quot;x&quot;:-244.42886296432224,&quot;y&quot;:-147.12733333333333},&quot;rotate&quot;:0},&quot;opacity&quot;:1,&quot;pathStyles&quot;:[{&quot;type&quot;:&quot;FILL&quot;,&quot;fillStyle&quot;:&quot;#232323&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7]},{&quot;style&quot;:{&quot;fontFamily&quot;:&quot;Cutive Mono&quot;,&quot;fontSize&quot;:18.666666666666664,&quot;color&quot;:&quot;rgba(234,234,234,1)&quot;,&quot;fontWeight&quot;:&quot;normal&quot;,&quot;fontStyle&quot;:&quot;normal&quot;,&quot;decoration&quot;:&quot;none&quot;,&quot;script&quot;:&quot;sub&quot;},&quot;range&quot;:[8,8]},{&quot;style&quot;:{&quot;fontFamily&quot;:&quot;Cutive Mono&quot;,&quot;fontSize&quot;:18.666666666666664,&quot;color&quot;:&quot;rgba(234,234,234,1)&quot;,&quot;fontWeight&quot;:&quot;normal&quot;,&quot;fontStyle&quot;:&quot;normal&quot;,&quot;decoration&quot;:&quot;none&quot;,&quot;script&quot;:&quot;none&quot;},&quot;range&quot;:[9,9]},{&quot;style&quot;:{&quot;fontFamily&quot;:&quot;DejaVu Sans Mono&quot;,&quot;fontSize&quot;:18.666666666666664,&quot;color&quot;:&quot;rgba(234,234,234,1)&quot;,&quot;fontWeight&quot;:&quot;normal&quot;,&quot;fontStyle&quot;:&quot;normal&quot;,&quot;decoration&quot;:&quot;none&quot;,&quot;script&quot;:&quot;none&quot;},&quot;range&quot;:[10,10]},{&quot;style&quot;:{&quot;fontFamily&quot;:&quot;Cutive Mono&quot;,&quot;fontSize&quot;:18.666666666666664,&quot;color&quot;:&quot;rgba(234,234,234,1)&quot;,&quot;fontWeight&quot;:&quot;normal&quot;,&quot;fontStyle&quot;:&quot;normal&quot;,&quot;decoration&quot;:&quot;none&quot;,&quot;script&quot;:&quot;none&quot;},&quot;range&quot;:[11,15]},{&quot;style&quot;:{&quot;fontFamily&quot;:&quot;Cutive Mono&quot;,&quot;fontSize&quot;:18.666666666666664,&quot;color&quot;:&quot;rgba(234,234,234,1)&quot;,&quot;fontWeight&quot;:&quot;normal&quot;,&quot;fontStyle&quot;:&quot;normal&quot;,&quot;decoration&quot;:&quot;none&quot;,&quot;script&quot;:&quot;sub&quot;},&quot;range&quot;:[16,16]},{&quot;style&quot;:{&quot;fontFamily&quot;:&quot;Cutive Mono&quot;,&quot;fontSize&quot;:18.666666666666664,&quot;color&quot;:&quot;rgba(234,234,234,1)&quot;,&quot;fontWeight&quot;:&quot;normal&quot;,&quot;fontStyle&quot;:&quot;normal&quot;,&quot;decoration&quot;:&quot;none&quot;,&quot;script&quot;:&quot;none&quot;},&quot;range&quot;:[17,17]},{&quot;style&quot;:{&quot;fontFamily&quot;:&quot;Cutive Mono&quot;,&quot;fontSize&quot;:18.666666666666664,&quot;color&quot;:&quot;rgba(234,234,234,1)&quot;,&quot;fontWeight&quot;:&quot;normal&quot;,&quot;fontStyle&quot;:&quot;normal&quot;,&quot;decoration&quot;:&quot;none&quot;,&quot;script&quot;:&quot;sub&quot;},&quot;range&quot;:[18,18]}],&quot;text&quot;:&quot;4Fe + 3O2 →  2Fe2O3&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211.70027407135552,&quot;y&quot;:22},&quot;targetSize&quot;:{&quot;x&quot;:211.70027407135552,&quot;y&quot;:22},&quot;format&quot;:&quot;BETTER_TEXT&quot;,&quot;verticalAlign&quot;:&quot;TOP&quot;},&quot;isLocked&quot;:false,&quot;parent&quot;:{&quot;type&quot;:&quot;CHILD&quot;,&quot;parentId&quot;:&quot;d9b5d090-9438-4070-9685-f32d5fa34d2d&quot;,&quot;order&quot;:&quot;55&quot;}},&quot;b3a66e2f-14ee-4c3c-96db-7613ffebabeb&quot;:{&quot;type&quot;:&quot;FIGURE_OBJECT&quot;,&quot;id&quot;:&quot;b3a66e2f-14ee-4c3c-96db-7613ffebabeb&quot;,&quot;relativeTransform&quot;:{&quot;translate&quot;:{&quot;x&quot;:-241.51667537335257,&quot;y&quot;:-123.9653333333335},&quot;rotate&quot;:0},&quot;opacity&quot;:1,&quot;pathStyles&quot;:[{&quot;type&quot;:&quot;FILL&quot;,&quot;fillStyle&quot;:&quot;rgba(234,234,234,1)&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1]},{&quot;style&quot;:{&quot;fontFamily&quot;:&quot;Cutive Mono&quot;,&quot;fontSize&quot;:18.666666666666664,&quot;color&quot;:&quot;rgba(234,234,234,1)&quot;,&quot;fontWeight&quot;:&quot;normal&quot;,&quot;fontStyle&quot;:&quot;normal&quot;,&quot;decoration&quot;:&quot;none&quot;,&quot;script&quot;:&quot;super&quot;},&quot;range&quot;:[2,3]},{&quot;style&quot;:{&quot;fontFamily&quot;:&quot;Cutive Mono&quot;,&quot;fontSize&quot;:18.666666666666664,&quot;color&quot;:&quot;rgba(234,234,234,1)&quot;,&quot;fontWeight&quot;:&quot;normal&quot;,&quot;fontStyle&quot;:&quot;normal&quot;,&quot;decoration&quot;:&quot;none&quot;,&quot;script&quot;:&quot;none&quot;},&quot;range&quot;:[4,8]},{&quot;style&quot;:{&quot;fontFamily&quot;:&quot;Cutive Mono&quot;,&quot;fontSize&quot;:18.666666666666664,&quot;color&quot;:&quot;rgba(234,234,234,1)&quot;,&quot;fontWeight&quot;:&quot;normal&quot;,&quot;fontStyle&quot;:&quot;normal&quot;,&quot;decoration&quot;:&quot;none&quot;,&quot;script&quot;:&quot;sub&quot;},&quot;range&quot;:[9,9]},{&quot;style&quot;:{&quot;fontFamily&quot;:&quot;Cutive Mono&quot;,&quot;fontSize&quot;:18.666666666666664,&quot;color&quot;:&quot;rgba(234,234,234,1)&quot;,&quot;fontWeight&quot;:&quot;normal&quot;,&quot;fontStyle&quot;:&quot;normal&quot;,&quot;decoration&quot;:&quot;none&quot;,&quot;script&quot;:&quot;super&quot;},&quot;range&quot;:[10,11]},{&quot;style&quot;:{&quot;fontFamily&quot;:&quot;Cutive Mono&quot;,&quot;fontSize&quot;:18.666666666666664,&quot;color&quot;:&quot;rgba(234,234,234,1)&quot;,&quot;fontWeight&quot;:&quot;normal&quot;,&quot;fontStyle&quot;:&quot;normal&quot;,&quot;decoration&quot;:&quot;none&quot;,&quot;script&quot;:&quot;none&quot;},&quot;range&quot;:[12,12]},{&quot;style&quot;:{&quot;fontFamily&quot;:&quot;DejaVu Sans Mono&quot;,&quot;fontSize&quot;:18.666666666666664,&quot;color&quot;:&quot;rgba(234,234,234,1)&quot;,&quot;fontWeight&quot;:&quot;normal&quot;,&quot;fontStyle&quot;:&quot;normal&quot;,&quot;decoration&quot;:&quot;none&quot;,&quot;script&quot;:&quot;none&quot;},&quot;range&quot;:[13,13]},{&quot;style&quot;:{&quot;fontFamily&quot;:&quot;Cutive Mono&quot;,&quot;fontSize&quot;:18.666666666666664,&quot;color&quot;:&quot;rgba(234,234,234,1)&quot;,&quot;fontWeight&quot;:&quot;normal&quot;,&quot;fontStyle&quot;:&quot;normal&quot;,&quot;decoration&quot;:&quot;none&quot;,&quot;script&quot;:&quot;none&quot;},&quot;range&quot;:[14,18]},{&quot;style&quot;:{&quot;fontFamily&quot;:&quot;Cutive Mono&quot;,&quot;fontSize&quot;:18.666666666666664,&quot;color&quot;:&quot;rgba(234,234,234,1)&quot;,&quot;fontWeight&quot;:&quot;normal&quot;,&quot;fontStyle&quot;:&quot;normal&quot;,&quot;decoration&quot;:&quot;none&quot;,&quot;script&quot;:&quot;sub&quot;},&quot;range&quot;:[19,19]}],&quot;text&quot;:&quot;Ca2+ + CO32- → CaCO3&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214.96664925329486,&quot;y&quot;:22},&quot;targetSize&quot;:{&quot;x&quot;:214.96664925329486,&quot;y&quot;:22},&quot;format&quot;:&quot;BETTER_TEXT&quot;,&quot;verticalAlign&quot;:&quot;TOP&quot;},&quot;isLocked&quot;:false,&quot;parent&quot;:{&quot;type&quot;:&quot;CHILD&quot;,&quot;parentId&quot;:&quot;d9b5d090-9438-4070-9685-f32d5fa34d2d&quot;,&quot;order&quot;:&quot;56&quot;}},&quot;879ca434-ea68-474d-a6d8-edc2b0c63178&quot;:{&quot;type&quot;:&quot;FIGURE_OBJECT&quot;,&quot;id&quot;:&quot;879ca434-ea68-474d-a6d8-edc2b0c63178&quot;,&quot;name&quot;:&quot;Correlation plot (low positive)&quot;,&quot;relativeTransform&quot;:{&quot;translate&quot;:{&quot;x&quot;:215.6300000000001,&quot;y&quot;:-9.47300000000007},&quot;rotate&quot;:0},&quot;opacity&quot;:1,&quot;source&quot;:{&quot;id&quot;:&quot;5d559ce74c924c0075cc4bfd&quot;,&quot;type&quot;:&quot;ASSETS&quot;},&quot;pathStyles&quot;:[{&quot;type&quot;:&quot;FILL&quot;,&quot;fillStyle&quot;:&quot;rgb(0,0,0)&quot;}],&quot;isLocked&quot;:false,&quot;parent&quot;:{&quot;type&quot;:&quot;CHILD&quot;,&quot;parentId&quot;:&quot;d9b5d090-9438-4070-9685-f32d5fa34d2d&quot;,&quot;order&quot;:&quot;57&quot;}},&quot;afbd4aeb-970c-495c-9fa1-f4ec17a10bb1&quot;:{&quot;type&quot;:&quot;FIGURE_OBJECT&quot;,&quot;id&quot;:&quot;afbd4aeb-970c-495c-9fa1-f4ec17a10bb1&quot;,&quot;relativeTransform&quot;:{&quot;translate&quot;:{&quot;x&quot;:2.832708455434272,&quot;y&quot;:14.020052587083455},&quot;rotate&quot;:0},&quot;opacity&quot;:1,&quot;path&quot;:{&quot;type&quot;:&quot;POLY_LINE&quot;,&quot;points&quot;:[{&quot;x&quot;:41.26129154456578,&quot;y&quot;:-19.772052587083408},{&quot;x&quot;:-41.26129154456578,&quot;y&quot;:19.772052587083408}],&quot;closed&quot;:false},&quot;pathStyles&quot;:[{&quot;type&quot;:&quot;FILL&quot;,&quot;fillStyle&quot;:&quot;transparent&quot;},{&quot;type&quot;:&quot;STROKE&quot;,&quot;strokeStyle&quot;:&quot;rgba(236,234,238,1)&quot;,&quot;lineWidth&quot;:0.511418981644892,&quot;lineJoin&quot;:&quot;round&quot;,&quot;dashArray&quot;:[0,0]}],&quot;isLocked&quot;:false,&quot;parent&quot;:{&quot;type&quot;:&quot;CHILD&quot;,&quot;parentId&quot;:&quot;879ca434-ea68-474d-a6d8-edc2b0c63178&quot;,&quot;order&quot;:&quot;2&quot;}},&quot;5ff6aafe-99ed-4f75-9a4a-8c03f5321d27&quot;:{&quot;type&quot;:&quot;FIGURE_OBJECT&quot;,&quot;id&quot;:&quot;5ff6aafe-99ed-4f75-9a4a-8c03f5321d27&quot;,&quot;relativeTransform&quot;:{&quot;translate&quot;:{&quot;x&quot;:5.684341886080802e-14,&quot;y&quot;:0},&quot;rotate&quot;:0},&quot;opacity&quot;:1,&quot;source&quot;:{&quot;type&quot;:&quot;ASSETS&quot;},&quot;pathStyles&quot;:[{&quot;type&quot;:&quot;FILL&quot;,&quot;fillStyle&quot;:&quot;rgb(0,0,0)&quot;}],&quot;isLocked&quot;:false,&quot;parent&quot;:{&quot;type&quot;:&quot;CHILD&quot;,&quot;parentId&quot;:&quot;879ca434-ea68-474d-a6d8-edc2b0c63178&quot;,&quot;order&quot;:&quot;5&quot;}},&quot;eb299277-2f09-413e-a8d8-db0c7bf9ee08&quot;:{&quot;type&quot;:&quot;FIGURE_OBJECT&quot;,&quot;id&quot;:&quot;eb299277-2f09-413e-a8d8-db0c7bf9ee08&quot;,&quot;name&quot;:&quot;Circle [2020-05]&quot;,&quot;relativeTransform&quot;:{&quot;translate&quot;:{&quot;x&quot;:-18.139988652784325,&quot;y&quot;:23.26628560640571},&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05&quot;}},&quot;42c53410-1697-404e-862a-9f509ddf35fb&quot;:{&quot;type&quot;:&quot;FIGURE_OBJECT&quot;,&quot;id&quot;:&quot;42c53410-1697-404e-862a-9f509ddf35fb&quot;,&quot;name&quot;:&quot;Circle&quot;,&quot;relativeTransform&quot;:{&quot;translate&quot;:{&quot;x&quot;:-10.240324295212927,&quot;y&quot;:6.107637459564751},&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1&quot;}},&quot;8c8e4902-b703-4f44-8b88-f4a47b9a0ff8&quot;:{&quot;type&quot;:&quot;FIGURE_OBJECT&quot;,&quot;id&quot;:&quot;8c8e4902-b703-4f44-8b88-f4a47b9a0ff8&quot;,&quot;name&quot;:&quot;Circle [2020-05]&quot;,&quot;relativeTransform&quot;:{&quot;translate&quot;:{&quot;x&quot;:36.29880303447209,&quot;y&quot;:-27.126264621620784},&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2&quot;}},&quot;1a8fff55-eb85-4dfd-ac68-371d90fc9464&quot;:{&quot;type&quot;:&quot;FIGURE_OBJECT&quot;,&quot;id&quot;:&quot;1a8fff55-eb85-4dfd-ac68-371d90fc9464&quot;,&quot;name&quot;:&quot;Circle&quot;,&quot;relativeTransform&quot;:{&quot;translate&quot;:{&quot;x&quot;:20.444814603480324,&quot;y&quot;:3.039123569695414},&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3&quot;}},&quot;7b229b16-3b82-4f2c-909f-7858469c9d5a&quot;:{&quot;type&quot;:&quot;FIGURE_OBJECT&quot;,&quot;id&quot;:&quot;7b229b16-3b82-4f2c-909f-7858469c9d5a&quot;,&quot;name&quot;:&quot;Circle&quot;,&quot;relativeTransform&quot;:{&quot;translate&quot;:{&quot;x&quot;:4.590826172488791,&quot;y&quot;:25.030139780425735},&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5&quot;}},&quot;dae33c63-a04f-42a8-996a-d4c61673f416&quot;:{&quot;type&quot;:&quot;FIGURE_OBJECT&quot;,&quot;id&quot;:&quot;dae33c63-a04f-42a8-996a-d4c61673f416&quot;,&quot;name&quot;:&quot;Circle [2020-05]&quot;,&quot;relativeTransform&quot;:{&quot;translate&quot;:{&quot;x&quot;:0.00013404296584162978,&quot;y&quot;:-1.807274803671851},&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55&quot;}},&quot;9a0d9978-26d0-4fef-b299-9d75a08e91bf&quot;:{&quot;type&quot;:&quot;FIGURE_OBJECT&quot;,&quot;id&quot;:&quot;9a0d9978-26d0-4fef-b299-9d75a08e91bf&quot;,&quot;name&quot;:&quot;Circle&quot;,&quot;relativeTransform&quot;:{&quot;translate&quot;:{&quot;x&quot;:-35.29985439581293,&quot;y&quot;:30.152661322607138},&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6&quot;}},&quot;c07ee4d6-26b2-423a-8db8-cfca8fd5405d&quot;:{&quot;type&quot;:&quot;FIGURE_OBJECT&quot;,&quot;id&quot;:&quot;c07ee4d6-26b2-423a-8db8-cfca8fd5405d&quot;,&quot;name&quot;:&quot;Circle [2020-05]&quot;,&quot;relativeTransform&quot;:{&quot;translate&quot;:{&quot;x&quot;:35.275965071182384,&quot;y&quot;:18.09500088173214},&quot;rotate&quot;:0,&quot;skewX&quot;:0,&quot;scale&quot;:{&quot;x&quot;:0.0267413404296582,&quot;y&quot;:0.0265972519632802}},&quot;opacity&quot;:1,&quot;image&quot;:{&quot;url&quot;:&quot;https://icons.biorender.com/biorender/5be5e4517664d21200a3f4cb/circle-2.png&quot;,&quot;fallbackUrl&quot;:&quot;https://res.cloudinary.com/dlcjuc3ej/image/upload/v1541792842/ovcxfxumbe41d3demkfp.svg#/keystone/api/icons/5be5e4517664d21200a3f4cb/circle-2.svg&quot;,&quot;size&quot;:{&quot;x&quot;:200,&quot;y&quot;:200},&quot;isPremium&quot;:false},&quot;source&quot;:{&quot;id&quot;:&quot;5be5e40e7664d21200a3f47c&quot;,&quot;type&quot;:&quot;ASSETS&quot;},&quot;pathStyles&quot;:[{&quot;type&quot;:&quot;FILL&quot;,&quot;fillStyle&quot;:&quot;rgb(0,0,0)&quot;}],&quot;isLocked&quot;:false,&quot;parent&quot;:{&quot;type&quot;:&quot;CHILD&quot;,&quot;parentId&quot;:&quot;5ff6aafe-99ed-4f75-9a4a-8c03f5321d27&quot;,&quot;order&quot;:&quot;7&quot;}},&quot;891512f2-be49-490c-991a-64a12355869f&quot;:{&quot;type&quot;:&quot;FIGURE_OBJECT&quot;,&quot;id&quot;:&quot;891512f2-be49-490c-991a-64a12355869f&quot;,&quot;relativeTransform&quot;:{&quot;translate&quot;:{&quot;x&quot;:0,&quot;y&quot;:0},&quot;rotate&quot;:0},&quot;opacity&quot;:1,&quot;path&quot;:{&quot;type&quot;:&quot;POLY_LINE&quot;,&quot;points&quot;:[{&quot;x&quot;:-45.38956367262949,&quot;y&quot;:-43.60263404809325},{&quot;x&quot;:-45.38956367262949,&quot;y&quot;:43.60263404809325},{&quot;x&quot;:45.38956367262949,&quot;y&quot;:43.60263404809325}],&quot;closed&quot;:false},&quot;pathStyles&quot;:[{&quot;type&quot;:&quot;FILL&quot;,&quot;fillStyle&quot;:&quot;transparent&quot;},{&quot;type&quot;:&quot;STROKE&quot;,&quot;strokeStyle&quot;:&quot;rgba(237, 233, 232, 1)&quot;,&quot;lineWidth&quot;:1.534256944934676,&quot;lineJoin&quot;:&quot;round&quot;,&quot;dashArray&quot;:[0,0]}],&quot;pathMarkers&quot;:{&quot;markerStart&quot;:{&quot;type&quot;:&quot;PATH&quot;,&quot;units&quot;:{&quot;type&quot;:&quot;STROKE_WIDTH&quot;,&quot;scale&quot;:0.733333333333333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End&quot;:{&quot;type&quot;:&quot;PATH&quot;,&quot;units&quot;:{&quot;type&quot;:&quot;STROKE_WIDTH&quot;,&quot;scale&quot;:0.733333333333333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5ff6aafe-99ed-4f75-9a4a-8c03f5321d27&quot;,&quot;order&quot;:&quot;8&quot;}},&quot;0c1a47d7-badf-493d-a427-f8e9adf08045&quot;:{&quot;type&quot;:&quot;FIGURE_OBJECT&quot;,&quot;id&quot;:&quot;0c1a47d7-badf-493d-a427-f8e9adf08045&quot;,&quot;name&quot;:&quot;Cyclohexane (chair conformation)&quot;,&quot;relativeTransform&quot;:{&quot;translate&quot;:{&quot;x&quot;:-104.64099999999996,&quot;y&quot;:-39.48900000000003},&quot;rotate&quot;:0,&quot;skewX&quot;:0,&quot;scale&quot;:{&quot;x&quot;:0.3333333333333333,&quot;y&quot;:0.3333333333333333}},&quot;opacity&quot;:1,&quot;image&quot;:{&quot;url&quot;:&quot;https://icons.biorender.com/biorender/5b296b4039949a001413e912/cyclohexane-chair-conformation.png&quot;,&quot;fallbackUrl&quot;:&quot;https://res.cloudinary.com/dlcjuc3ej/image/upload/v1529441082/ow1nd3debm7sfr3xnrwk.svg#/keystone/api/icons/5b296b4039949a001413e912/cyclohexane-chair-conformation.svg&quot;,&quot;size&quot;:{&quot;x&quot;:300,&quot;y&quot;:120},&quot;isPremium&quot;:false},&quot;source&quot;:{&quot;id&quot;:&quot;5b296ad339949a001413e911&quot;,&quot;type&quot;:&quot;ASSETS&quot;},&quot;pathStyles&quot;:[{&quot;type&quot;:&quot;FILL&quot;,&quot;fillStyle&quot;:&quot;rgb(0,0,0)&quot;}],&quot;isLocked&quot;:false,&quot;parent&quot;:{&quot;type&quot;:&quot;CHILD&quot;,&quot;parentId&quot;:&quot;d9b5d090-9438-4070-9685-f32d5fa34d2d&quot;,&quot;order&quot;:&quot;58&quot;}},&quot;6cb7d984-0098-44b0-9931-4a31c7735c4d&quot;:{&quot;type&quot;:&quot;FIGURE_OBJECT&quot;,&quot;id&quot;:&quot;6cb7d984-0098-44b0-9931-4a31c7735c4d&quot;,&quot;name&quot;:&quot;Cyclohexane (chair conformation, blank bonds)&quot;,&quot;relativeTransform&quot;:{&quot;translate&quot;:{&quot;x&quot;:-74.48199999999997,&quot;y&quot;:-90.69371428571431},&quot;rotate&quot;:0,&quot;skewX&quot;:0,&quot;scale&quot;:{&quot;x&quot;:0.2857142857142857,&quot;y&quot;:0.2857142857142857}},&quot;opacity&quot;:1,&quot;image&quot;:{&quot;url&quot;:&quot;https://icons.biorender.com/biorender/5b296ba239949a001413e925/cyclohexane-chair-conformation-blank-bonds.png&quot;,&quot;fallbackUrl&quot;:&quot;https://res.cloudinary.com/dlcjuc3ej/image/upload/v1529441181/zey1pouac5gxcpbs9h1s.svg#/keystone/api/icons/5b296ba239949a001413e925/cyclohexane-chair-conformation-blank-bonds.svg&quot;,&quot;size&quot;:{&quot;x&quot;:350,&quot;y&quot;:180},&quot;isPremium&quot;:false},&quot;source&quot;:{&quot;id&quot;:&quot;5b296b51cbc71a00141f8906&quot;,&quot;type&quot;:&quot;ASSETS&quot;},&quot;pathStyles&quot;:[{&quot;type&quot;:&quot;FILL&quot;,&quot;fillStyle&quot;:&quot;rgb(0,0,0)&quot;}],&quot;isLocked&quot;:false,&quot;parent&quot;:{&quot;type&quot;:&quot;CHILD&quot;,&quot;parentId&quot;:&quot;d9b5d090-9438-4070-9685-f32d5fa34d2d&quot;,&quot;order&quot;:&quot;6&quot;}},&quot;a414632f-c3fd-4bfa-aa67-80b33d3e3bba&quot;:{&quot;type&quot;:&quot;FIGURE_OBJECT&quot;,&quot;id&quot;:&quot;a414632f-c3fd-4bfa-aa67-80b33d3e3bba&quot;,&quot;name&quot;:&quot;15 Phosphorus&quot;,&quot;relativeTransform&quot;:{&quot;translate&quot;:{&quot;x&quot;:175.55500000000006,&quot;y&quot;:-188.35500000000002},&quot;rotate&quot;:0},&quot;layout&quot;:{&quot;sizeRatio&quot;:{&quot;x&quot;:0.9063565454374588,&quot;y&quot;:0.6098189393227453},&quot;keepAspectRatio&quot;:true},&quot;opacity&quot;:1,&quot;path&quot;:{&quot;type&quot;:&quot;ELLIPSE&quot;,&quot;size&quot;:{&quot;x&quot;:29.463630987581325,&quot;y&quot;:29.463630987581325}},&quot;pathStyles&quot;:[{&quot;type&quot;:&quot;FILL&quot;,&quot;fillStyle&quot;:&quot;rgba(0,0,0,0)&quot;},{&quot;type&quot;:&quot;STROKE&quot;,&quot;strokeStyle&quot;:&quot;rgba(234,234,234,1)&quot;,&quot;lineWidth&quot;:2,&quot;lineJoin&quot;:&quot;round&quot;}],&quot;isLocked&quot;:false,&quot;parent&quot;:{&quot;type&quot;:&quot;CHILD&quot;,&quot;parentId&quot;:&quot;d9b5d090-9438-4070-9685-f32d5fa34d2d&quot;,&quot;order&quot;:&quot;61&quot;}},&quot;d2acabd8-dccb-4f77-bb74-db4cd59cce99&quot;:{&quot;type&quot;:&quot;FIGURE_OBJECT&quot;,&quot;id&quot;:&quot;d2acabd8-dccb-4f77-bb74-db4cd59cce99&quot;,&quot;relativeTransform&quot;:{&quot;translate&quot;:{&quot;x&quot;:0,&quot;y&quot;:0},&quot;rotate&quot;:0},&quot;text&quot;:{&quot;textData&quot;:{&quot;lineSpacing&quot;:&quot;normal&quot;,&quot;alignment&quot;:&quot;center&quot;,&quot;lines&quot;:[{&quot;runs&quot;:[{&quot;style&quot;:{&quot;fontFamily&quot;:&quot;Roboto&quot;,&quot;fontSize&quot;:14,&quot;color&quot;:&quot;rgba(234,234,234,1)&quot;,&quot;fontWeight&quot;:&quot;normal&quot;,&quot;fontStyle&quot;:&quot;normal&quot;,&quot;decoration&quot;:&quot;none&quot;,&quot;script&quot;:&quot;none&quot;},&quot;range&quot;:[0,0]}],&quot;text&quot;:&quot;P&quot;,&quot;baseStyle&quot;:{&quot;fontFamily&quot;:&quot;Roboto&quot;,&quot;fontSize&quot;:14,&quot;color&quot;:&quot;rgba(234,234,234,1)&quot;,&quot;fontWeight&quot;:&quot;normal&quot;,&quot;fontStyle&quot;:&quot;normal&quot;,&quot;decoration&quot;:&quot;none&quot;,&quot;script&quot;:&quot;none&quot;}}],&quot;verticalAlign&quot;:&quot;TOP&quot;},&quot;size&quot;:{&quot;x&quot;:26.704554797948273,&quot;y&quot;:16},&quot;targetSize&quot;:{&quot;x&quot;:26.704554797948273,&quot;y&quot;:2},&quot;format&quot;:&quot;BETTER_TEXT&quot;},&quot;parent&quot;:{&quot;type&quot;:&quot;CHILD&quot;,&quot;parentId&quot;:&quot;a414632f-c3fd-4bfa-aa67-80b33d3e3bba&quot;,&quot;order&quot;:&quot;5&quot;}},&quot;fb1a3eab-5cbf-44c7-bf56-9069687d784f&quot;:{&quot;type&quot;:&quot;FIGURE_OBJECT&quot;,&quot;id&quot;:&quot;fb1a3eab-5cbf-44c7-bf56-9069687d784f&quot;,&quot;name&quot;:&quot;Bond (pentagon)&quot;,&quot;relativeTransform&quot;:{&quot;translate&quot;:{&quot;x&quot;:205.7481860862143,&quot;y&quot;:76.27834433073733},&quot;rotate&quot;:0,&quot;skewX&quot;:0,&quot;scale&quot;:{&quot;x&quot;:0.1043164890459184,&quot;y&quot;:0.1043164890459184}},&quot;opacity&quot;:1,&quot;image&quot;:{&quot;url&quot;:&quot;https://icons.biorender.com/biorender/5c140074edbbaf120017f01b/bond-pentagon.png&quot;,&quot;fallbackUrl&quot;:&quot;https://res.cloudinary.com/dlcjuc3ej/image/upload/v1544814683/lxkliw0xmdly8ot9xjgo.svg#/keystone/api/icons/5c140074edbbaf120017f01b/bond-pentagon.svg&quot;,&quot;size&quot;:{&quot;x&quot;:532,&quot;y&quot;:533},&quot;isPremium&quot;:false},&quot;source&quot;:{&quot;id&quot;:&quot;5a4666ec14086400142d7e4f&quot;,&quot;type&quot;:&quot;ASSETS&quot;},&quot;pathStyles&quot;:[{&quot;type&quot;:&quot;FILL&quot;,&quot;fillStyle&quot;:&quot;rgb(0,0,0)&quot;}],&quot;isLocked&quot;:false,&quot;parent&quot;:{&quot;type&quot;:&quot;CHILD&quot;,&quot;parentId&quot;:&quot;d9b5d090-9438-4070-9685-f32d5fa34d2d&quot;,&quot;order&quot;:&quot;62&quot;}},&quot;b5789938-499e-4c1a-a126-1489a347106d&quot;:{&quot;type&quot;:&quot;FIGURE_OBJECT&quot;,&quot;id&quot;:&quot;b5789938-499e-4c1a-a126-1489a347106d&quot;,&quot;name&quot;:&quot;Cyclopentadiene&quot;,&quot;relativeTransform&quot;:{&quot;translate&quot;:{&quot;x&quot;:161.8765114640534,&quot;y&quot;:153.51926285221109},&quot;rotate&quot;:-0.31417253482012364,&quot;skewX&quot;:0,&quot;scale&quot;:{&quot;x&quot;:0.3453229843747562,&quot;y&quot;:0.34532298437475617}},&quot;opacity&quot;:1,&quot;image&quot;:{&quot;url&quot;:&quot;https://icons.biorender.com/biorender/5a380bd62ce7d200145afedf/cyclopentadiene.png&quot;,&quot;fallbackUrl&quot;:&quot;https://res.cloudinary.com/dlcjuc3ej/image/upload/v1513622483/mopuko9zhj27c56s8aed.svg#/keystone/api/icons/5a380bd62ce7d200145afedf/cyclopentadiene.svg&quot;,&quot;size&quot;:{&quot;x&quot;:185,&quot;y&quot;:178},&quot;isPremium&quot;:false},&quot;source&quot;:{&quot;id&quot;:&quot;5a380bbdacaa880014e2ef51&quot;,&quot;type&quot;:&quot;ASSETS&quot;},&quot;pathStyles&quot;:[{&quot;type&quot;:&quot;FILL&quot;,&quot;fillStyle&quot;:&quot;rgb(0,0,0)&quot;}],&quot;isLocked&quot;:false,&quot;parent&quot;:{&quot;type&quot;:&quot;CHILD&quot;,&quot;parentId&quot;:&quot;d9b5d090-9438-4070-9685-f32d5fa34d2d&quot;,&quot;order&quot;:&quot;63&quot;}},&quot;f504e144-0ad9-41f7-bd95-3b28d05f6cbf&quot;:{&quot;type&quot;:&quot;FIGURE_OBJECT&quot;,&quot;id&quot;:&quot;f504e144-0ad9-41f7-bd95-3b28d05f6cbf&quot;,&quot;name&quot;:&quot;Amino acid (Pyrrolysine, Pyl)&quot;,&quot;relativeTransform&quot;:{&quot;translate&quot;:{&quot;x&quot;:312.24754910096834,&quot;y&quot;:-9.473450899031889},&quot;rotate&quot;:1.5707963267948966,&quot;skewX&quot;:0,&quot;scale&quot;:{&quot;x&quot;:0.2071230982019364,&quot;y&quot;:0.2071230982019364}},&quot;opacity&quot;:1,&quot;image&quot;:{&quot;url&quot;:&quot;https://icons.biorender.com/biorender/5dae3ced80ffbe000493bcbe/amino-acid-pyrrolysine-pyl.png&quot;,&quot;fallbackUrl&quot;:&quot;https://res.cloudinary.com/dlcjuc3ej/image/upload/v1571699947/y8wgv9xq9xy9dpmvcp3j.svg#/keystone/api/icons/5dae3ced80ffbe000493bcbe/amino-acid-pyrrolysine-pyl.svg&quot;,&quot;size&quot;:{&quot;x&quot;:1000,&quot;y&quot;:446},&quot;isPremium&quot;:false},&quot;source&quot;:{&quot;id&quot;:&quot;5dadcaf280ffbe000493bc4e&quot;,&quot;type&quot;:&quot;ASSETS&quot;},&quot;pathStyles&quot;:[{&quot;type&quot;:&quot;FILL&quot;,&quot;fillStyle&quot;:&quot;rgb(0,0,0)&quot;}],&quot;isLocked&quot;:false,&quot;parent&quot;:{&quot;type&quot;:&quot;CHILD&quot;,&quot;parentId&quot;:&quot;d9b5d090-9438-4070-9685-f32d5fa34d2d&quot;,&quot;order&quot;:&quot;65&quot;}},&quot;9b39d44d-3d71-41ef-ae3b-c05683935cd1&quot;:{&quot;type&quot;:&quot;FIGURE_OBJECT&quot;,&quot;id&quot;:&quot;9b39d44d-3d71-41ef-ae3b-c05683935cd1&quot;,&quot;relativeTransform&quot;:{&quot;translate&quot;:{&quot;x&quot;:379.19217491771326,&quot;y&quot;:147.57566666666665},&quot;rotate&quot;:0},&quot;opacity&quot;:1,&quot;pathStyles&quot;:[{&quot;type&quot;:&quot;FILL&quot;,&quot;fillStyle&quot;:&quot;rgba(234,234,234,1)&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1]},{&quot;style&quot;:{&quot;fontFamily&quot;:&quot;Cutive Mono&quot;,&quot;fontSize&quot;:18.666666666666664,&quot;color&quot;:&quot;rgba(234,234,234,1)&quot;,&quot;fontWeight&quot;:&quot;normal&quot;,&quot;fontStyle&quot;:&quot;normal&quot;,&quot;decoration&quot;:&quot;none&quot;,&quot;script&quot;:&quot;super&quot;},&quot;range&quot;:[2,3]},{&quot;style&quot;:{&quot;fontFamily&quot;:&quot;Cutive Mono&quot;,&quot;fontSize&quot;:18.666666666666664,&quot;color&quot;:&quot;rgba(234,234,234,1)&quot;,&quot;fontWeight&quot;:&quot;normal&quot;,&quot;fontStyle&quot;:&quot;normal&quot;,&quot;decoration&quot;:&quot;none&quot;,&quot;script&quot;:&quot;none&quot;},&quot;range&quot;:[4,8]},{&quot;style&quot;:{&quot;fontFamily&quot;:&quot;Cutive Mono&quot;,&quot;fontSize&quot;:18.666666666666664,&quot;color&quot;:&quot;rgba(234,234,234,1)&quot;,&quot;fontWeight&quot;:&quot;normal&quot;,&quot;fontStyle&quot;:&quot;normal&quot;,&quot;decoration&quot;:&quot;none&quot;,&quot;script&quot;:&quot;sub&quot;},&quot;range&quot;:[9,9]},{&quot;style&quot;:{&quot;fontFamily&quot;:&quot;Cutive Mono&quot;,&quot;fontSize&quot;:18.666666666666664,&quot;color&quot;:&quot;rgba(234,234,234,1)&quot;,&quot;fontWeight&quot;:&quot;normal&quot;,&quot;fontStyle&quot;:&quot;normal&quot;,&quot;decoration&quot;:&quot;none&quot;,&quot;script&quot;:&quot;super&quot;},&quot;range&quot;:[10,11]},{&quot;style&quot;:{&quot;fontFamily&quot;:&quot;Cutive Mono&quot;,&quot;fontSize&quot;:18.666666666666664,&quot;color&quot;:&quot;rgba(234,234,234,1)&quot;,&quot;fontWeight&quot;:&quot;normal&quot;,&quot;fontStyle&quot;:&quot;normal&quot;,&quot;decoration&quot;:&quot;none&quot;,&quot;script&quot;:&quot;none&quot;},&quot;range&quot;:[12,12]},{&quot;style&quot;:{&quot;fontFamily&quot;:&quot;DejaVu Sans Mono&quot;,&quot;fontSize&quot;:18.666666666666664,&quot;color&quot;:&quot;rgba(234,234,234,1)&quot;,&quot;fontWeight&quot;:&quot;normal&quot;,&quot;fontStyle&quot;:&quot;normal&quot;,&quot;decoration&quot;:&quot;none&quot;,&quot;script&quot;:&quot;none&quot;},&quot;range&quot;:[13,13]},{&quot;style&quot;:{&quot;fontFamily&quot;:&quot;Cutive Mono&quot;,&quot;fontSize&quot;:18.666666666666664,&quot;color&quot;:&quot;rgba(234,234,234,1)&quot;,&quot;fontWeight&quot;:&quot;normal&quot;,&quot;fontStyle&quot;:&quot;normal&quot;,&quot;decoration&quot;:&quot;none&quot;,&quot;script&quot;:&quot;none&quot;},&quot;range&quot;:[14,18]},{&quot;style&quot;:{&quot;fontFamily&quot;:&quot;Cutive Mono&quot;,&quot;fontSize&quot;:18.666666666666664,&quot;color&quot;:&quot;rgba(234,234,234,1)&quot;,&quot;fontWeight&quot;:&quot;normal&quot;,&quot;fontStyle&quot;:&quot;normal&quot;,&quot;decoration&quot;:&quot;none&quot;,&quot;script&quot;:&quot;sub&quot;},&quot;range&quot;:[19,19]}],&quot;text&quot;:&quot;Ca2+ + CO32- → CaCO3&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223.51834983542648,&quot;y&quot;:22},&quot;targetSize&quot;:{&quot;x&quot;:223.51834983542648,&quot;y&quot;:22},&quot;format&quot;:&quot;BETTER_TEXT&quot;,&quot;verticalAlign&quot;:&quot;TOP&quot;},&quot;isLocked&quot;:false,&quot;parent&quot;:{&quot;type&quot;:&quot;CHILD&quot;,&quot;parentId&quot;:&quot;d9b5d090-9438-4070-9685-f32d5fa34d2d&quot;,&quot;order&quot;:&quot;66&quot;}},&quot;286f44ad-90dc-4d02-a257-b917d529d1fd&quot;:{&quot;type&quot;:&quot;FIGURE_OBJECT&quot;,&quot;id&quot;:&quot;286f44ad-90dc-4d02-a257-b917d529d1fd&quot;,&quot;name&quot;:&quot;Scale&quot;,&quot;relativeTransform&quot;:{&quot;translate&quot;:{&quot;x&quot;:241.43640775836556,&quot;y&quot;:208.78837367296893},&quot;rotate&quot;:0,&quot;skewX&quot;:0,&quot;scale&quot;:{&quot;x&quot;:0.7451972731683044,&quot;y&quot;:0.7451972731683044}},&quot;opacity&quot;:1,&quot;image&quot;:{&quot;url&quot;:&quot;https://icons.biorender.com/biorender/5a720f9cd8c75d0014119022/scale.png&quot;,&quot;fallbackUrl&quot;:&quot;https://res.cloudinary.com/dlcjuc3ej/image/upload/v1517424534/cp03cyf81lmshucytrwk.svg#/keystone/api/icons/5a720f9cd8c75d0014119022/scale.svg&quot;,&quot;size&quot;:{&quot;x&quot;:141,&quot;y&quot;:166},&quot;isPremium&quot;:false},&quot;source&quot;:{&quot;id&quot;:&quot;5a720f37d8c75d0014119005&quot;,&quot;type&quot;:&quot;ASSETS&quot;},&quot;pathStyles&quot;:[{&quot;type&quot;:&quot;FILL&quot;,&quot;fillStyle&quot;:&quot;rgb(0,0,0)&quot;}],&quot;isLocked&quot;:false,&quot;parent&quot;:{&quot;type&quot;:&quot;CHILD&quot;,&quot;parentId&quot;:&quot;d9b5d090-9438-4070-9685-f32d5fa34d2d&quot;,&quot;order&quot;:&quot;67&quot;}},&quot;ed2038fe-2ed5-4411-8370-d23c186c78b9&quot;:{&quot;type&quot;:&quot;FIGURE_OBJECT&quot;,&quot;id&quot;:&quot;ed2038fe-2ed5-4411-8370-d23c186c78b9&quot;,&quot;relativeTransform&quot;:{&quot;translate&quot;:{&quot;x&quot;:0,&quot;y&quot;:-3.3439783934347815},&quot;rotate&quot;:0,&quot;skewX&quot;:0,&quot;scale&quot;:{&quot;x&quot;:1,&quot;y&quot;:0.9599523545696458}},&quot;opacity&quot;:1,&quot;path&quot;:{&quot;type&quot;:&quot;RECT&quot;,&quot;size&quot;:{&quot;x&quot;:141,&quot;y&quot;:166}},&quot;pathStyles&quot;:[{&quot;type&quot;:&quot;FILL&quot;,&quot;fillStyle&quot;:&quot;#fff&quot;}],&quot;isFrozen&quot;:true,&quot;isLocked&quot;:false,&quot;parent&quot;:{&quot;type&quot;:&quot;CROP&quot;,&quot;parentId&quot;:&quot;286f44ad-90dc-4d02-a257-b917d529d1fd&quot;,&quot;order&quot;:&quot;5&quot;}},&quot;2edef950-0b94-4f1c-88d8-5a52af91c241&quot;:{&quot;type&quot;:&quot;FIGURE_OBJECT&quot;,&quot;id&quot;:&quot;2edef950-0b94-4f1c-88d8-5a52af91c241&quot;,&quot;name&quot;:&quot;Cysteine (Cys)&quot;,&quot;relativeTransform&quot;:{&quot;translate&quot;:{&quot;x&quot;:331.3078879123963,&quot;y&quot;:215.17185161764718},&quot;rotate&quot;:-0.7803490104231312,&quot;skewX&quot;:0,&quot;scale&quot;:{&quot;x&quot;:0.25370919881305637,&quot;y&quot;:0.2537091988130564}},&quot;opacity&quot;:1,&quot;image&quot;:{&quot;url&quot;:&quot;https://icons.biorender.com/biorender/5cf83e4e509d8c0400f7bc0f/amino-acid-cysteine-cys.png&quot;,&quot;fallbackUrl&quot;:&quot;https://res.cloudinary.com/dlcjuc3ej/image/upload/v1559772747/i2zgvr6ugawpuvnnfcuv.svg#/keystone/api/icons/5cf83e4e509d8c0400f7bc0f/amino-acid-cysteine-cys.svg&quot;,&quot;size&quot;:{&quot;x&quot;:600,&quot;y&quot;:411},&quot;isPremium&quot;:false},&quot;source&quot;:{&quot;id&quot;:&quot;5cf83e1a509d8c0400f7bc0c&quot;,&quot;type&quot;:&quot;ASSETS&quot;},&quot;pathStyles&quot;:[{&quot;type&quot;:&quot;FILL&quot;,&quot;fillStyle&quot;:&quot;rgb(0,0,0)&quot;}],&quot;isLocked&quot;:false,&quot;parent&quot;:{&quot;type&quot;:&quot;CHILD&quot;,&quot;parentId&quot;:&quot;d9b5d090-9438-4070-9685-f32d5fa34d2d&quot;,&quot;order&quot;:&quot;7&quot;}},&quot;42002de6-6681-407e-b583-a1f1a8c19e1c&quot;:{&quot;type&quot;:&quot;FIGURE_OBJECT&quot;,&quot;id&quot;:&quot;42002de6-6681-407e-b583-a1f1a8c19e1c&quot;,&quot;relativeTransform&quot;:{&quot;translate&quot;:{&quot;x&quot;:164.7983621816805,&quot;y&quot;:-236.83433333333332},&quot;rotate&quot;:0},&quot;opacity&quot;:1,&quot;pathStyles&quot;:[{&quot;type&quot;:&quot;FILL&quot;,&quot;fillStyle&quot;:&quot;rgba(240, 240, 240, 1)&quot;}],&quot;text&quot;:{&quot;textData&quot;:{&quot;lineSpacing&quot;:&quot;normal&quot;,&quot;alignment&quot;:&quot;left&quot;,&quot;lines&quot;:[{&quot;runs&quot;:[{&quot;style&quot;:{&quot;fontFamily&quot;:&quot;Cutive Mono&quot;,&quot;fontSize&quot;:18.666666666666664,&quot;color&quot;:&quot;rgba(240, 240, 240, 1)&quot;,&quot;fontWeight&quot;:&quot;normal&quot;,&quot;fontStyle&quot;:&quot;normal&quot;,&quot;decoration&quot;:&quot;none&quot;,&quot;script&quot;:&quot;none&quot;},&quot;range&quot;:[0,9]}],&quot;text&quot;:&quot;y = mx + b&quot;,&quot;baseStyle&quot;:{&quot;fontFamily&quot;:&quot;Cutive Mono&quot;,&quot;fontSize&quot;:18.666666666666664,&quot;color&quot;:&quot;rgba(240, 240, 240, 1)&quot;,&quot;fontWeight&quot;:&quot;normal&quot;,&quot;fontStyle&quot;:&quot;normal&quot;,&quot;decoration&quot;:&quot;none&quot;,&quot;script&quot;:&quot;none&quot;}}],&quot;verticalAlign&quot;:&quot;TOP&quot;},&quot;size&quot;:{&quot;x&quot;:123.74072436336078,&quot;y&quot;:21.093333333333327},&quot;targetSize&quot;:{&quot;x&quot;:123.74072436336078,&quot;y&quot;:21.093333333333327},&quot;format&quot;:&quot;BETTER_TEXT&quot;,&quot;verticalAlign&quot;:&quot;TOP&quot;},&quot;isLocked&quot;:false,&quot;parent&quot;:{&quot;type&quot;:&quot;CHILD&quot;,&quot;parentId&quot;:&quot;d9b5d090-9438-4070-9685-f32d5fa34d2d&quot;,&quot;order&quot;:&quot;71&quot;}},&quot;0abc78d5-3e3b-432d-9aa5-edac0833f2f4&quot;:{&quot;type&quot;:&quot;FIGURE_OBJECT&quot;,&quot;id&quot;:&quot;0abc78d5-3e3b-432d-9aa5-edac0833f2f4&quot;,&quot;name&quot;:&quot;Cyclohexane (boat conformation 2, blank bonds)&quot;,&quot;relativeTransform&quot;:{&quot;translate&quot;:{&quot;x&quot;:103.51150970160856,&quot;y&quot;:256.727787919856},&quot;rotate&quot;:6.283185307179586,&quot;skewX&quot;:0,&quot;scale&quot;:{&quot;x&quot;:-0.2884344356350534,&quot;y&quot;:0.2884344356350534}},&quot;opacity&quot;:1,&quot;image&quot;:{&quot;url&quot;:&quot;https://icons.biorender.com/biorender/5b296d68cbc71a00141f8912/cyclohexane-boat-conformation-2-blank-bonds.png&quot;,&quot;fallbackUrl&quot;:&quot;https://res.cloudinary.com/dlcjuc3ej/image/upload/v1529441636/usup9ub0reo0vmgchxm2.svg#/keystone/api/icons/5b296d68cbc71a00141f8912/cyclohexane-boat-conformation-2-blank-bonds.svg&quot;,&quot;size&quot;:{&quot;x&quot;:320,&quot;y&quot;:220},&quot;isPremium&quot;:false},&quot;source&quot;:{&quot;id&quot;:&quot;5b296cfdcbc71a00141f8908&quot;,&quot;type&quot;:&quot;ASSETS&quot;},&quot;pathStyles&quot;:[{&quot;type&quot;:&quot;FILL&quot;,&quot;fillStyle&quot;:&quot;rgb(0,0,0)&quot;}],&quot;isLocked&quot;:false,&quot;parent&quot;:{&quot;type&quot;:&quot;CHILD&quot;,&quot;parentId&quot;:&quot;d9b5d090-9438-4070-9685-f32d5fa34d2d&quot;,&quot;order&quot;:&quot;72&quot;}},&quot;523e8b75-ea9f-4e6b-ae3a-6174673e6c04&quot;:{&quot;type&quot;:&quot;FIGURE_OBJECT&quot;,&quot;id&quot;:&quot;523e8b75-ea9f-4e6b-ae3a-6174673e6c04&quot;,&quot;relativeTransform&quot;:{&quot;translate&quot;:{&quot;x&quot;:0,&quot;y&quot;:-37.39373647310822},&quot;rotate&quot;:0,&quot;skewX&quot;:0,&quot;scale&quot;:{&quot;x&quot;:0.9999999999999999,&quot;y&quot;:0.6615951450397431}},&quot;opacity&quot;:1,&quot;path&quot;:{&quot;type&quot;:&quot;RECT&quot;,&quot;size&quot;:{&quot;x&quot;:320,&quot;y&quot;:220}},&quot;pathStyles&quot;:[{&quot;type&quot;:&quot;FILL&quot;,&quot;fillStyle&quot;:&quot;#fff&quot;}],&quot;isFrozen&quot;:true,&quot;isLocked&quot;:false,&quot;parent&quot;:{&quot;type&quot;:&quot;CROP&quot;,&quot;parentId&quot;:&quot;0abc78d5-3e3b-432d-9aa5-edac0833f2f4&quot;,&quot;order&quot;:&quot;5&quot;}},&quot;5b989c37-552e-4e92-9088-750f1fe975f7&quot;:{&quot;type&quot;:&quot;FIGURE_OBJECT&quot;,&quot;id&quot;:&quot;5b989c37-552e-4e92-9088-750f1fe975f7&quot;,&quot;name&quot;:&quot;Cyclohexane (boat conformation 2, blank bonds)&quot;,&quot;relativeTransform&quot;:{&quot;translate&quot;:{&quot;x&quot;:-408.5174902983916,&quot;y&quot;:222.207787919856},&quot;rotate&quot;:6.283185307179586,&quot;skewX&quot;:0,&quot;scale&quot;:{&quot;x&quot;:-0.2884344356350534,&quot;y&quot;:0.2884344356350534}},&quot;opacity&quot;:1,&quot;image&quot;:{&quot;url&quot;:&quot;https://icons.biorender.com/biorender/5b296d68cbc71a00141f8912/cyclohexane-boat-conformation-2-blank-bonds.png&quot;,&quot;fallbackUrl&quot;:&quot;https://res.cloudinary.com/dlcjuc3ej/image/upload/v1529441636/usup9ub0reo0vmgchxm2.svg#/keystone/api/icons/5b296d68cbc71a00141f8912/cyclohexane-boat-conformation-2-blank-bonds.svg&quot;,&quot;size&quot;:{&quot;x&quot;:320,&quot;y&quot;:220},&quot;isPremium&quot;:false},&quot;source&quot;:{&quot;id&quot;:&quot;5b296cfdcbc71a00141f8908&quot;,&quot;type&quot;:&quot;ASSETS&quot;},&quot;pathStyles&quot;:[{&quot;type&quot;:&quot;FILL&quot;,&quot;fillStyle&quot;:&quot;rgb(0,0,0)&quot;}],&quot;isLocked&quot;:false,&quot;parent&quot;:{&quot;type&quot;:&quot;CHILD&quot;,&quot;parentId&quot;:&quot;d9b5d090-9438-4070-9685-f32d5fa34d2d&quot;,&quot;order&quot;:&quot;73&quot;}},&quot;68355101-aace-4926-b64a-1121e9b13502&quot;:{&quot;type&quot;:&quot;FIGURE_OBJECT&quot;,&quot;id&quot;:&quot;68355101-aace-4926-b64a-1121e9b13502&quot;,&quot;relativeTransform&quot;:{&quot;translate&quot;:{&quot;x&quot;:-236.74111322380145,&quot;y&quot;:-280.41285277878336},&quot;rotate&quot;:0},&quot;opacity&quot;:1,&quot;source&quot;:{&quot;type&quot;:&quot;ASSETS&quot;},&quot;pathStyles&quot;:[{&quot;type&quot;:&quot;FILL&quot;,&quot;fillStyle&quot;:&quot;rgb(0,0,0)&quot;}],&quot;isLocked&quot;:false,&quot;parent&quot;:{&quot;type&quot;:&quot;CHILD&quot;,&quot;parentId&quot;:&quot;d9b5d090-9438-4070-9685-f32d5fa34d2d&quot;,&quot;order&quot;:&quot;75&quot;}},&quot;396676b0-a742-463b-9d37-4f17d1213ffc&quot;:{&quot;type&quot;:&quot;FIGURE_OBJECT&quot;,&quot;id&quot;:&quot;396676b0-a742-463b-9d37-4f17d1213ffc&quot;,&quot;relativeTransform&quot;:{&quot;translate&quot;:{&quot;x&quot;:-3.6074270744318238,&quot;y&quot;:-30.59587478077254},&quot;rotate&quot;:0},&quot;opacity&quot;:1,&quot;path&quot;:{&quot;type&quot;:&quot;POLY_LINE&quot;,&quot;points&quot;:[{&quot;x&quot;:-4.096163046741255,&quot;y&quot;:-3.8248911120109526},{&quot;x&quot;:-6.542212085943108,&quot;y&quot;:0.1758606092764765},{&quot;x&quot;:-2.8809460779261844,&quot;y&quot;:3.493757064443919},{&quot;x&quot;:5.387867883341185,&quot;y&quot;:3.13273362866574},{&quot;x&quot;:5.194594376654889,&quot;y&quot;:-2.1247561565513635}],&quot;closed&quot;:tru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68355101-aace-4926-b64a-1121e9b13502&quot;,&quot;order&quot;:&quot;2&quot;}},&quot;3c883533-abdc-487e-9c10-c1d54e80435f&quot;:{&quot;type&quot;:&quot;FIGURE_OBJECT&quot;,&quot;id&quot;:&quot;3c883533-abdc-487e-9c10-c1d54e80435f&quot;,&quot;relativeTransform&quot;:{&quot;translate&quot;:{&quot;x&quot;:1.42e-14,&quot;y&quot;:2.212007253327087},&quot;rotate&quot;:0},&quot;opacity&quot;:1,&quot;path&quot;:{&quot;type&quot;:&quot;POLY_LINE&quot;,&quot;points&quot;:[{&quot;x&quot;:-10.444525308425469,&quot;y&quot;:-32.3422532211341},{&quot;x&quot;:-13.273822072928184,&quot;y&quot;:-9.598621500476597},{&quot;x&quot;:-23.081196967935753,&quot;y&quot;:3.579833615170756},{&quot;x&quot;:-30.849301914467688,&quot;y&quot;:12.935721307745794},{&quot;x&quot;:-34.34398617167882,&quot;y&quot;:24.975938554381415},{&quot;x&quot;:-24.745023052049433,&quot;y&quot;:31.14409274363244},{&quot;x&quot;:-15.737746753545949,&quot;y&quot;:31.730742934744185},{&quot;x&quot;:-11.065909129115326,&quot;y&quot;:32.04168305293753},{&quot;x&quot;:18.83289308401048,&quot;y&quot;:31.875689537172676},{&quot;x&quot;:33.97878514259513,&quot;y&quot;:27.42032389670466},{&quot;x&quot;:30.44425062757783,&quot;y&quot;:19.59491458443064},{&quot;x&quot;:25.449655187647508,&quot;y&quot;:11.19277332990022},{&quot;x&quot;:13.330499417676137,&quot;y&quot;:-3.7005818783771787},{&quot;x&quot;:2.4577073711175075,&quot;y&quot;:-16.497953516753327},{&quot;x&quot;:2.544238088772417,&quot;y&quot;:-28.29505418256916}],&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68355101-aace-4926-b64a-1121e9b13502&quot;,&quot;order&quot;:&quot;5&quot;}},&quot;848c94d3-afda-49bb-bbf2-2977701d2bf7&quot;:{&quot;type&quot;:&quot;FIGURE_OBJECT&quot;,&quot;id&quot;:&quot;848c94d3-afda-49bb-bbf2-2977701d2bf7&quot;,&quot;relativeTransform&quot;:{&quot;translate&quot;:{&quot;x&quot;:-2.967397868941248,&quot;y&quot;:9.797500250345925},&quot;rotate&quot;:0},&quot;opacity&quot;:1,&quot;path&quot;:{&quot;type&quot;:&quot;POLY_LINE&quot;,&quot;points&quot;:[{&quot;x&quot;:-23.67276894433155,&quot;y&quot;:0.24990289964103773},{&quot;x&quot;:-20.510037781238566,&quot;y&quot;:1.3195329019804465},{&quot;x&quot;:-8.410058623442637,&quot;y&quot;:-0.7689461123658159},{&quot;x&quot;:4.06430687081604,&quot;y&quot;:0.8570898075404418},{&quot;x&quot;:8.855645574674327,&quot;y&quot;:-0.8036201598375694},{&quot;x&quot;:16.532640126283695,&quot;y&quot;:-1.3668130283282292},{&quot;x&quot;:23.67276894433155,&quot;y&quot;:0.0869945021309011}],&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68355101-aace-4926-b64a-1121e9b13502&quot;,&quot;order&quot;:&quot;7&quot;}},&quot;33405be0-362e-4a79-ae04-bfc2ecc1fe38&quot;:{&quot;type&quot;:&quot;FIGURE_OBJECT&quot;,&quot;id&quot;:&quot;33405be0-362e-4a79-ae04-bfc2ecc1fe38&quot;,&quot;relativeTransform&quot;:{&quot;translate&quot;:{&quot;x&quot;:0,&quot;y&quot;:26.477589688828743},&quot;rotate&quot;:0,&quot;skewX&quot;:0,&quot;scale&quot;:{&quot;x&quot;:1,&quot;y&quot;:0.2698082736517322}},&quot;opacity&quot;:1,&quot;path&quot;:{&quot;type&quot;:&quot;RECT&quot;,&quot;size&quot;:{&quot;x&quot;:71.74977355239707,&quot;y&quot;:71.52229444243324}},&quot;pathStyles&quot;:[{&quot;type&quot;:&quot;FILL&quot;,&quot;fillStyle&quot;:&quot;#fff&quot;}],&quot;isFrozen&quot;:true,&quot;isLocked&quot;:false,&quot;parent&quot;:{&quot;type&quot;:&quot;CROP&quot;,&quot;parentId&quot;:&quot;68355101-aace-4926-b64a-1121e9b13502&quot;,&quot;order&quot;:&quot;5&quot;}},&quot;8368c68e-ce33-4a3d-8916-061885cb57f0&quot;:{&quot;type&quot;:&quot;FIGURE_OBJECT&quot;,&quot;id&quot;:&quot;8368c68e-ce33-4a3d-8916-061885cb57f0&quot;,&quot;relativeTransform&quot;:{&quot;translate&quot;:{&quot;x&quot;:-332.9351132238014,&quot;y&quot;:267.7611472212166},&quot;rotate&quot;:0},&quot;opacity&quot;:1,&quot;source&quot;:{&quot;type&quot;:&quot;ASSETS&quot;},&quot;pathStyles&quot;:[{&quot;type&quot;:&quot;FILL&quot;,&quot;fillStyle&quot;:&quot;rgb(0,0,0)&quot;}],&quot;isLocked&quot;:false,&quot;parent&quot;:{&quot;type&quot;:&quot;CHILD&quot;,&quot;parentId&quot;:&quot;d9b5d090-9438-4070-9685-f32d5fa34d2d&quot;,&quot;order&quot;:&quot;76&quot;}},&quot;b8b990e7-9e2a-4061-8c9d-2a9792f6055c&quot;:{&quot;type&quot;:&quot;FIGURE_OBJECT&quot;,&quot;id&quot;:&quot;b8b990e7-9e2a-4061-8c9d-2a9792f6055c&quot;,&quot;relativeTransform&quot;:{&quot;translate&quot;:{&quot;x&quot;:-3.6074270744318238,&quot;y&quot;:-30.59587478077254},&quot;rotate&quot;:0},&quot;opacity&quot;:1,&quot;path&quot;:{&quot;type&quot;:&quot;POLY_LINE&quot;,&quot;points&quot;:[{&quot;x&quot;:-4.096163046741255,&quot;y&quot;:-3.8248911120109526},{&quot;x&quot;:-6.542212085943108,&quot;y&quot;:0.1758606092764765},{&quot;x&quot;:-2.8809460779261844,&quot;y&quot;:3.493757064443919},{&quot;x&quot;:5.387867883341185,&quot;y&quot;:3.13273362866574},{&quot;x&quot;:5.194594376654889,&quot;y&quot;:-2.1247561565513635}],&quot;closed&quot;:tru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8368c68e-ce33-4a3d-8916-061885cb57f0&quot;,&quot;order&quot;:&quot;2&quot;}},&quot;02059319-b88c-4126-95c4-d212348a7b9d&quot;:{&quot;type&quot;:&quot;FIGURE_OBJECT&quot;,&quot;id&quot;:&quot;02059319-b88c-4126-95c4-d212348a7b9d&quot;,&quot;relativeTransform&quot;:{&quot;translate&quot;:{&quot;x&quot;:1.42e-14,&quot;y&quot;:2.212007253327087},&quot;rotate&quot;:0},&quot;opacity&quot;:1,&quot;path&quot;:{&quot;type&quot;:&quot;POLY_LINE&quot;,&quot;points&quot;:[{&quot;x&quot;:-10.444525308425469,&quot;y&quot;:-32.3422532211341},{&quot;x&quot;:-13.273822072928184,&quot;y&quot;:-9.598621500476597},{&quot;x&quot;:-23.081196967935753,&quot;y&quot;:3.579833615170756},{&quot;x&quot;:-30.849301914467688,&quot;y&quot;:12.935721307745794},{&quot;x&quot;:-34.34398617167882,&quot;y&quot;:24.975938554381415},{&quot;x&quot;:-24.745023052049433,&quot;y&quot;:31.14409274363244},{&quot;x&quot;:-15.737746753545949,&quot;y&quot;:31.730742934744185},{&quot;x&quot;:-11.065909129115326,&quot;y&quot;:32.04168305293753},{&quot;x&quot;:18.83289308401048,&quot;y&quot;:31.875689537172676},{&quot;x&quot;:33.97878514259513,&quot;y&quot;:27.42032389670466},{&quot;x&quot;:30.44425062757783,&quot;y&quot;:19.59491458443064},{&quot;x&quot;:25.449655187647508,&quot;y&quot;:11.19277332990022},{&quot;x&quot;:13.330499417676137,&quot;y&quot;:-3.7005818783771787},{&quot;x&quot;:2.4577073711175075,&quot;y&quot;:-16.497953516753327},{&quot;x&quot;:2.544238088772417,&quot;y&quot;:-28.29505418256916}],&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8368c68e-ce33-4a3d-8916-061885cb57f0&quot;,&quot;order&quot;:&quot;5&quot;}},&quot;7cff9a2b-6efb-4aa5-a078-b7058eabb4fe&quot;:{&quot;type&quot;:&quot;FIGURE_OBJECT&quot;,&quot;id&quot;:&quot;7cff9a2b-6efb-4aa5-a078-b7058eabb4fe&quot;,&quot;relativeTransform&quot;:{&quot;translate&quot;:{&quot;x&quot;:-2.967397868941248,&quot;y&quot;:9.797500250345925},&quot;rotate&quot;:0},&quot;opacity&quot;:1,&quot;path&quot;:{&quot;type&quot;:&quot;POLY_LINE&quot;,&quot;points&quot;:[{&quot;x&quot;:-23.67276894433155,&quot;y&quot;:0.24990289964103773},{&quot;x&quot;:-20.510037781238566,&quot;y&quot;:1.3195329019804465},{&quot;x&quot;:-8.410058623442637,&quot;y&quot;:-0.7689461123658159},{&quot;x&quot;:4.06430687081604,&quot;y&quot;:0.8570898075404418},{&quot;x&quot;:8.855645574674327,&quot;y&quot;:-0.8036201598375694},{&quot;x&quot;:16.532640126283695,&quot;y&quot;:-1.3668130283282292},{&quot;x&quot;:23.67276894433155,&quot;y&quot;:0.0869945021309011}],&quot;closed&quot;:false},&quot;pathStyles&quot;:[{&quot;type&quot;:&quot;FILL&quot;,&quot;fillStyle&quot;:&quot;rgba(0,0,0,0)&quot;},{&quot;type&quot;:&quot;STROKE&quot;,&quot;strokeStyle&quot;:&quot;rgba(240, 240, 240, 1)&quot;,&quot;lineWidth&quot;:2.4137734935109028,&quot;lineJoin&quot;:&quot;round&quot;}],&quot;pathSmoothing&quot;:{&quot;type&quot;:&quot;CATMULL_SMOOTHING&quot;,&quot;smoothing&quot;:0.2},&quot;isLocked&quot;:false,&quot;parent&quot;:{&quot;type&quot;:&quot;CHILD&quot;,&quot;parentId&quot;:&quot;8368c68e-ce33-4a3d-8916-061885cb57f0&quot;,&quot;order&quot;:&quot;7&quot;}},&quot;04470d09-3819-4e3c-85df-8d595a0c7e97&quot;:{&quot;type&quot;:&quot;FIGURE_OBJECT&quot;,&quot;id&quot;:&quot;04470d09-3819-4e3c-85df-8d595a0c7e97&quot;,&quot;relativeTransform&quot;:{&quot;translate&quot;:{&quot;x&quot;:0,&quot;y&quot;:-18.496891968358796},&quot;rotate&quot;:0,&quot;skewX&quot;:0,&quot;scale&quot;:{&quot;x&quot;:1,&quot;y&quot;:0.4898977725245184}},&quot;opacity&quot;:1,&quot;path&quot;:{&quot;type&quot;:&quot;RECT&quot;,&quot;size&quot;:{&quot;x&quot;:71.74977355239707,&quot;y&quot;:71.52229444243324}},&quot;pathStyles&quot;:[{&quot;type&quot;:&quot;FILL&quot;,&quot;fillStyle&quot;:&quot;#fff&quot;}],&quot;isFrozen&quot;:true,&quot;isLocked&quot;:false,&quot;parent&quot;:{&quot;type&quot;:&quot;CROP&quot;,&quot;parentId&quot;:&quot;8368c68e-ce33-4a3d-8916-061885cb57f0&quot;,&quot;order&quot;:&quot;5&quot;}},&quot;ac281ebe-e0fa-478c-a96d-52de0bf084e8&quot;:{&quot;type&quot;:&quot;FIGURE_OBJECT&quot;,&quot;id&quot;:&quot;ac281ebe-e0fa-478c-a96d-52de0bf084e8&quot;,&quot;name&quot;:&quot;15 Phosphorus&quot;,&quot;relativeTransform&quot;:{&quot;translate&quot;:{&quot;x&quot;:-322,&quot;y&quot;:209.02945454545397},&quot;rotate&quot;:0},&quot;layout&quot;:{&quot;sizeRatio&quot;:{&quot;x&quot;:0.9063565454374588,&quot;y&quot;:0.6098189393227453},&quot;keepAspectRatio&quot;:true},&quot;opacity&quot;:1,&quot;path&quot;:{&quot;type&quot;:&quot;ELLIPSE&quot;,&quot;size&quot;:{&quot;x&quot;:29.463630987581325,&quot;y&quot;:29.463630987581325}},&quot;pathStyles&quot;:[{&quot;type&quot;:&quot;FILL&quot;,&quot;fillStyle&quot;:&quot;rgba(0,0,0,0)&quot;},{&quot;type&quot;:&quot;STROKE&quot;,&quot;strokeStyle&quot;:&quot;rgba(234,234,234,1)&quot;,&quot;lineWidth&quot;:2,&quot;lineJoin&quot;:&quot;round&quot;}],&quot;isLocked&quot;:false,&quot;parent&quot;:{&quot;type&quot;:&quot;CHILD&quot;,&quot;parentId&quot;:&quot;d9b5d090-9438-4070-9685-f32d5fa34d2d&quot;,&quot;order&quot;:&quot;77&quot;}},&quot;93063390-6cd2-4f35-aa59-e67f8336083f&quot;:{&quot;type&quot;:&quot;FIGURE_OBJECT&quot;,&quot;id&quot;:&quot;93063390-6cd2-4f35-aa59-e67f8336083f&quot;,&quot;relativeTransform&quot;:{&quot;translate&quot;:{&quot;x&quot;:0,&quot;y&quot;:0},&quot;rotate&quot;:0},&quot;text&quot;:{&quot;textData&quot;:{&quot;lineSpacing&quot;:&quot;normal&quot;,&quot;alignment&quot;:&quot;center&quot;,&quot;lines&quot;:[{&quot;runs&quot;:[{&quot;style&quot;:{&quot;fontFamily&quot;:&quot;Roboto&quot;,&quot;fontSize&quot;:14,&quot;color&quot;:&quot;rgba(234,234,234,1)&quot;,&quot;fontWeight&quot;:&quot;normal&quot;,&quot;fontStyle&quot;:&quot;normal&quot;,&quot;decoration&quot;:&quot;none&quot;,&quot;script&quot;:&quot;none&quot;},&quot;range&quot;:[0,0]}],&quot;text&quot;:&quot;P&quot;,&quot;baseStyle&quot;:{&quot;fontFamily&quot;:&quot;Roboto&quot;,&quot;fontSize&quot;:14,&quot;color&quot;:&quot;rgba(234,234,234,1)&quot;,&quot;fontWeight&quot;:&quot;normal&quot;,&quot;fontStyle&quot;:&quot;normal&quot;,&quot;decoration&quot;:&quot;none&quot;,&quot;script&quot;:&quot;none&quot;}}],&quot;verticalAlign&quot;:&quot;TOP&quot;},&quot;size&quot;:{&quot;x&quot;:26.704554797948273,&quot;y&quot;:16},&quot;targetSize&quot;:{&quot;x&quot;:26.704554797948273,&quot;y&quot;:2},&quot;format&quot;:&quot;BETTER_TEXT&quot;},&quot;parent&quot;:{&quot;type&quot;:&quot;CHILD&quot;,&quot;parentId&quot;:&quot;ac281ebe-e0fa-478c-a96d-52de0bf084e8&quot;,&quot;order&quot;:&quot;5&quot;}},&quot;382f586e-d31c-4e23-9c78-a00f6b1128e5&quot;:{&quot;type&quot;:&quot;FIGURE_OBJECT&quot;,&quot;id&quot;:&quot;382f586e-d31c-4e23-9c78-a00f6b1128e5&quot;,&quot;relativeTransform&quot;:{&quot;translate&quot;:{&quot;x&quot;:288.39167419236014,&quot;y&quot;:-199.33133333333328},&quot;rotate&quot;:0},&quot;opacity&quot;:1,&quot;pathStyles&quot;:[{&quot;type&quot;:&quot;FILL&quot;,&quot;fillStyle&quot;:&quot;rgba(240, 240, 240, 1)&quot;}],&quot;text&quot;:{&quot;textData&quot;:{&quot;lineSpacing&quot;:&quot;normal&quot;,&quot;alignment&quot;:&quot;left&quot;,&quot;lines&quot;:[{&quot;runs&quot;:[{&quot;style&quot;:{&quot;fontFamily&quot;:&quot;Cutive Mono&quot;,&quot;fontSize&quot;:18.666666666666664,&quot;color&quot;:&quot;rgba(240, 240, 240, 1)&quot;,&quot;fontWeight&quot;:&quot;normal&quot;,&quot;fontStyle&quot;:&quot;normal&quot;,&quot;decoration&quot;:&quot;none&quot;,&quot;script&quot;:&quot;none&quot;},&quot;range&quot;:[0,0]},{&quot;style&quot;:{&quot;fontFamily&quot;:&quot;Cutive Mono&quot;,&quot;fontSize&quot;:18.666666666666664,&quot;color&quot;:&quot;rgba(240, 240, 240, 1)&quot;,&quot;fontWeight&quot;:&quot;normal&quot;,&quot;fontStyle&quot;:&quot;normal&quot;,&quot;decoration&quot;:&quot;none&quot;,&quot;script&quot;:&quot;super&quot;},&quot;range&quot;:[1,1]},{&quot;style&quot;:{&quot;fontFamily&quot;:&quot;Cutive Mono&quot;,&quot;fontSize&quot;:18.666666666666664,&quot;color&quot;:&quot;rgba(240, 240, 240, 1)&quot;,&quot;fontWeight&quot;:&quot;normal&quot;,&quot;fontStyle&quot;:&quot;normal&quot;,&quot;decoration&quot;:&quot;none&quot;,&quot;script&quot;:&quot;none&quot;},&quot;range&quot;:[2,5]},{&quot;style&quot;:{&quot;fontFamily&quot;:&quot;Cutive Mono&quot;,&quot;fontSize&quot;:18.666666666666664,&quot;color&quot;:&quot;rgba(240, 240, 240, 1)&quot;,&quot;fontWeight&quot;:&quot;normal&quot;,&quot;fontStyle&quot;:&quot;normal&quot;,&quot;decoration&quot;:&quot;none&quot;,&quot;script&quot;:&quot;super&quot;},&quot;range&quot;:[6,6]},{&quot;style&quot;:{&quot;fontFamily&quot;:&quot;Cutive Mono&quot;,&quot;fontSize&quot;:18.666666666666664,&quot;color&quot;:&quot;rgba(240, 240, 240, 1)&quot;,&quot;fontWeight&quot;:&quot;normal&quot;,&quot;fontStyle&quot;:&quot;normal&quot;,&quot;decoration&quot;:&quot;none&quot;,&quot;script&quot;:&quot;none&quot;},&quot;range&quot;:[7,10]},{&quot;style&quot;:{&quot;fontFamily&quot;:&quot;Cutive Mono&quot;,&quot;fontSize&quot;:18.666666666666664,&quot;color&quot;:&quot;rgba(240, 240, 240, 1)&quot;,&quot;fontWeight&quot;:&quot;normal&quot;,&quot;fontStyle&quot;:&quot;normal&quot;,&quot;decoration&quot;:&quot;none&quot;,&quot;script&quot;:&quot;super&quot;},&quot;range&quot;:[11,11]}],&quot;text&quot;:&quot;a2 + b2 = c2&quot;,&quot;baseStyle&quot;:{&quot;fontFamily&quot;:&quot;Cutive Mono&quot;,&quot;fontSize&quot;:18.666666666666664,&quot;color&quot;:&quot;rgba(240, 240, 240, 1)&quot;,&quot;fontWeight&quot;:&quot;normal&quot;,&quot;fontStyle&quot;:&quot;normal&quot;,&quot;decoration&quot;:&quot;none&quot;,&quot;script&quot;:&quot;none&quot;}}],&quot;verticalAlign&quot;:&quot;TOP&quot;},&quot;size&quot;:{&quot;x&quot;:173.27734838472045,&quot;y&quot;:21.093333333333327},&quot;targetSize&quot;:{&quot;x&quot;:173.27734838472045,&quot;y&quot;:21.093333333333327},&quot;format&quot;:&quot;BETTER_TEXT&quot;,&quot;verticalAlign&quot;:&quot;TOP&quot;},&quot;isLocked&quot;:false,&quot;parent&quot;:{&quot;type&quot;:&quot;CHILD&quot;,&quot;parentId&quot;:&quot;d9b5d090-9438-4070-9685-f32d5fa34d2d&quot;,&quot;order&quot;:&quot;8&quot;}},&quot;2d6fe093-9034-446e-a085-c3798ecbde62&quot;:{&quot;type&quot;:&quot;FIGURE_OBJECT&quot;,&quot;id&quot;:&quot;2d6fe093-9034-446e-a085-c3798ecbde62&quot;,&quot;name&quot;:&quot;Cyclopentadiene&quot;,&quot;relativeTransform&quot;:{&quot;translate&quot;:{&quot;x&quot;:278.5254692794609,&quot;y&quot;:-139.3717294554631},&quot;rotate&quot;:0.082151914971678,&quot;skewX&quot;:0,&quot;scale&quot;:{&quot;x&quot;:0.3453229843747562,&quot;y&quot;:0.3453229843747562}},&quot;opacity&quot;:1,&quot;image&quot;:{&quot;url&quot;:&quot;https://icons.biorender.com/biorender/5a380bd62ce7d200145afedf/cyclopentadiene.png&quot;,&quot;fallbackUrl&quot;:&quot;https://res.cloudinary.com/dlcjuc3ej/image/upload/v1513622483/mopuko9zhj27c56s8aed.svg#/keystone/api/icons/5a380bd62ce7d200145afedf/cyclopentadiene.svg&quot;,&quot;size&quot;:{&quot;x&quot;:185,&quot;y&quot;:178},&quot;isPremium&quot;:false},&quot;source&quot;:{&quot;id&quot;:&quot;5a380bbdacaa880014e2ef51&quot;,&quot;type&quot;:&quot;ASSETS&quot;},&quot;pathStyles&quot;:[{&quot;type&quot;:&quot;FILL&quot;,&quot;fillStyle&quot;:&quot;rgb(0,0,0)&quot;}],&quot;isLocked&quot;:false,&quot;parent&quot;:{&quot;type&quot;:&quot;CHILD&quot;,&quot;parentId&quot;:&quot;d9b5d090-9438-4070-9685-f32d5fa34d2d&quot;,&quot;order&quot;:&quot;82&quot;}},&quot;63609a17-3fb2-4e6c-9ed3-43d397005880&quot;:{&quot;type&quot;:&quot;FIGURE_OBJECT&quot;,&quot;id&quot;:&quot;63609a17-3fb2-4e6c-9ed3-43d397005880&quot;,&quot;name&quot;:&quot;Bond (chain, 5)&quot;,&quot;relativeTransform&quot;:{&quot;translate&quot;:{&quot;x&quot;:-32.865549801003446,&quot;y&quot;:130.1487902805259},&quot;rotate&quot;:0.811600292002973,&quot;skewX&quot;:0,&quot;scale&quot;:{&quot;x&quot;:0.147127929507589,&quot;y&quot;:0.147127929507589}},&quot;opacity&quot;:1,&quot;image&quot;:{&quot;url&quot;:&quot;https://icons.biorender.com/biorender/5c1402d03d71d112002c2606/bond-chain-5.png&quot;,&quot;fallbackUrl&quot;:&quot;https://res.cloudinary.com/dlcjuc3ej/image/upload/v1544815310/s02n8eyfovrgdq7lc4by.svg#/keystone/api/icons/5c1402d03d71d112002c2606/bond-chain-5.svg&quot;,&quot;size&quot;:{&quot;x&quot;:1084,&quot;y&quot;:207},&quot;isPremium&quot;:false},&quot;source&quot;:{&quot;id&quot;:&quot;5c1402b2edbbaf120017f03a&quot;,&quot;type&quot;:&quot;ASSETS&quot;},&quot;pathStyles&quot;:[{&quot;type&quot;:&quot;FILL&quot;,&quot;fillStyle&quot;:&quot;rgb(0,0,0)&quot;}],&quot;isLocked&quot;:false,&quot;parent&quot;:{&quot;type&quot;:&quot;CHILD&quot;,&quot;parentId&quot;:&quot;d9b5d090-9438-4070-9685-f32d5fa34d2d&quot;,&quot;order&quot;:&quot;85&quot;}},&quot;4f557b03-24d6-4599-809c-dbd6301a55ea&quot;:{&quot;type&quot;:&quot;FIGURE_OBJECT&quot;,&quot;id&quot;:&quot;4f557b03-24d6-4599-809c-dbd6301a55ea&quot;,&quot;relativeTransform&quot;:{&quot;translate&quot;:{&quot;x&quot;:380.08022906459206,&quot;y&quot;:-136.81619999999998},&quot;rotate&quot;:0},&quot;opacity&quot;:1,&quot;pathStyles&quot;:[{&quot;type&quot;:&quot;FILL&quot;,&quot;fillStyle&quot;:&quot;rgba(234,234,234,1)&quot;}],&quot;text&quot;:{&quot;textData&quot;:{&quot;lineSpacing&quot;:&quot;normal&quot;,&quot;alignment&quot;:&quot;left&quot;,&quot;lines&quot;:[{&quot;runs&quot;:[{&quot;style&quot;:{&quot;fontFamily&quot;:&quot;Cutive Mono&quot;,&quot;fontSize&quot;:18.666666666666664,&quot;color&quot;:&quot;rgba(234,234,234,1)&quot;,&quot;fontWeight&quot;:&quot;normal&quot;,&quot;fontStyle&quot;:&quot;normal&quot;,&quot;decoration&quot;:&quot;none&quot;,&quot;script&quot;:&quot;none&quot;},&quot;range&quot;:[0,1]},{&quot;style&quot;:{&quot;fontFamily&quot;:&quot;Cutive Mono&quot;,&quot;fontSize&quot;:18.666666666666664,&quot;color&quot;:&quot;rgba(234,234,234,1)&quot;,&quot;fontWeight&quot;:&quot;normal&quot;,&quot;fontStyle&quot;:&quot;normal&quot;,&quot;decoration&quot;:&quot;none&quot;,&quot;script&quot;:&quot;super&quot;},&quot;range&quot;:[2,3]},{&quot;style&quot;:{&quot;fontFamily&quot;:&quot;Cutive Mono&quot;,&quot;fontSize&quot;:18.666666666666664,&quot;color&quot;:&quot;rgba(234,234,234,1)&quot;,&quot;fontWeight&quot;:&quot;normal&quot;,&quot;fontStyle&quot;:&quot;normal&quot;,&quot;decoration&quot;:&quot;none&quot;,&quot;script&quot;:&quot;none&quot;},&quot;range&quot;:[4,8]},{&quot;style&quot;:{&quot;fontFamily&quot;:&quot;Cutive Mono&quot;,&quot;fontSize&quot;:18.666666666666664,&quot;color&quot;:&quot;rgba(234,234,234,1)&quot;,&quot;fontWeight&quot;:&quot;normal&quot;,&quot;fontStyle&quot;:&quot;normal&quot;,&quot;decoration&quot;:&quot;none&quot;,&quot;script&quot;:&quot;sub&quot;},&quot;range&quot;:[9,9]},{&quot;style&quot;:{&quot;fontFamily&quot;:&quot;Cutive Mono&quot;,&quot;fontSize&quot;:18.666666666666664,&quot;color&quot;:&quot;rgba(234,234,234,1)&quot;,&quot;fontWeight&quot;:&quot;normal&quot;,&quot;fontStyle&quot;:&quot;normal&quot;,&quot;decoration&quot;:&quot;none&quot;,&quot;script&quot;:&quot;super&quot;},&quot;range&quot;:[10,11]},{&quot;style&quot;:{&quot;fontFamily&quot;:&quot;Cutive Mono&quot;,&quot;fontSize&quot;:18.666666666666664,&quot;color&quot;:&quot;rgba(234,234,234,1)&quot;,&quot;fontWeight&quot;:&quot;normal&quot;,&quot;fontStyle&quot;:&quot;normal&quot;,&quot;decoration&quot;:&quot;none&quot;,&quot;script&quot;:&quot;none&quot;},&quot;range&quot;:[12,12]},{&quot;style&quot;:{&quot;fontFamily&quot;:&quot;DejaVu Sans Mono&quot;,&quot;fontSize&quot;:18.666666666666664,&quot;color&quot;:&quot;rgba(234,234,234,1)&quot;,&quot;fontWeight&quot;:&quot;normal&quot;,&quot;fontStyle&quot;:&quot;normal&quot;,&quot;decoration&quot;:&quot;none&quot;,&quot;script&quot;:&quot;none&quot;},&quot;range&quot;:[13,13]},{&quot;style&quot;:{&quot;fontFamily&quot;:&quot;Cutive Mono&quot;,&quot;fontSize&quot;:18.666666666666664,&quot;color&quot;:&quot;rgba(234,234,234,1)&quot;,&quot;fontWeight&quot;:&quot;normal&quot;,&quot;fontStyle&quot;:&quot;normal&quot;,&quot;decoration&quot;:&quot;none&quot;,&quot;script&quot;:&quot;none&quot;},&quot;range&quot;:[14,18]},{&quot;style&quot;:{&quot;fontFamily&quot;:&quot;Cutive Mono&quot;,&quot;fontSize&quot;:18.666666666666664,&quot;color&quot;:&quot;rgba(234,234,234,1)&quot;,&quot;fontWeight&quot;:&quot;normal&quot;,&quot;fontStyle&quot;:&quot;normal&quot;,&quot;decoration&quot;:&quot;none&quot;,&quot;script&quot;:&quot;sub&quot;},&quot;range&quot;:[19,19]}],&quot;text&quot;:&quot;Ca2+ + CO32- → CaCO3&quot;,&quot;baseStyle&quot;:{&quot;fontFamily&quot;:&quot;Cutive Mono&quot;,&quot;fontSize&quot;:18.666666666666664,&quot;color&quot;:&quot;rgba(234,234,234,1)&quot;,&quot;fontWeight&quot;:&quot;normal&quot;,&quot;fontStyle&quot;:&quot;normal&quot;,&quot;decoration&quot;:&quot;none&quot;,&quot;script&quot;:&quot;none&quot;}}],&quot;verticalAlign&quot;:&quot;TOP&quot;},&quot;size&quot;:{&quot;x&quot;:113.15645812918417,&quot;y&quot;:62.18666666666665},&quot;targetSize&quot;:{&quot;x&quot;:113.15645812918417,&quot;y&quot;:62.18666666666665},&quot;format&quot;:&quot;BETTER_TEXT&quot;,&quot;verticalAlign&quot;:&quot;TOP&quot;},&quot;isLocked&quot;:false,&quot;parent&quot;:{&quot;type&quot;:&quot;CHILD&quot;,&quot;parentId&quot;:&quot;d9b5d090-9438-4070-9685-f32d5fa34d2d&quot;,&quot;order&quot;:&quot;87&quot;}},&quot;7e15b32c-beae-442e-b6ac-0bbbdf616c06&quot;:{&quot;type&quot;:&quot;FIGURE_OBJECT&quot;,&quot;id&quot;:&quot;7e15b32c-beae-442e-b6ac-0bbbdf616c06&quot;,&quot;name&quot;:&quot;Chromatogram&quot;,&quot;relativeTransform&quot;:{&quot;translate&quot;:{&quot;x&quot;:457.2370000000001,&quot;y&quot;:215.17200000000003},&quot;rotate&quot;:0},&quot;opacity&quot;:1,&quot;source&quot;:{&quot;id&quot;:&quot;5ed9166e8a0c3400b40f5006&quot;,&quot;type&quot;:&quot;ASSETS&quot;},&quot;pathStyles&quot;:[{&quot;type&quot;:&quot;FILL&quot;,&quot;fillStyle&quot;:&quot;rgb(0,0,0)&quot;}],&quot;isLocked&quot;:false,&quot;parent&quot;:{&quot;type&quot;:&quot;CHILD&quot;,&quot;parentId&quot;:&quot;d9b5d090-9438-4070-9685-f32d5fa34d2d&quot;,&quot;order&quot;:&quot;9&quot;}},&quot;28ad04a6-7f66-4ad5-86ed-9a3872b0c2c2&quot;:{&quot;type&quot;:&quot;FIGURE_OBJECT&quot;,&quot;id&quot;:&quot;28ad04a6-7f66-4ad5-86ed-9a3872b0c2c2&quot;,&quot;relativeTransform&quot;:{&quot;translate&quot;:{&quot;x&quot;:-0.0010206315307641,&quot;y&quot;:-2.9066216489586623},&quot;rotate&quot;:0},&quot;opacity&quot;:1,&quot;path&quot;:{&quot;type&quot;:&quot;POLY_LINE&quot;,&quot;points&quot;:[{&quot;x&quot;:-50.01266804698969,&quot;y&quot;:21.38815063976358},{&quot;x&quot;:-36.21606996506148,&quot;y&quot;:21.38815063976358},{&quot;x&quot;:-20.8088801475767,&quot;y&quot;:18.066608328318807},{&quot;x&quot;:-12.564758967470311,&quot;y&quot;:4.551154379400941},{&quot;x&quot;:0.9082959559927986,&quot;y&quot;:21.686137678913383},{&quot;x&quot;:10.593816384337856,&quot;y&quot;:-22.549306138672364},{&quot;x&quot;:19.9557936542177,&quot;y&quot;:20.811430690244833},{&quot;x&quot;:30.303242215663886,&quot;y&quot;:7.507568254099851},{&quot;x&quot;:40.157955131326844,&quot;y&quot;:19.677179585278054},{&quot;x&quot;:50.01266804698969,&quot;y&quot;:21.38815063976358}],&quot;closed&quot;:false},&quot;pathStyles&quot;:[{&quot;type&quot;:&quot;FILL&quot;,&quot;fillStyle&quot;:&quot;transparent&quot;},{&quot;type&quot;:&quot;STROKE&quot;,&quot;strokeStyle&quot;:&quot;rgba(234,234,234,1)&quot;,&quot;lineWidth&quot;:0.7289527004321361,&quot;lineJoin&quot;:&quot;round&quot;}],&quot;pathSmoothing&quot;:{&quot;type&quot;:&quot;CATMULL_SMOOTHING&quot;,&quot;smoothing&quot;:0.2},&quot;isLocked&quot;:false,&quot;parent&quot;:{&quot;type&quot;:&quot;CHILD&quot;,&quot;parentId&quot;:&quot;7e15b32c-beae-442e-b6ac-0bbbdf616c06&quot;,&quot;order&quot;:&quot;1&quot;}},&quot;682b30b4-15b1-40f1-a504-449352ac9148&quot;:{&quot;type&quot;:&quot;FIGURE_OBJECT&quot;,&quot;id&quot;:&quot;682b30b4-15b1-40f1-a504-449352ac9148&quot;,&quot;relativeTransform&quot;:{&quot;translate&quot;:{&quot;x&quot;:11.132325921417817,&quot;y&quot;:-36.057183123225855},&quot;rotate&quot;:0},&quot;opacity&quot;:1,&quot;path&quot;:{&quot;type&quot;:&quot;POLY_LINE&quot;,&quot;points&quot;:[{&quot;x&quot;:7.872265095589853,&quot;y&quot;:1.5097357374403373},{&quot;x&quot;:7.872265095589853,&quot;y&quot;:-1.699670394703503},{&quot;x&quot;:-7.872265095589853,&quot;y&quot;:-1.699670394703503},{&quot;x&quot;:-7.872265095589853,&quot;y&quot;:1.699670394703503}],&quot;closed&quot;:false},&quot;pathStyles&quot;:[{&quot;type&quot;:&quot;FILL&quot;,&quot;fillStyle&quot;:&quot;transparent&quot;},{&quot;type&quot;:&quot;STROKE&quot;,&quot;strokeStyle&quot;:&quot;rgba(234,234,234,1)&quot;,&quot;lineWidth&quot;:1.4000421740118743,&quot;lineJoin&quot;:&quot;round&quot;}],&quot;isLocked&quot;:false,&quot;parent&quot;:{&quot;type&quot;:&quot;CHILD&quot;,&quot;parentId&quot;:&quot;7e15b32c-beae-442e-b6ac-0bbbdf616c06&quot;,&quot;order&quot;:&quot;2&quot;}},&quot;0aab107e-c6e1-4371-ab66-69e12aec27b6&quot;:{&quot;type&quot;:&quot;FIGURE_OBJECT&quot;,&quot;id&quot;:&quot;0aab107e-c6e1-4371-ab66-69e12aec27b6&quot;,&quot;relativeTransform&quot;:{&quot;translate&quot;:{&quot;x&quot;:0,&quot;y&quot;:0},&quot;rotate&quot;:0},&quot;opacity&quot;:1,&quot;source&quot;:{&quot;type&quot;:&quot;ASSETS&quot;},&quot;pathStyles&quot;:[{&quot;type&quot;:&quot;FILL&quot;,&quot;fillStyle&quot;:&quot;rgb(0,0,0)&quot;}],&quot;isLocked&quot;:false,&quot;parent&quot;:{&quot;type&quot;:&quot;CHILD&quot;,&quot;parentId&quot;:&quot;7e15b32c-beae-442e-b6ac-0bbbdf616c06&quot;,&quot;order&quot;:&quot;5&quot;}},&quot;9bbc877a-affc-43c1-88fe-d7733756b56d&quot;:{&quot;type&quot;:&quot;FIGURE_OBJECT&quot;,&quot;id&quot;:&quot;9bbc877a-affc-43c1-88fe-d7733756b56d&quot;,&quot;relativeTransform&quot;:{&quot;translate&quot;:{&quot;x&quot;:-0.47644396812774303,&quot;y&quot;:46.264519734592724},&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7.466891594729997,&quot;color&quot;:&quot;rgba(234,234,234,1)&quot;,&quot;fontWeight&quot;:&quot;normal&quot;,&quot;fontStyle&quot;:&quot;normal&quot;,&quot;decoration&quot;:&quot;none&quot;,&quot;script&quot;:&quot;none&quot;},&quot;range&quot;:[0,10]}],&quot;text&quot;:&quot;Volume (ml)&quot;,&quot;baseStyle&quot;:{&quot;fontFamily&quot;:&quot;Roboto&quot;,&quot;fontSize&quot;:7.466891594729997,&quot;color&quot;:&quot;rgba(234,234,234,1)&quot;,&quot;fontWeight&quot;:&quot;normal&quot;,&quot;fontStyle&quot;:&quot;normal&quot;,&quot;decoration&quot;:&quot;none&quot;,&quot;script&quot;:&quot;none&quot;}}],&quot;verticalAlign&quot;:&quot;TOP&quot;},&quot;size&quot;:{&quot;x&quot;:63.54755836560718,&quot;y&quot;:14.282347477503981},&quot;targetSize&quot;:{&quot;x&quot;:63.54755836560718,&quot;y&quot;:14.282347477503981},&quot;format&quot;:&quot;BETTER_TEXT&quot;,&quot;verticalAlign&quot;:&quot;TOP&quot;},&quot;isLocked&quot;:false,&quot;parent&quot;:{&quot;type&quot;:&quot;CHILD&quot;,&quot;parentId&quot;:&quot;0aab107e-c6e1-4371-ab66-69e12aec27b6&quot;,&quot;order&quot;:&quot;02&quot;}},&quot;9b971488-173f-4e5a-9b6f-20db0a7ed2a0&quot;:{&quot;type&quot;:&quot;FIGURE_OBJECT&quot;,&quot;id&quot;:&quot;9b971488-173f-4e5a-9b6f-20db0a7ed2a0&quot;,&quot;relativeTransform&quot;:{&quot;translate&quot;:{&quot;x&quot;:-55.308041527569436,&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0]}],&quot;text&quot;:&quot;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6.747067362647426,&quot;y&quot;:10.605228710398094},&quot;targetSize&quot;:{&quot;x&quot;:6.747067362647426,&quot;y&quot;:10.605228710398094},&quot;format&quot;:&quot;BETTER_TEXT&quot;,&quot;verticalAlign&quot;:&quot;TOP&quot;},&quot;isLocked&quot;:false,&quot;parent&quot;:{&quot;type&quot;:&quot;CHILD&quot;,&quot;parentId&quot;:&quot;0aab107e-c6e1-4371-ab66-69e12aec27b6&quot;,&quot;order&quot;:&quot;05&quot;}},&quot;9618c175-16f7-488e-be68-5d07eb8ce307&quot;:{&quot;type&quot;:&quot;FIGURE_OBJECT&quot;,&quot;id&quot;:&quot;9618c175-16f7-488e-be68-5d07eb8ce307&quot;,&quot;relativeTransform&quot;:{&quot;translate&quot;:{&quot;x&quot;:-42.5809356765071,&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0]}],&quot;text&quot;:&quot;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6.747067362647426,&quot;y&quot;:10.605228710398094},&quot;targetSize&quot;:{&quot;x&quot;:6.747067362647426,&quot;y&quot;:10.605228710398094},&quot;format&quot;:&quot;BETTER_TEXT&quot;,&quot;verticalAlign&quot;:&quot;TOP&quot;},&quot;isLocked&quot;:false,&quot;parent&quot;:{&quot;type&quot;:&quot;CHILD&quot;,&quot;parentId&quot;:&quot;0aab107e-c6e1-4371-ab66-69e12aec27b6&quot;,&quot;order&quot;:&quot;1&quot;}},&quot;d83e6a02-c6f2-4608-893d-2f2a19f34f9b&quot;:{&quot;type&quot;:&quot;FIGURE_OBJECT&quot;,&quot;id&quot;:&quot;d83e6a02-c6f2-4608-893d-2f2a19f34f9b&quot;,&quot;relativeTransform&quot;:{&quot;translate&quot;:{&quot;x&quot;:-29.853829825444826,&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1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0aab107e-c6e1-4371-ab66-69e12aec27b6&quot;,&quot;order&quot;:&quot;12&quot;}},&quot;1a2c3387-31bf-4b34-a50b-84a717ef589d&quot;:{&quot;type&quot;:&quot;FIGURE_OBJECT&quot;,&quot;id&quot;:&quot;1a2c3387-31bf-4b34-a50b-84a717ef589d&quot;,&quot;relativeTransform&quot;:{&quot;translate&quot;:{&quot;x&quot;:-17.126723974382493,&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1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0aab107e-c6e1-4371-ab66-69e12aec27b6&quot;,&quot;order&quot;:&quot;15&quot;}},&quot;36299eff-7e0f-4318-8e20-61298f306288&quot;:{&quot;type&quot;:&quot;FIGURE_OBJECT&quot;,&quot;id&quot;:&quot;36299eff-7e0f-4318-8e20-61298f306288&quot;,&quot;relativeTransform&quot;:{&quot;translate&quot;:{&quot;x&quot;:-4.399618123320046,&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2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0aab107e-c6e1-4371-ab66-69e12aec27b6&quot;,&quot;order&quot;:&quot;2&quot;}},&quot;fd903c1c-855f-4318-a872-a6b2492ab20c&quot;:{&quot;type&quot;:&quot;FIGURE_OBJECT&quot;,&quot;id&quot;:&quot;fd903c1c-855f-4318-a872-a6b2492ab20c&quot;,&quot;relativeTransform&quot;:{&quot;translate&quot;:{&quot;x&quot;:8.327487727742174,&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2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0aab107e-c6e1-4371-ab66-69e12aec27b6&quot;,&quot;order&quot;:&quot;22&quot;}},&quot;e504120c-2924-492d-8a44-1332f4f89226&quot;:{&quot;type&quot;:&quot;FIGURE_OBJECT&quot;,&quot;id&quot;:&quot;e504120c-2924-492d-8a44-1332f4f89226&quot;,&quot;relativeTransform&quot;:{&quot;translate&quot;:{&quot;x&quot;:21.054593578804393,&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3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0aab107e-c6e1-4371-ab66-69e12aec27b6&quot;,&quot;order&quot;:&quot;25&quot;}},&quot;80b47c46-6f20-4848-ad8c-5f2e1e87e282&quot;:{&quot;type&quot;:&quot;FIGURE_OBJECT&quot;,&quot;id&quot;:&quot;80b47c46-6f20-4848-ad8c-5f2e1e87e282&quot;,&quot;relativeTransform&quot;:{&quot;translate&quot;:{&quot;x&quot;:33.781699429866954,&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35&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0aab107e-c6e1-4371-ab66-69e12aec27b6&quot;,&quot;order&quot;:&quot;3&quot;}},&quot;97955463-c828-41d4-9df7-6a12567f18b3&quot;:{&quot;type&quot;:&quot;FIGURE_OBJECT&quot;,&quot;id&quot;:&quot;97955463-c828-41d4-9df7-6a12567f18b3&quot;,&quot;relativeTransform&quot;:{&quot;translate&quot;:{&quot;x&quot;:46.508805280929174,&quot;y&quot;:32.61381354384552},&quot;rotate&quot;:0},&quot;opacity&quot;:1,&quot;pathStyles&quot;:[{&quot;type&quot;:&quot;FILL&quot;,&quot;fillStyle&quot;:&quot;rgba(234,234,234,1)&quot;}],&quot;text&quot;:{&quot;textData&quot;:{&quot;lineSpacing&quot;:&quot;normal&quot;,&quot;alignment&quot;:&quot;center&quot;,&quot;lines&quot;:[{&quot;runs&quot;:[{&quot;style&quot;:{&quot;fontFamily&quot;:&quot;Roboto&quot;,&quot;fontSize&quot;:6.569808610441989,&quot;color&quot;:&quot;rgba(234,234,234,1)&quot;,&quot;fontWeight&quot;:&quot;normal&quot;,&quot;fontStyle&quot;:&quot;normal&quot;,&quot;decoration&quot;:&quot;none&quot;,&quot;script&quot;:&quot;none&quot;},&quot;range&quot;:[0,1]}],&quot;text&quot;:&quot;40&quot;,&quot;baseStyle&quot;:{&quot;fontFamily&quot;:&quot;Roboto&quot;,&quot;fontSize&quot;:6.569808610441989,&quot;color&quot;:&quot;rgba(234,234,234,1)&quot;,&quot;fontWeight&quot;:&quot;normal&quot;,&quot;fontStyle&quot;:&quot;normal&quot;,&quot;decoration&quot;:&quot;none&quot;,&quot;script&quot;:&quot;none&quot;}}],&quot;verticalAlign&quot;:&quot;TOP&quot;},&quot;size&quot;:{&quot;x&quot;:7.378203029304971,&quot;y&quot;:10.605228710398094},&quot;targetSize&quot;:{&quot;x&quot;:7.378203029304971,&quot;y&quot;:10.605228710398094},&quot;format&quot;:&quot;BETTER_TEXT&quot;,&quot;verticalAlign&quot;:&quot;TOP&quot;},&quot;isLocked&quot;:false,&quot;parent&quot;:{&quot;type&quot;:&quot;CHILD&quot;,&quot;parentId&quot;:&quot;0aab107e-c6e1-4371-ab66-69e12aec27b6&quot;,&quot;order&quot;:&quot;4&quot;}},&quot;81b0f234-d12e-4590-a01d-664fbf011f4a&quot;:{&quot;type&quot;:&quot;FIGURE_OBJECT&quot;,&quot;id&quot;:&quot;81b0f234-d12e-4590-a01d-664fbf011f4a&quot;,&quot;relativeTransform&quot;:{&quot;translate&quot;:{&quot;x&quot;:-54.51181189101544,&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5&quot;}},&quot;6002c9da-7349-432d-9e36-6a591d4d97ba&quot;:{&quot;type&quot;:&quot;FIGURE_OBJECT&quot;,&quot;id&quot;:&quot;6002c9da-7349-432d-9e36-6a591d4d97ba&quot;,&quot;relativeTransform&quot;:{&quot;translate&quot;:{&quot;x&quot;:-41.76409208380528,&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52&quot;}},&quot;248c1b1c-4c4c-4bc0-a6ca-c638211fc721&quot;:{&quot;type&quot;:&quot;FIGURE_OBJECT&quot;,&quot;id&quot;:&quot;248c1b1c-4c4c-4bc0-a6ca-c638211fc721&quot;,&quot;relativeTransform&quot;:{&quot;translate&quot;:{&quot;x&quot;:-29.01637227659500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55&quot;}},&quot;fc7de58b-d452-463a-8c27-39fed382401b&quot;:{&quot;type&quot;:&quot;FIGURE_OBJECT&quot;,&quot;id&quot;:&quot;fc7de58b-d452-463a-8c27-39fed382401b&quot;,&quot;relativeTransform&quot;:{&quot;translate&quot;:{&quot;x&quot;:-16.26865246938484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6&quot;}},&quot;1a2906d8-ffa0-4a30-b236-4cb98eae547e&quot;:{&quot;type&quot;:&quot;FIGURE_OBJECT&quot;,&quot;id&quot;:&quot;1a2906d8-ffa0-4a30-b236-4cb98eae547e&quot;,&quot;relativeTransform&quot;:{&quot;translate&quot;:{&quot;x&quot;:-3.52093266217468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65&quot;}},&quot;8461431d-fe68-45bd-b1e4-0629bd1d42e8&quot;:{&quot;type&quot;:&quot;FIGURE_OBJECT&quot;,&quot;id&quot;:&quot;8461431d-fe68-45bd-b1e4-0629bd1d42e8&quot;,&quot;relativeTransform&quot;:{&quot;translate&quot;:{&quot;x&quot;:9.22678714503558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7&quot;}},&quot;720be848-8dae-466d-9f47-1f066767a563&quot;:{&quot;type&quot;:&quot;FIGURE_OBJECT&quot;,&quot;id&quot;:&quot;720be848-8dae-466d-9f47-1f066767a563&quot;,&quot;relativeTransform&quot;:{&quot;translate&quot;:{&quot;x&quot;:21.974506952245747,&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72&quot;}},&quot;446714b7-1fd9-446c-8580-65f607cd4b36&quot;:{&quot;type&quot;:&quot;FIGURE_OBJECT&quot;,&quot;id&quot;:&quot;446714b7-1fd9-446c-8580-65f607cd4b36&quot;,&quot;relativeTransform&quot;:{&quot;translate&quot;:{&quot;x&quot;:34.72222675945591,&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75&quot;}},&quot;8dcf330d-a42b-43b0-aafa-5e5856e73665&quot;:{&quot;type&quot;:&quot;FIGURE_OBJECT&quot;,&quot;id&quot;:&quot;8dcf330d-a42b-43b0-aafa-5e5856e73665&quot;,&quot;relativeTransform&quot;:{&quot;translate&quot;:{&quot;x&quot;:47.46994656666618,&quot;y&quot;:25.048374771236922},&quot;rotate&quot;:0},&quot;opacity&quot;:1,&quot;path&quot;:{&quot;type&quot;:&quot;POLY_LINE&quot;,&quot;points&quot;:[{&quot;x&quot;:0,&quot;y&quot;:-1.0070582799899057},{&quot;x&quot;:0,&quot;y&quot;:1.0070582799899057}],&quot;closed&quot;:false},&quot;pathStyles&quot;:[{&quot;type&quot;:&quot;FILL&quot;,&quot;fillStyle&quot;:&quot;transparent&quot;},{&quot;type&quot;:&quot;STROKE&quot;,&quot;strokeStyle&quot;:&quot;#232323&quot;,&quot;lineWidth&quot;:0.7000210870059371,&quot;lineJoin&quot;:&quot;round&quot;}],&quot;isLocked&quot;:false,&quot;parent&quot;:{&quot;type&quot;:&quot;CHILD&quot;,&quot;parentId&quot;:&quot;0aab107e-c6e1-4371-ab66-69e12aec27b6&quot;,&quot;order&quot;:&quot;8&quot;}},&quot;b0b80877-e007-43c2-a8e4-d6c0b95ee279&quot;:{&quot;type&quot;:&quot;FIGURE_OBJECT&quot;,&quot;id&quot;:&quot;b0b80877-e007-43c2-a8e4-d6c0b95ee279&quot;,&quot;relativeTransform&quot;:{&quot;translate&quot;:{&quot;x&quot;:0,&quot;y&quot;:-13.192118170018489},&quot;rotate&quot;:0},&quot;opacity&quot;:1,&quot;path&quot;:{&quot;type&quot;:&quot;POLY_LINE&quot;,&quot;points&quot;:[{&quot;x&quot;:-54.59618324238977,&quot;y&quot;:-37.27127594738988},{&quot;x&quot;:-54.59618324238977,&quot;y&quot;:37.27127594738988},{&quot;x&quot;:54.59618324238977,&quot;y&quot;:37.27127594738988}],&quot;closed&quot;:false},&quot;pathStyles&quot;:[{&quot;type&quot;:&quot;FILL&quot;,&quot;fillStyle&quot;:&quot;transparent&quot;},{&quot;type&quot;:&quot;STROKE&quot;,&quot;strokeStyle&quot;:&quot;rgba(234,234,234,1)&quot;,&quot;lineWidth&quot;:1.4000421740118743,&quot;lineJoin&quot;:&quot;round&quot;}],&quot;pathMarkers&quot;:{&quot;markerStart&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0aab107e-c6e1-4371-ab66-69e12aec27b6&quot;,&quot;order&quot;:&quot;9&quot;}},&quot;d589bb73-2d55-4ae4-a0ab-9ff1ec8822e7&quot;:{&quot;type&quot;:&quot;FIGURE_OBJECT&quot;,&quot;id&quot;:&quot;d589bb73-2d55-4ae4-a0ab-9ff1ec8822e7&quot;,&quot;relativeTransform&quot;:{&quot;translate&quot;:{&quot;x&quot;:-13.935483169013139,&quot;y&quot;:-12.059505859067258},&quot;rotate&quot;:0},&quot;opacity&quot;:1,&quot;path&quot;:{&quot;type&quot;:&quot;POLY_LINE&quot;,&quot;points&quot;:[{&quot;x&quot;:10.188678472879872,&quot;y&quot;:1.509735737440451},{&quot;x&quot;:10.188678472879872,&quot;y&quot;:-1.6996703947033893},{&quot;x&quot;:-10.188678472879872,&quot;y&quot;:-1.6996703947033893},{&quot;x&quot;:-10.188678472879872,&quot;y&quot;:1.6996703947033893}],&quot;closed&quot;:false},&quot;pathStyles&quot;:[{&quot;type&quot;:&quot;FILL&quot;,&quot;fillStyle&quot;:&quot;transparent&quot;},{&quot;type&quot;:&quot;STROKE&quot;,&quot;strokeStyle&quot;:&quot;rgba(234,234,234,1)&quot;,&quot;lineWidth&quot;:1.4000421740118743,&quot;lineJoin&quot;:&quot;round&quot;}],&quot;isLocked&quot;:false,&quot;parent&quot;:{&quot;type&quot;:&quot;CHILD&quot;,&quot;parentId&quot;:&quot;7e15b32c-beae-442e-b6ac-0bbbdf616c06&quot;,&quot;order&quot;:&quot;6&quot;}},&quot;db0c0ca2-6c0f-45ec-a4b5-1eb4e0db8d3c&quot;:{&quot;type&quot;:&quot;FIGURE_OBJECT&quot;,&quot;id&quot;:&quot;db0c0ca2-6c0f-45ec-a4b5-1eb4e0db8d3c&quot;,&quot;relativeTransform&quot;:{&quot;translate&quot;:{&quot;x&quot;:30.706843711064437,&quot;y&quot;:-0.1744562709158117},&quot;rotate&quot;:0},&quot;opacity&quot;:1,&quot;path&quot;:{&quot;type&quot;:&quot;POLY_LINE&quot;,&quot;points&quot;:[{&quot;x&quot;:7.140310474562341,&quot;y&quot;:1.5097357374403373},{&quot;x&quot;:7.140310474562341,&quot;y&quot;:-1.699670394703503},{&quot;x&quot;:-7.140310474562341,&quot;y&quot;:-1.699670394703503},{&quot;x&quot;:-7.140310474562341,&quot;y&quot;:1.699670394703503}],&quot;closed&quot;:false},&quot;pathStyles&quot;:[{&quot;type&quot;:&quot;FILL&quot;,&quot;fillStyle&quot;:&quot;transparent&quot;},{&quot;type&quot;:&quot;STROKE&quot;,&quot;strokeStyle&quot;:&quot;rgba(234,234,234,1)&quot;,&quot;lineWidth&quot;:1.4000421740118743,&quot;lineJoin&quot;:&quot;round&quot;}],&quot;isLocked&quot;:false,&quot;parent&quot;:{&quot;type&quot;:&quot;CHILD&quot;,&quot;parentId&quot;:&quot;7e15b32c-beae-442e-b6ac-0bbbdf616c06&quot;,&quot;order&quot;:&quot;7&quot;}},&quot;c2831c5d-2fe2-4ddb-940b-82ce32f4e8d8&quot;:{&quot;type&quot;:&quot;FIGURE_OBJECT&quot;,&quot;id&quot;:&quot;c2831c5d-2fe2-4ddb-940b-82ce32f4e8d8&quot;,&quot;relativeTransform&quot;:{&quot;translate&quot;:{&quot;x&quot;:-19.207722633348567,&quot;y&quot;:0},&quot;rotate&quot;:0,&quot;skewX&quot;:0,&quot;scale&quot;:{&quot;x&quot;:0.683471023233774,&quot;y&quot;:1}},&quot;opacity&quot;:1,&quot;path&quot;:{&quot;type&quot;:&quot;RECT&quot;,&quot;size&quot;:{&quot;x&quot;:120.36470303339411,&quot;y&quot;:112.09912478343176}},&quot;pathStyles&quot;:[{&quot;type&quot;:&quot;FILL&quot;,&quot;fillStyle&quot;:&quot;#fff&quot;}],&quot;isFrozen&quot;:true,&quot;isLocked&quot;:false,&quot;parent&quot;:{&quot;type&quot;:&quot;CROP&quot;,&quot;parentId&quot;:&quot;7e15b32c-beae-442e-b6ac-0bbbdf616c06&quot;,&quot;order&quot;:&quot;5&quot;}},&quot;b31ddbb2-1ad4-4d93-8f6e-c2989ce7a239&quot;:{&quot;type&quot;:&quot;FIGURE_OBJECT&quot;,&quot;id&quot;:&quot;b31ddbb2-1ad4-4d93-8f6e-c2989ce7a239&quot;,&quot;name&quot;:&quot;Cyclohexane (chair conformation, blank bonds)&quot;,&quot;relativeTransform&quot;:{&quot;translate&quot;:{&quot;x&quot;:1.70900000000006,&quot;y&quot;:-267.68171428571424},&quot;rotate&quot;:0,&quot;skewX&quot;:0,&quot;scale&quot;:{&quot;x&quot;:0.2857142857142857,&quot;y&quot;:0.2857142857142857}},&quot;opacity&quot;:1,&quot;image&quot;:{&quot;url&quot;:&quot;https://icons.biorender.com/biorender/5b296ba239949a001413e925/cyclohexane-chair-conformation-blank-bonds.png&quot;,&quot;fallbackUrl&quot;:&quot;https://res.cloudinary.com/dlcjuc3ej/image/upload/v1529441181/zey1pouac5gxcpbs9h1s.svg#/keystone/api/icons/5b296ba239949a001413e925/cyclohexane-chair-conformation-blank-bonds.svg&quot;,&quot;size&quot;:{&quot;x&quot;:350,&quot;y&quot;:180},&quot;isPremium&quot;:false},&quot;source&quot;:{&quot;id&quot;:&quot;5b296b51cbc71a00141f8906&quot;,&quot;type&quot;:&quot;ASSETS&quot;},&quot;pathStyles&quot;:[{&quot;type&quot;:&quot;FILL&quot;,&quot;fillStyle&quot;:&quot;rgb(0,0,0)&quot;}],&quot;isLocked&quot;:false,&quot;parent&quot;:{&quot;type&quot;:&quot;CHILD&quot;,&quot;parentId&quot;:&quot;d9b5d090-9438-4070-9685-f32d5fa34d2d&quot;,&quot;order&quot;:&quot;92&quot;}},&quot;25841c26-2241-4d50-a373-70528fbad505&quot;:{&quot;type&quot;:&quot;FIGURE_OBJECT&quot;,&quot;id&quot;:&quot;25841c26-2241-4d50-a373-70528fbad505&quot;,&quot;relativeTransform&quot;:{&quot;translate&quot;:{&quot;x&quot;:0,&quot;y&quot;:46.48197484080765},&quot;rotate&quot;:0,&quot;skewX&quot;:0,&quot;scale&quot;:{&quot;x&quot;:1,&quot;y&quot;:0.48638701833362}},&quot;opacity&quot;:1,&quot;path&quot;:{&quot;type&quot;:&quot;RECT&quot;,&quot;size&quot;:{&quot;x&quot;:350,&quot;y&quot;:180}},&quot;pathStyles&quot;:[{&quot;type&quot;:&quot;FILL&quot;,&quot;fillStyle&quot;:&quot;#fff&quot;}],&quot;isFrozen&quot;:true,&quot;isLocked&quot;:false,&quot;parent&quot;:{&quot;type&quot;:&quot;CROP&quot;,&quot;parentId&quot;:&quot;b31ddbb2-1ad4-4d93-8f6e-c2989ce7a239&quot;,&quot;order&quot;:&quot;5&quot;}},&quot;e7cb0030-fdd0-43e6-b0cc-ba7e6a45c011&quot;:{&quot;type&quot;:&quot;FIGURE_OBJECT&quot;,&quot;id&quot;:&quot;e7cb0030-fdd0-43e6-b0cc-ba7e6a45c011&quot;,&quot;name&quot;:&quot;Benzene (ring)&quot;,&quot;relativeTransform&quot;:{&quot;translate&quot;:{&quot;x&quot;:-467.5,&quot;y&quot;:-236.33399999999995},&quot;rotate&quot;:3.141592653589793,&quot;skewX&quot;:0,&quot;scale&quot;:{&quot;x&quot;:0.625,&quot;y&quot;:0.625}},&quot;opacity&quot;:1,&quot;image&quot;:{&quot;url&quot;:&quot;https://icons.biorender.com/biorender/5a3808b82ce7d200145afec1/benzene-ring.png&quot;,&quot;fallbackUrl&quot;:&quot;https://res.cloudinary.com/dlcjuc3ej/image/upload/v1513621684/kepepbmmgxzxribamvd1.svg#/keystone/api/icons/5a3808b82ce7d200145afec1/benzene-ring.svg&quot;,&quot;size&quot;:{&quot;x&quot;:200,&quot;y&quot;:178},&quot;isPremium&quot;:false},&quot;source&quot;:{&quot;id&quot;:&quot;5a3808722ce7d200145afebf&quot;,&quot;type&quot;:&quot;ASSETS&quot;},&quot;pathStyles&quot;:[{&quot;type&quot;:&quot;FILL&quot;,&quot;fillStyle&quot;:&quot;rgb(0,0,0)&quot;}],&quot;isLocked&quot;:false,&quot;parent&quot;:{&quot;type&quot;:&quot;CHILD&quot;,&quot;parentId&quot;:&quot;d9b5d090-9438-4070-9685-f32d5fa34d2d&quot;,&quot;order&quot;:&quot;95&quot;}},&quot;f2da53c7-05e5-4ad5-8af3-72deddb57a88&quot;:{&quot;type&quot;:&quot;FIGURE_OBJECT&quot;,&quot;id&quot;:&quot;f2da53c7-05e5-4ad5-8af3-72deddb57a88&quot;,&quot;relativeTransform&quot;:{&quot;translate&quot;:{&quot;x&quot;:-40.653125000000045,&quot;y&quot;:-20.23585830623324},&quot;rotate&quot;:0,&quot;skewX&quot;:0,&quot;scale&quot;:{&quot;x&quot;:0.5954912935323383,&quot;y&quot;:0.7739010245113614}},&quot;opacity&quot;:1,&quot;path&quot;:{&quot;type&quot;:&quot;RECT&quot;,&quot;size&quot;:{&quot;x&quot;:200,&quot;y&quot;:178}},&quot;pathStyles&quot;:[{&quot;type&quot;:&quot;FILL&quot;,&quot;fillStyle&quot;:&quot;#fff&quot;}],&quot;isFrozen&quot;:true,&quot;isLocked&quot;:false,&quot;parent&quot;:{&quot;type&quot;:&quot;CROP&quot;,&quot;parentId&quot;:&quot;e7cb0030-fdd0-43e6-b0cc-ba7e6a45c011&quot;,&quot;order&quot;:&quot;5&quot;}},&quot;f6d875bd-db06-4348-82f6-4fe396ae0d72&quot;:{&quot;id&quot;:&quot;f6d875bd-db06-4348-82f6-4fe396ae0d72&quot;,&quot;type&quot;:&quot;FIGURE_OBJECT&quot;,&quot;document&quot;:{&quot;type&quot;:&quot;FIGURE&quot;,&quot;canvasType&quot;:&quot;FIGURE&quot;,&quot;units&quot;:&quot;in&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
    <we:property name="66a2d8ff575681fe4be39975_1721951557693"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25.339088882427056},&quot;rotate&quot;:0,&quot;skewX&quot;:0,&quot;scale&quot;:{&quot;x&quot;:1,&quot;y&quot;:1}},&quot;text&quot;:{&quot;textData&quot;:{&quot;lineSpacing&quot;:&quot;normal&quot;,&quot;alignment&quot;:&quot;center&quot;,&quot;verticalAlign&quot;:&quot;CENTER&quot;,&quot;lines&quot;:[{&quot;runs&quot;:[{&quot;style&quot;:{&quot;fontFamily&quot;:&quot;Merriweather&quot;,&quot;fontSize&quot;:6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387.4828643798828,&quot;y&quot;:215.61333333333332},&quot;targetSize&quot;:{&quot;x&quot;:120,&quot;y&quot;:24.24}},&quot;parent&quot;:{&quot;type&quot;:&quot;CHILD&quot;,&quot;parentId&quot;:&quot;1c31e78f-c85c-4b8e-a066-e51e97c32118&quot;,&quot;order&quot;:&quot;7&quot;}},&quot;f6d875bd-db06-4348-82f6-4fe396ae0d72&quot;:{&quot;id&quot;:&quot;f6d875bd-db06-4348-82f6-4fe396ae0d72&quot;,&quot;type&quot;:&quot;FIGURE_OBJECT&quot;,&quot;document&quot;:{&quot;type&quot;:&quot;FIGURE&quot;,&quot;canvasType&quot;:&quot;FIGURE&quot;,&quot;units&quot;:&quot;in&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quot;f13b819c-e62b-42b0-bc0d-211f751ba101&quot;:{&quot;id&quot;:&quot;f13b819c-e62b-42b0-bc0d-211f751ba101&quot;,&quot;name&quot;:&quot;image.png&quot;,&quot;type&quot;:&quot;FIGURE_OBJECT&quot;,&quot;relativeTransform&quot;:{&quot;translate&quot;:{&quot;x&quot;:0.00004908801626957171,&quot;y&quot;:-11.98519256529977},&quot;rotate&quot;:0,&quot;skewX&quot;:0,&quot;scale&quot;:{&quot;x&quot;:2.3646054759460693,&quot;y&quot;:2.3646054759460693}},&quot;image&quot;:{&quot;url&quot;:&quot;https://core.services.biorender.com/api/uploads/66a2e4ef9cda3481a90f9f57/1721951471261_9564cb0b-00cd-4896-8cca-316d976a07b6_icon.png&quot;,&quot;isPremium&quot;:false,&quot;isSignedURL&quot;:true,&quot;size&quot;:{&quot;x&quot;:300,&quot;y&quot;:168.75}},&quot;source&quot;:{&quot;id&quot;:&quot;66a2e4ef9cda3481a90f9f57&quot;,&quot;type&quot;:&quot;UPLOADS&quot;},&quot;isPremium&quot;:false,&quot;parent&quot;:{&quot;type&quot;:&quot;CHILD&quot;,&quot;parentId&quot;:&quot;f6d875bd-db06-4348-82f6-4fe396ae0d72&quot;,&quot;order&quot;:&quot;5&quot;}},&quot;8d66bcd9-60d2-4dd8-aba5-9d5f60c2de80&quot;:{&quot;id&quot;:&quot;8d66bcd9-60d2-4dd8-aba5-9d5f60c2de80&quot;,&quot;type&quot;:&quot;FIGURE_OBJECT&quot;,&quot;document&quot;:{&quot;type&quot;:&quot;FIGURE&quot;,&quot;canvasType&quot;:&quot;FIGURE&quot;,&quot;units&quot;:&quot;in&quot;,&quot;aspectRatio&quot;:0},&quot;parent&quot;:{&quot;type&quot;:&quot;DOCUMENT&quot;,&quot;parentId&quot;:&quot;7bbdf485-d8fe-4ab2-ae13-7cca38affe4b&quot;,&quot;order&quot;:&quot;9&quot;}},&quot;57b3f932-8d83-413a-b749-fad50087839b&quot;:{&quot;id&quot;:&quot;57b3f932-8d83-413a-b749-fad50087839b&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d66bcd9-60d2-4dd8-aba5-9d5f60c2de80&quot;,&quot;type&quot;:&quot;FRAME&quot;,&quot;order&quot;:&quot;5&quot;}},&quot;82fc50a4-511d-45e2-b5b6-54d765a51ae4&quot;:{&quot;id&quot;:&quot;82fc50a4-511d-45e2-b5b6-54d765a51ae4&quot;,&quot;name&quot;:&quot;image.png&quot;,&quot;type&quot;:&quot;FIGURE_OBJECT&quot;,&quot;relativeTransform&quot;:{&quot;translate&quot;:{&quot;x&quot;:-1.6159896112554897,&quot;y&quot;:5.857923136901974},&quot;rotate&quot;:0,&quot;skewX&quot;:0,&quot;scale&quot;:{&quot;x&quot;:2.802715655065595,&quot;y&quot;:2.802715655065595}},&quot;image&quot;:{&quot;url&quot;:&quot;https://core.services.biorender.com/api/uploads/66a2e5221dff1ca7d822650f/1721951522049_8ab7d074-caa1-4c3e-bf51-b5500dbf9b90_icon.png&quot;,&quot;isPremium&quot;:false,&quot;isSignedURL&quot;:true,&quot;size&quot;:{&quot;x&quot;:300,&quot;y&quot;:168.75}},&quot;source&quot;:{&quot;id&quot;:&quot;66a2e5221dff1ca7d822650f&quot;,&quot;type&quot;:&quot;UPLOADS&quot;},&quot;isPremium&quot;:false,&quot;parent&quot;:{&quot;type&quot;:&quot;CHILD&quot;,&quot;parentId&quot;:&quot;8d66bcd9-60d2-4dd8-aba5-9d5f60c2de80&quot;,&quot;order&quot;:&quot;5&quot;}}}}"/>
    <we:property name="66a2d8ff575681fe4be39975_1721967525797"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46.939088882427036},&quot;rotate&quot;:0,&quot;skewX&quot;:0,&quot;scale&quot;:{&quot;x&quot;:1,&quot;y&quot;:1}},&quot;text&quot;:{&quot;textData&quot;:{&quot;lineSpacing&quot;:&quot;normal&quot;,&quot;alignment&quot;:&quot;center&quot;,&quot;verticalAlign&quot;:&quot;CENTER&quot;,&quot;lines&quot;:[{&quot;runs&quot;:[{&quot;style&quot;:{&quot;fontFamily&quot;:&quot;Helvetica&quot;,&quot;fontSize&quot;:8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424.94921875,&quot;y&quot;:258.8133333333333},&quot;targetSize&quot;:{&quot;x&quot;:120,&quot;y&quot;:24.24}},&quot;parent&quot;:{&quot;type&quot;:&quot;CHILD&quot;,&quot;parentId&quot;:&quot;1c31e78f-c85c-4b8e-a066-e51e97c32118&quot;,&quot;order&quot;:&quot;7&quot;}},&quot;f6d875bd-db06-4348-82f6-4fe396ae0d72&quot;:{&quot;id&quot;:&quot;f6d875bd-db06-4348-82f6-4fe396ae0d72&quot;,&quot;type&quot;:&quot;FIGURE_OBJECT&quot;,&quot;document&quot;:{&quot;type&quot;:&quot;FIGURE&quot;,&quot;canvasType&quot;:&quot;FIGURE&quot;,&quot;units&quot;:&quot;in&quot;,&quot;title&quot;:&quot;PDB functionality&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quot;8d66bcd9-60d2-4dd8-aba5-9d5f60c2de80&quot;:{&quot;id&quot;:&quot;8d66bcd9-60d2-4dd8-aba5-9d5f60c2de80&quot;,&quot;type&quot;:&quot;FIGURE_OBJECT&quot;,&quot;document&quot;:{&quot;type&quot;:&quot;FIGURE&quot;,&quot;canvasType&quot;:&quot;FIGURE&quot;,&quot;units&quot;:&quot;in&quot;,&quot;aspectRatio&quot;:0,&quot;title&quot;:&quot;Figures&quot;},&quot;parent&quot;:{&quot;type&quot;:&quot;DOCUMENT&quot;,&quot;parentId&quot;:&quot;7bbdf485-d8fe-4ab2-ae13-7cca38affe4b&quot;,&quot;order&quot;:&quot;6&quot;}},&quot;57b3f932-8d83-413a-b749-fad50087839b&quot;:{&quot;id&quot;:&quot;57b3f932-8d83-413a-b749-fad50087839b&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d66bcd9-60d2-4dd8-aba5-9d5f60c2de80&quot;,&quot;type&quot;:&quot;FRAME&quot;,&quot;order&quot;:&quot;5&quot;}},&quot;f3c2afdc-a621-4d20-a93b-10283c0c37d3&quot;:{&quot;id&quot;:&quot;f3c2afdc-a621-4d20-a93b-10283c0c37d3&quot;,&quot;displayName&quot;:&quot;8VQQ&quot;,&quot;type&quot;:&quot;FIGURE_OBJECT&quot;,&quot;relativeTransform&quot;:{&quot;translate&quot;:{&quot;x&quot;:-230.31806555544657,&quot;y&quot;:98.87891463837852},&quot;rotate&quot;:0,&quot;skewX&quot;:0,&quot;scale&quot;:{&quot;x&quot;:2.3096832741278055,&quot;y&quot;:2.3096832741278055}},&quot;image&quot;:{&quot;url&quot;:&quot;https://core.services.biorender.com/api/pdb/66a31d0d53fbdffae4d32dc4/1721965837421_0dea81fd-9f60-443d-a516-e646114ad31b_icon.png&quot;,&quot;isPremium&quot;:false,&quot;isSignedURL&quot;:true,&quot;size&quot;:{&quot;x&quot;:162.29999999999998,&quot;y&quot;:178.5}},&quot;source&quot;:{&quot;id&quot;:&quot;66a31d0d53fbdffae4d32dc4&quot;,&quot;type&quot;:&quot;PDBS&quot;},&quot;isPremium&quot;:false,&quot;parent&quot;:{&quot;type&quot;:&quot;CHILD&quot;,&quot;parentId&quot;:&quot;f6d875bd-db06-4348-82f6-4fe396ae0d72&quot;,&quot;order&quot;:&quot;985&quot;}},&quot;514c371e-d4b3-4c22-b8b0-5171ed0959d1&quot;:{&quot;id&quot;:&quot;514c371e-d4b3-4c22-b8b0-5171ed0959d1&quot;,&quot;type&quot;:&quot;FIGURE_OBJECT&quot;,&quot;relativeTransform&quot;:{&quot;translate&quot;:{&quot;x&quot;:-0.00037475422212063236,&quot;y&quot;:-257.7124882945581},&quot;rotate&quot;:0,&quot;skewX&quot;:0,&quot;scale&quot;:{&quot;x&quot;:1,&quot;y&quot;:1}},&quot;text&quot;:{&quot;textData&quot;:{&quot;lineSpacing&quot;:&quot;normal&quot;,&quot;alignment&quot;:&quot;left&quot;,&quot;verticalAlign&quot;:&quot;TOP&quot;,&quot;lines&quot;:[{&quot;runs&quot;:[{&quot;style&quot;:{&quot;fontFamily&quot;:&quot;Helvetica&quot;,&quot;fontSize&quot;:38.666666666666664,&quot;color&quot;:&quot;black&quot;,&quot;fontWeight&quot;:&quot;normal&quot;,&quot;fontStyle&quot;:&quot;normal&quot;,&quot;decoration&quot;:&quot;underline&quot;},&quot;range&quot;:[0,3]}],&quot;text&quot;:&quot;8VQQ&quot;},{&quot;runs&quot;:[],&quot;text&quot;:&quot;&quot;,&quot;baseStyle&quot;:{&quot;fontFamily&quot;:&quot;Helvetica&quot;,&quot;fontSize&quot;:24,&quot;color&quot;:&quot;black&quot;,&quot;fontWeight&quot;:&quot;normal&quot;,&quot;fontStyle&quot;:&quot;normal&quot;,&quot;decoration&quot;:&quot;none&quot;,&quot;script&quot;:&quot;none&quot;}},{&quot;runs&quot;:[{&quot;range&quot;:[0,115],&quot;style&quot;:{&quot;fontWeight&quot;:&quot;normal&quot;,&quot;fontStyle&quot;:&quot;normal&quot;,&quot;fontSize&quot;:24,&quot;fontFamily&quot;:&quot;Helvetica&quot;,&quot;color&quot;:&quot;black&quot;,&quot;decoration&quot;:&quot;none&quot;}}],&quot;text&quot;:&quot;Crystal structure of the A/Puerto Rico/8/1934 (H1N1) influenza virus hemagglutinin in complex with small molecule 6S&quot;}],&quot;_lastCaretLocation&quot;:{&quot;lineIndex&quot;:0,&quot;runIndex&quot;:0,&quot;charIndex&quot;:0}},&quot;format&quot;:&quot;BETTER_TEXT&quot;,&quot;size&quot;:{&quot;x&quot;:910.3355101706042,&quot;y&quot;:118.03928000000002},&quot;targetSize&quot;:{&quot;x&quot;:910.3355101706042,&quot;y&quot;:89.4175757646301}},&quot;parent&quot;:{&quot;type&quot;:&quot;CHILD&quot;,&quot;parentId&quot;:&quot;f6d875bd-db06-4348-82f6-4fe396ae0d72&quot;,&quot;order&quot;:&quot;7&quot;}},&quot;2c53190e-f976-4639-89e4-224ffd328031&quot;:{&quot;id&quot;:&quot;2c53190e-f976-4639-89e4-224ffd328031&quot;,&quot;displayName&quot;:&quot;8VQQ&quot;,&quot;type&quot;:&quot;FIGURE_OBJECT&quot;,&quot;relativeTransform&quot;:{&quot;translate&quot;:{&quot;x&quot;:221.18706784082926,&quot;y&quot;:100.43441170112233},&quot;rotate&quot;:-0.7245939713084346,&quot;skewX&quot;:-1.7955169561374105e-16,&quot;scale&quot;:{&quot;x&quot;:1.3619808048673516,&quot;y&quot;:1.3619808048673512}},&quot;image&quot;:{&quot;url&quot;:&quot;https://core.services.biorender.com/api/pdb/66a31d994285595dd6f2db55/1721965977162_5d98cc16-290c-4ea5-9b6f-c8b52d5e1881_icon.png&quot;,&quot;isPremium&quot;:false,&quot;isSignedURL&quot;:true,&quot;size&quot;:{&quot;x&quot;:338.09999999999997,&quot;y&quot;:203.1}},&quot;source&quot;:{&quot;id&quot;:&quot;66a31d994285595dd6f2db55&quot;,&quot;type&quot;:&quot;PDBS&quot;},&quot;isPremium&quot;:false,&quot;parent&quot;:{&quot;type&quot;:&quot;CHILD&quot;,&quot;parentId&quot;:&quot;f6d875bd-db06-4348-82f6-4fe396ae0d72&quot;,&quot;order&quot;:&quot;99&quot;}},&quot;ef8ece54-0e21-4632-a372-e153f83f2dec&quot;:{&quot;id&quot;:&quot;ef8ece54-0e21-4632-a372-e153f83f2dec&quot;,&quot;type&quot;:&quot;FIGURE_OBJECT&quot;,&quot;document&quot;:{&quot;type&quot;:&quot;FIGURE&quot;,&quot;canvasType&quot;:&quot;FIGURE&quot;,&quot;units&quot;:&quot;in&quot;,&quot;aspectRatio&quot;:0,&quot;title&quot;:&quot;protocols&quot;},&quot;parent&quot;:{&quot;type&quot;:&quot;DOCUMENT&quot;,&quot;parentId&quot;:&quot;7bbdf485-d8fe-4ab2-ae13-7cca38affe4b&quot;,&quot;order&quot;:&quot;7&quot;}},&quot;54cd1e5b-787a-4c95-8d64-0bedfd786dc6&quot;:{&quot;id&quot;:&quot;54cd1e5b-787a-4c95-8d64-0bedfd786dc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255, 253, 249, 1)&quot;}],&quot;parent&quot;:{&quot;parentId&quot;:&quot;ef8ece54-0e21-4632-a372-e153f83f2dec&quot;,&quot;type&quot;:&quot;FRAME&quot;,&quot;order&quot;:&quot;5&quot;}},&quot;9dc712bf-b0e5-4bad-94fe-0502561e898e&quot;:{&quot;id&quot;:&quot;9dc712bf-b0e5-4bad-94fe-0502561e898e&quot;,&quot;name&quot;:&quot;Screenshot 2024-07-25 at 9.58.40 PM.png&quot;,&quot;type&quot;:&quot;FIGURE_OBJECT&quot;,&quot;relativeTransform&quot;:{&quot;translate&quot;:{&quot;x&quot;:0.000006606701447253727,&quot;y&quot;:30.38903510038604},&quot;rotate&quot;:0,&quot;skewX&quot;:0,&quot;scale&quot;:{&quot;x&quot;:3.2000000583536066,&quot;y&quot;:3.200000058353606}},&quot;image&quot;:{&quot;url&quot;:&quot;https://core.services.biorender.com/api/uploads/66a31f0c6654675c0d8b3faa/1721966348718_6ca8635c-f53d-4127-918a-59ea19eef462_icon.png&quot;,&quot;isPremium&quot;:false,&quot;isSignedURL&quot;:true,&quot;size&quot;:{&quot;x&quot;:300,&quot;y&quot;:190.71729957805908}},&quot;source&quot;:{&quot;id&quot;:&quot;66a31f0c6654675c0d8b3faa&quot;,&quot;type&quot;:&quot;UPLOADS&quot;},&quot;isPremium&quot;:false,&quot;parent&quot;:{&quot;type&quot;:&quot;CHILD&quot;,&quot;parentId&quot;:&quot;8d66bcd9-60d2-4dd8-aba5-9d5f60c2de80&quot;,&quot;order&quot;:&quot;5&quot;}},&quot;29cced40-7bda-4fc6-9f7b-07eac6b8532a&quot;:{&quot;type&quot;:&quot;FIGURE_OBJECT&quot;,&quot;id&quot;:&quot;29cced40-7bda-4fc6-9f7b-07eac6b8532a&quot;,&quot;relativeTransform&quot;:{&quot;translate&quot;:{&quot;x&quot;:97.57740339199275,&quot;y&quot;:-48.768454796336},&quot;rotate&quot;:0,&quot;skewX&quot;:0,&quot;scale&quot;:{&quot;x&quot;:1,&quot;y&quot;:1}},&quot;isLocked&quot;:false,&quot;parent&quot;:{&quot;type&quot;:&quot;CHILD&quot;,&quot;parentId&quot;:&quot;ef8ece54-0e21-4632-a372-e153f83f2dec&quot;,&quot;order&quot;:&quot;5&quot;},&quot;source&quot;:{&quot;id&quot;:&quot;5f05e75969696d00aecc990a&quot;,&quot;type&quot;:&quot;TEMPLATES&quot;}},&quot;42485115-7890-41a9-83f3-56368abd2fc6&quot;:{&quot;type&quot;:&quot;FIGURE_OBJECT&quot;,&quot;id&quot;:&quot;42485115-7890-41a9-83f3-56368abd2fc6&quot;,&quot;relativeTransform&quot;:{&quot;translate&quot;:{&quot;x&quot;:-474.31126371629983,&quot;y&quot;:-78.03494393461682},&quot;rotate&quot;:0},&quot;opacity&quot;:1,&quot;source&quot;:{&quot;type&quot;:&quot;ASSETS&quot;},&quot;pathStyles&quot;:[{&quot;type&quot;:&quot;FILL&quot;,&quot;fillStyle&quot;:&quot;rgb(0,0,0)&quot;}],&quot;isLocked&quot;:false,&quot;parent&quot;:{&quot;type&quot;:&quot;CHILD&quot;,&quot;parentId&quot;:&quot;29cced40-7bda-4fc6-9f7b-07eac6b8532a&quot;,&quot;order&quot;:&quot;01&quot;}},&quot;ab45dd3e-387f-475c-befd-5ea38fef32e3&quot;:{&quot;type&quot;:&quot;FIGURE_OBJECT&quot;,&quot;id&quot;:&quot;ab45dd3e-387f-475c-befd-5ea38fef32e3&quot;,&quot;relativeTransform&quot;:{&quot;translate&quot;:{&quot;x&quot;:51.54682203822821,&quot;y&quot;:0.0006407918000809805},&quot;rotate&quot;:-2.4492935982947064e-16},&quot;opacity&quot;:1,&quot;path&quot;:{&quot;type&quot;:&quot;RECT&quot;,&quot;size&quot;:{&quot;x&quot;:-17.358664063858726,&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42485115-7890-41a9-83f3-56368abd2fc6&quot;,&quot;order&quot;:&quot;2&quot;}},&quot;fc0d858b-156a-4a29-9960-1a030318d4a3&quot;:{&quot;type&quot;:&quot;FIGURE_OBJECT&quot;,&quot;id&quot;:&quot;fc0d858b-156a-4a29-9960-1a030318d4a3&quot;,&quot;relativeTransform&quot;:{&quot;translate&quot;:{&quot;x&quot;:1.9489924565355636,&quot;y&quot;:-0.0006407918000694064},&quot;rotate&quot;:-2.4492935982947064e-16},&quot;opacity&quot;:1,&quot;path&quot;:{&quot;type&quot;:&quot;RECT&quot;,&quot;size&quot;:{&quot;x&quot;:-83.03742616150093,&quot;y&quot;:10.96271291270838},&quot;cornerRounding&quot;:{&quot;type&quot;:&quot;ARC_LENGTH&quot;,&quot;global&quot;:0}},&quot;pathStyles&quot;:[{&quot;type&quot;:&quot;FILL&quot;,&quot;fillStyle&quot;:&quot;rgba(187,32,78,1)&quot;},{&quot;type&quot;:&quot;STROKE&quot;,&quot;strokeStyle&quot;:&quot;rgba(107, 21, 25, 1)&quot;,&quot;lineWidth&quot;:0,&quot;lineJoin&quot;:&quot;round&quot;,&quot;dashArray&quot;:[0,0]}],&quot;isLocked&quot;:false,&quot;parent&quot;:{&quot;type&quot;:&quot;CHILD&quot;,&quot;parentId&quot;:&quot;42485115-7890-41a9-83f3-56368abd2fc6&quot;,&quot;order&quot;:&quot;5&quot;}},&quot;c433865c-3e6c-456a-9e55-e304a78b4c8a&quot;:{&quot;type&quot;:&quot;FIGURE_OBJECT&quot;,&quot;id&quot;:&quot;c433865c-3e6c-456a-9e55-e304a78b4c8a&quot;,&quot;relativeTransform&quot;:{&quot;translate&quot;:{&quot;x&quot;:-49.89789996529758,&quot;y&quot;:-0.0006407918000732646},&quot;rotate&quot;:-2.4492935982947064e-16},&quot;opacity&quot;:1,&quot;path&quot;:{&quot;type&quot;:&quot;RECT&quot;,&quot;size&quot;:{&quot;x&quot;:-20.656508209719867,&quot;y&quot;:10.96271291270838},&quot;cornerRounding&quot;:{&quot;type&quot;:&quot;ARC_LENGTH&quot;,&quot;global&quot;:0}},&quot;pathStyles&quot;:[{&quot;type&quot;:&quot;FILL&quot;,&quot;fillStyle&quot;:&quot;rgba(216,174,200,1)&quot;},{&quot;type&quot;:&quot;STROKE&quot;,&quot;strokeStyle&quot;:&quot;rgba(11, 16, 60, 1)&quot;,&quot;lineWidth&quot;:0,&quot;lineJoin&quot;:&quot;round&quot;,&quot;dashArray&quot;:[0,0]}],&quot;isLocked&quot;:false,&quot;parent&quot;:{&quot;type&quot;:&quot;CHILD&quot;,&quot;parentId&quot;:&quot;42485115-7890-41a9-83f3-56368abd2fc6&quot;,&quot;order&quot;:&quot;7&quot;}},&quot;3c756009-be24-456c-8673-a0382ae071b3&quot;:{&quot;type&quot;:&quot;FIGURE_OBJECT&quot;,&quot;id&quot;:&quot;3c756009-be24-456c-8673-a0382ae071b3&quot;,&quot;relativeTransform&quot;:{&quot;translate&quot;:{&quot;x&quot;:-474.517890760606,&quot;y&quot;:-101.3559446206103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02&quot;}},&quot;320474fb-9870-43da-8567-0487ae54b0be&quot;:{&quot;type&quot;:&quot;FIGURE_OBJECT&quot;,&quot;id&quot;:&quot;320474fb-9870-43da-8567-0487ae54b0be&quot;,&quot;relativeTransform&quot;:{&quot;translate&quot;:{&quot;x&quot;:-474.3116406918998,&quot;y&quot;:-0.045616524517414624},&quot;rotate&quot;:0},&quot;opacity&quot;:1,&quot;source&quot;:{&quot;type&quot;:&quot;ASSETS&quot;},&quot;pathStyles&quot;:[{&quot;type&quot;:&quot;FILL&quot;,&quot;fillStyle&quot;:&quot;rgb(0,0,0)&quot;}],&quot;isLocked&quot;:false,&quot;parent&quot;:{&quot;type&quot;:&quot;CHILD&quot;,&quot;parentId&quot;:&quot;29cced40-7bda-4fc6-9f7b-07eac6b8532a&quot;,&quot;order&quot;:&quot;05&quot;}},&quot;da8f1a2e-72df-4fb2-b76b-facf77311891&quot;:{&quot;type&quot;:&quot;FIGURE_OBJECT&quot;,&quot;id&quot;:&quot;da8f1a2e-72df-4fb2-b76b-facf77311891&quot;,&quot;relativeTransform&quot;:{&quot;translate&quot;:{&quot;x&quot;:51.547017303668575,&quot;y&quot;:0.09488279073577306},&quot;rotate&quot;:4.440892098500626e-16},&quot;opacity&quot;:1,&quot;path&quot;:{&quot;type&quot;:&quot;RECT&quot;,&quot;size&quot;:{&quot;x&quot;:-17.358664063858726,&quot;y&quot;:10.96271291270838},&quot;cornerRounding&quot;:{&quot;type&quot;:&quot;ARC_LENGTH&quot;,&quot;global&quot;:0}},&quot;pathStyles&quot;:[{&quot;type&quot;:&quot;FILL&quot;,&quot;fillStyle&quot;:&quot;rgba(163,207,163,1)&quot;},{&quot;type&quot;:&quot;STROKE&quot;,&quot;strokeStyle&quot;:&quot;rgba(11, 16, 60, 1)&quot;,&quot;lineWidth&quot;:0,&quot;lineJoin&quot;:&quot;round&quot;,&quot;dashArray&quot;:[0,0]}],&quot;isLocked&quot;:false,&quot;parent&quot;:{&quot;type&quot;:&quot;CHILD&quot;,&quot;parentId&quot;:&quot;320474fb-9870-43da-8567-0487ae54b0be&quot;,&quot;order&quot;:&quot;2&quot;}},&quot;1fc57f54-140a-4131-a8f4-1e1039a31a3f&quot;:{&quot;type&quot;:&quot;FIGURE_OBJECT&quot;,&quot;id&quot;:&quot;1fc57f54-140a-4131-a8f4-1e1039a31a3f&quot;,&quot;relativeTransform&quot;:{&quot;translate&quot;:{&quot;x&quot;:1.3494372396577663,&quot;y&quot;:0.09425469645551122},&quot;rotate&quot;:4.440892098500626e-16},&quot;opacity&quot;:1,&quot;path&quot;:{&quot;type&quot;:&quot;RECT&quot;,&quot;size&quot;:{&quot;x&quot;:-83.03742616150093,&quot;y&quot;:10.96271291270838},&quot;cornerRounding&quot;:{&quot;type&quot;:&quot;ARC_LENGTH&quot;,&quot;global&quot;:0}},&quot;pathStyles&quot;:[{&quot;type&quot;:&quot;FILL&quot;,&quot;fillStyle&quot;:&quot;rgba(25,77,155,1)&quot;},{&quot;type&quot;:&quot;STROKE&quot;,&quot;strokeStyle&quot;:&quot;rgba(107, 21, 25, 1)&quot;,&quot;lineWidth&quot;:0,&quot;lineJoin&quot;:&quot;round&quot;,&quot;dashArray&quot;:[0,0]}],&quot;isLocked&quot;:false,&quot;parent&quot;:{&quot;type&quot;:&quot;CHILD&quot;,&quot;parentId&quot;:&quot;320474fb-9870-43da-8567-0487ae54b0be&quot;,&quot;order&quot;:&quot;5&quot;}},&quot;7e637842-d6d2-4023-8b6a-93c6b2d5ba2f&quot;:{&quot;type&quot;:&quot;FIGURE_OBJECT&quot;,&quot;id&quot;:&quot;7e637842-d6d2-4023-8b6a-93c6b2d5ba2f&quot;,&quot;relativeTransform&quot;:{&quot;translate&quot;:{&quot;x&quot;:-49.89809523073801,&quot;y&quot;:-0.09488279073577884},&quot;rotate&quot;:4.440892098500626e-16},&quot;opacity&quot;:1,&quot;path&quot;:{&quot;type&quot;:&quot;RECT&quot;,&quot;size&quot;:{&quot;x&quot;:-20.656508209719867,&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320474fb-9870-43da-8567-0487ae54b0be&quot;,&quot;order&quot;:&quot;7&quot;}},&quot;f3c8e227-8b01-40a9-b7a0-807e0856ebb8&quot;:{&quot;type&quot;:&quot;FIGURE_OBJECT&quot;,&quot;id&quot;:&quot;f3c8e227-8b01-40a9-b7a0-807e0856ebb8&quot;,&quot;relativeTransform&quot;:{&quot;translate&quot;:{&quot;x&quot;:-475.531393583339,&quot;y&quot;:84.13523659097974},&quot;rotate&quot;:1.4223220631876592},&quot;opacity&quot;:1,&quot;source&quot;:{&quot;type&quot;:&quot;ASSETS&quot;},&quot;pathStyles&quot;:[{&quot;type&quot;:&quot;FILL&quot;,&quot;fillStyle&quot;:&quot;rgb(0,0,0)&quot;}],&quot;isLocked&quot;:false,&quot;parent&quot;:{&quot;type&quot;:&quot;CHILD&quot;,&quot;parentId&quot;:&quot;29cced40-7bda-4fc6-9f7b-07eac6b8532a&quot;,&quot;order&quot;:&quot;07&quot;}},&quot;a1a5d4a1-e452-4d2b-99bb-d1394d74bea1&quot;:{&quot;type&quot;:&quot;FIGURE_OBJECT&quot;,&quot;id&quot;:&quot;a1a5d4a1-e452-4d2b-99bb-d1394d74bea1&quot;,&quot;relativeTransform&quot;:{&quot;translate&quot;:{&quot;x&quot;:-4.938036929790269e-13,&quot;y&quot;:2.469380437987775e-13},&quot;rotate&quot;:-2.449293598294708e-16,&quot;skewX&quot;:-3.3091734720989984e-31},&quot;opacity&quot;:1,&quot;path&quot;:{&quot;type&quot;:&quot;ARC&quot;,&quot;size&quot;:{&quot;x&quot;:-108.69787028484556,&quot;y&quot;:108.69787028484622},&quot;startAngle&quot;:1.0153384176171507,&quot;sweepAngle&quot;:3.832612880947214},&quot;pathStyles&quot;:[{&quot;type&quot;:&quot;FILL&quot;,&quot;fillStyle&quot;:&quot;rgba(0,0,0,0)&quot;},{&quot;type&quot;:&quot;STROKE&quot;,&quot;strokeStyle&quot;:&quot;rgba(120,122,122,1)&quot;,&quot;lineWidth&quot;:11.851289822212761,&quot;lineJoin&quot;:&quot;round&quot;}],&quot;isLocked&quot;:false,&quot;parent&quot;:{&quot;type&quot;:&quot;CHILD&quot;,&quot;parentId&quot;:&quot;f3c8e227-8b01-40a9-b7a0-807e0856ebb8&quot;,&quot;order&quot;:&quot;2&quot;}},&quot;4bf1243d-0bc5-4bc3-85a6-dae70b5e5718&quot;:{&quot;type&quot;:&quot;FIGURE_OBJECT&quot;,&quot;id&quot;:&quot;4bf1243d-0bc5-4bc3-85a6-dae70b5e5718&quot;,&quot;relativeTransform&quot;:{&quot;translate&quot;:{&quot;x&quot;:6.584290555115449e-13,&quot;y&quot;:-1.6462536253251836e-13},&quot;rotate&quot;:-2.449293598294708e-16,&quot;skewX&quot;:-3.3091734720989984e-31},&quot;opacity&quot;:1,&quot;path&quot;:{&quot;type&quot;:&quot;ARC&quot;,&quot;size&quot;:{&quot;x&quot;:-108.69787028484564,&quot;y&quot;:108.69787028484618},&quot;startAngle&quot;:-1.4378527244807655,&quot;sweepAngle&quot;:0.26493255810488114},&quot;pathStyles&quot;:[{&quot;type&quot;:&quot;FILL&quot;,&quot;fillStyle&quot;:&quot;rgba(0,0,0,0)&quot;},{&quot;type&quot;:&quot;STROKE&quot;,&quot;strokeStyle&quot;:&quot;rgba(163, 207, 163, 1)&quot;,&quot;lineWidth&quot;:11.85128982221276,&quot;lineJoin&quot;:&quot;round&quot;}],&quot;isLocked&quot;:false,&quot;parent&quot;:{&quot;type&quot;:&quot;CHILD&quot;,&quot;parentId&quot;:&quot;f3c8e227-8b01-40a9-b7a0-807e0856ebb8&quot;,&quot;order&quot;:&quot;5&quot;}},&quot;ab696508-6757-443c-8d46-b27923decd14&quot;:{&quot;type&quot;:&quot;FIGURE_OBJECT&quot;,&quot;id&quot;:&quot;ab696508-6757-443c-8d46-b27923decd14&quot;,&quot;relativeTransform&quot;:{&quot;translate&quot;:{&quot;x&quot;:6.584290555115449e-13,&quot;y&quot;:-1.6462536253251836e-13},&quot;rotate&quot;:-2.449293598294708e-16,&quot;skewX&quot;:-3.3091734720989984e-31},&quot;opacity&quot;:1,&quot;path&quot;:{&quot;type&quot;:&quot;ARC&quot;,&quot;size&quot;:{&quot;x&quot;:-108.69787028484545,&quot;y&quot;:108.69787028484635},&quot;startAngle&quot;:0.8798614292119794,&quot;sweepAngle&quot;:0.2733034757916163},&quot;pathStyles&quot;:[{&quot;type&quot;:&quot;FILL&quot;,&quot;fillStyle&quot;:&quot;rgba(0,0,0,0)&quot;},{&quot;type&quot;:&quot;STROKE&quot;,&quot;strokeStyle&quot;:&quot;rgba(216, 174, 200, 1)&quot;,&quot;lineWidth&quot;:11.85128982221276,&quot;lineJoin&quot;:&quot;round&quot;}],&quot;isLocked&quot;:false,&quot;parent&quot;:{&quot;type&quot;:&quot;CHILD&quot;,&quot;parentId&quot;:&quot;f3c8e227-8b01-40a9-b7a0-807e0856ebb8&quot;,&quot;order&quot;:&quot;7&quot;}},&quot;f877edb1-1a32-4326-8b5a-68d886b62fdb&quot;:{&quot;type&quot;:&quot;FIGURE_OBJECT&quot;,&quot;id&quot;:&quot;f877edb1-1a32-4326-8b5a-68d886b62fdb&quot;,&quot;relativeTransform&quot;:{&quot;translate&quot;:{&quot;x&quot;:-205.77810088763684,&quot;y&quot;:57.886602674041654},&quot;rotate&quot;:-1.7192705904021348},&quot;opacity&quot;:1,&quot;source&quot;:{&quot;type&quot;:&quot;ASSETS&quot;},&quot;pathStyles&quot;:[{&quot;type&quot;:&quot;FILL&quot;,&quot;fillStyle&quot;:&quot;rgb(0,0,0)&quot;}],&quot;isLocked&quot;:false,&quot;parent&quot;:{&quot;type&quot;:&quot;CHILD&quot;,&quot;parentId&quot;:&quot;29cced40-7bda-4fc6-9f7b-07eac6b8532a&quot;,&quot;order&quot;:&quot;1&quot;}},&quot;6fec1cd3-21f1-4b4c-8fe2-db3e54e9a7b0&quot;:{&quot;type&quot;:&quot;FIGURE_OBJECT&quot;,&quot;id&quot;:&quot;6fec1cd3-21f1-4b4c-8fe2-db3e54e9a7b0&quot;,&quot;relativeTransform&quot;:{&quot;translate&quot;:{&quot;x&quot;:3.2917833044650875e-13,&quot;y&quot;:0},&quot;rotate&quot;:3.1415926535897905,&quot;skewX&quot;:7.563825079083425e-31},&quot;opacity&quot;:1,&quot;path&quot;:{&quot;type&quot;:&quot;ARC&quot;,&quot;size&quot;:{&quot;x&quot;:-108.69787028484578,&quot;y&quot;:108.6978702848463},&quot;startAngle&quot;:1.0153384176171507,&quot;sweepAngle&quot;:3.8942733658889335},&quot;pathStyles&quot;:[{&quot;type&quot;:&quot;FILL&quot;,&quot;fillStyle&quot;:&quot;rgba(0,0,0,0)&quot;},{&quot;type&quot;:&quot;STROKE&quot;,&quot;strokeStyle&quot;:&quot;rgba(120, 122, 122, 1)&quot;,&quot;lineWidth&quot;:11.85128982221278,&quot;lineJoin&quot;:&quot;round&quot;}],&quot;isLocked&quot;:false,&quot;parent&quot;:{&quot;type&quot;:&quot;CHILD&quot;,&quot;parentId&quot;:&quot;f877edb1-1a32-4326-8b5a-68d886b62fdb&quot;,&quot;order&quot;:&quot;2&quot;}},&quot;89883da3-9dbe-4cbc-8002-4605ea4db119&quot;:{&quot;type&quot;:&quot;FIGURE_OBJECT&quot;,&quot;id&quot;:&quot;89883da3-9dbe-4cbc-8002-4605ea4db119&quot;,&quot;relativeTransform&quot;:{&quot;translate&quot;:{&quot;x&quot;:0,&quot;y&quot;:0},&quot;rotate&quot;:3.141592653589791,&quot;skewX&quot;:7.563825079083425e-31},&quot;opacity&quot;:1,&quot;path&quot;:{&quot;type&quot;:&quot;ARC&quot;,&quot;size&quot;:{&quot;x&quot;:-108.69787028484586,&quot;y&quot;:108.6978702848463},&quot;startAngle&quot;:-1.3898004120604386,&quot;sweepAngle&quot;:0.23839726140933437},&quot;pathStyles&quot;:[{&quot;type&quot;:&quot;FILL&quot;,&quot;fillStyle&quot;:&quot;rgba(0,0,0,0)&quot;},{&quot;type&quot;:&quot;STROKE&quot;,&quot;strokeStyle&quot;:&quot;rgba(163, 207, 163, 1)&quot;,&quot;lineWidth&quot;:11.85128982221278,&quot;lineJoin&quot;:&quot;round&quot;}],&quot;isLocked&quot;:false,&quot;parent&quot;:{&quot;type&quot;:&quot;CHILD&quot;,&quot;parentId&quot;:&quot;f877edb1-1a32-4326-8b5a-68d886b62fdb&quot;,&quot;order&quot;:&quot;5&quot;}},&quot;7ef90a14-4f7e-49e5-a582-5c269f169a05&quot;:{&quot;type&quot;:&quot;FIGURE_OBJECT&quot;,&quot;id&quot;:&quot;7ef90a14-4f7e-49e5-a582-5c269f169a05&quot;,&quot;relativeTransform&quot;:{&quot;translate&quot;:{&quot;x&quot;:0,&quot;y&quot;:0},&quot;rotate&quot;:3.141592653589791,&quot;skewX&quot;:7.563825079083425e-31},&quot;opacity&quot;:1,&quot;path&quot;:{&quot;type&quot;:&quot;ARC&quot;,&quot;size&quot;:{&quot;x&quot;:-108.6978702848457,&quot;y&quot;:108.69787028484645},&quot;startAngle&quot;:0.8987517469586247,&quot;sweepAngle&quot;:0.254413158044971},&quot;pathStyles&quot;:[{&quot;type&quot;:&quot;FILL&quot;,&quot;fillStyle&quot;:&quot;rgba(0,0,0,0)&quot;},{&quot;type&quot;:&quot;STROKE&quot;,&quot;strokeStyle&quot;:&quot;rgba(216, 174, 200, 1)&quot;,&quot;lineWidth&quot;:11.851289822212774,&quot;lineJoin&quot;:&quot;round&quot;}],&quot;isLocked&quot;:false,&quot;parent&quot;:{&quot;type&quot;:&quot;CHILD&quot;,&quot;parentId&quot;:&quot;f877edb1-1a32-4326-8b5a-68d886b62fdb&quot;,&quot;order&quot;:&quot;7&quot;}},&quot;2c04b80d-9dc1-48bd-a712-cca72007f3b6&quot;:{&quot;type&quot;:&quot;FIGURE_OBJECT&quot;,&quot;id&quot;:&quot;2c04b80d-9dc1-48bd-a712-cca72007f3b6&quot;,&quot;relativeTransform&quot;:{&quot;translate&quot;:{&quot;x&quot;:-117.79981636382537,&quot;y&quot;:10.912423215531796},&quot;rotate&quot;:0},&quot;opacity&quot;:1,&quot;path&quot;:{&quot;type&quot;:&quot;POLY_LINE&quot;,&quot;points&quot;:[{&quot;x&quot;:-32.5775783375696,&quot;y&quot;:27.147981947974664},{&quot;x&quot;:32.5775783375696,&quot;y&quot;:-27.147981947974664}],&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2&quot;}},&quot;3c3510e4-2921-4eef-99a7-c10b6833b9c5&quot;:{&quot;type&quot;:&quot;FIGURE_OBJECT&quot;,&quot;id&quot;:&quot;3c3510e4-2921-4eef-99a7-c10b6833b9c5&quot;,&quot;relativeTransform&quot;:{&quot;translate&quot;:{&quot;x&quot;:-129.0209822356549,&quot;y&quot;:4.034934455378215},&quot;rotate&quot;:0},&quot;opacity&quot;:1,&quot;path&quot;:{&quot;type&quot;:&quot;POLY_LINE&quot;,&quot;points&quot;:[{&quot;x&quot;:-25.700089577416016,&quot;y&quot;:20.994439373100406},{&quot;x&quot;:25.700089577416016,&quot;y&quot;:-20.994439373100406}],&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5&quot;}},&quot;68a39f0a-752d-409f-a8f2-30226f1df7f1&quot;:{&quot;type&quot;:&quot;FIGURE_OBJECT&quot;,&quot;id&quot;:&quot;68a39f0a-752d-409f-a8f2-30226f1df7f1&quot;,&quot;relativeTransform&quot;:{&quot;translate&quot;:{&quot;x&quot;:-144.92237051666075,&quot;y&quot;:-22.10743038443696},&quot;rotate&quot;:0},&quot;opacity&quot;:1,&quot;source&quot;:{&quot;type&quot;:&quot;ASSETS&quot;},&quot;pathStyles&quot;:[{&quot;type&quot;:&quot;FILL&quot;,&quot;fillStyle&quot;:&quot;rgb(0,0,0)&quot;}],&quot;isLocked&quot;:false,&quot;parent&quot;:{&quot;type&quot;:&quot;CHILD&quot;,&quot;parentId&quot;:&quot;29cced40-7bda-4fc6-9f7b-07eac6b8532a&quot;,&quot;order&quot;:&quot;17&quot;}},&quot;558b8ff9-d517-4fcf-91a8-1b91289dcb2e&quot;:{&quot;type&quot;:&quot;FIGURE_OBJECT&quot;,&quot;id&quot;:&quot;558b8ff9-d517-4fcf-91a8-1b91289dcb2e&quot;,&quot;relativeTransform&quot;:{&quot;translate&quot;:{&quot;x&quot;:50.64897500102016,&quot;y&quot;:-0.017702942906062467},&quot;rotate&quot;:0},&quot;opacity&quot;:1,&quot;path&quot;:{&quot;type&quot;:&quot;RECT&quot;,&quot;size&quot;:{&quot;x&quot;:-19.318508669284522,&quot;y&quot;:10.96271291270838},&quot;cornerRounding&quot;:{&quot;type&quot;:&quot;ARC_LENGTH&quot;,&quot;global&quot;:0}},&quot;pathStyles&quot;:[{&quot;type&quot;:&quot;FILL&quot;,&quot;fillStyle&quot;:&quot;rgba(163, 207, 163, 1)&quot;},{&quot;type&quot;:&quot;STROKE&quot;,&quot;strokeStyle&quot;:&quot;rgba(11, 16, 60, 1)&quot;,&quot;lineWidth&quot;:0,&quot;lineJoin&quot;:&quot;round&quot;,&quot;dashArray&quot;:[0,0]}],&quot;isLocked&quot;:false,&quot;parent&quot;:{&quot;type&quot;:&quot;CHILD&quot;,&quot;parentId&quot;:&quot;68a39f0a-752d-409f-a8f2-30226f1df7f1&quot;,&quot;order&quot;:&quot;2&quot;}},&quot;6dd6b20a-0a37-4fd7-93ba-527be13e76db&quot;:{&quot;type&quot;:&quot;FIGURE_OBJECT&quot;,&quot;id&quot;:&quot;6dd6b20a-0a37-4fd7-93ba-527be13e76db&quot;,&quot;relativeTransform&quot;:{&quot;translate&quot;:{&quot;x&quot;:-0.5285273657035297,&quot;y&quot;:-0.018331037186309518},&quot;rotate&quot;:0},&quot;opacity&quot;:1,&quot;path&quot;:{&quot;type&quot;:&quot;RECT&quot;,&quot;size&quot;:{&quot;x&quot;:-83.03742616150093,&quot;y&quot;:10.96271291270838},&quot;cornerRounding&quot;:{&quot;type&quot;:&quot;ARC_LENGTH&quot;,&quot;global&quot;:0}},&quot;pathStyles&quot;:[{&quot;type&quot;:&quot;FILL&quot;,&quot;fillStyle&quot;:&quot;rgba(25, 77, 155, 1)&quot;},{&quot;type&quot;:&quot;STROKE&quot;,&quot;strokeStyle&quot;:&quot;rgba(107, 21, 25, 1)&quot;,&quot;lineWidth&quot;:0,&quot;lineJoin&quot;:&quot;round&quot;,&quot;dashArray&quot;:[0,0]}],&quot;isLocked&quot;:false,&quot;parent&quot;:{&quot;type&quot;:&quot;CHILD&quot;,&quot;parentId&quot;:&quot;68a39f0a-752d-409f-a8f2-30226f1df7f1&quot;,&quot;order&quot;:&quot;5&quot;}},&quot;4bc5de70-2c21-4718-a9d2-55d91f2c2f0b&quot;:{&quot;type&quot;:&quot;FIGURE_OBJECT&quot;,&quot;id&quot;:&quot;4bc5de70-2c21-4718-a9d2-55d91f2c2f0b&quot;,&quot;relativeTransform&quot;:{&quot;translate&quot;:{&quot;x&quot;:-50.96797430703172,&quot;y&quot;:0.01833103718630823},&quot;rotate&quot;:0},&quot;opacity&quot;:1,&quot;path&quot;:{&quot;type&quot;:&quot;RECT&quot;,&quot;size&quot;:{&quot;x&quot;:-18.680510057261408,&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68a39f0a-752d-409f-a8f2-30226f1df7f1&quot;,&quot;order&quot;:&quot;7&quot;}},&quot;0a9a49a7-2646-4949-90a3-c6c5c591bd10&quot;:{&quot;type&quot;:&quot;FIGURE_OBJECT&quot;,&quot;id&quot;:&quot;0a9a49a7-2646-4949-90a3-c6c5c591bd10&quot;,&quot;relativeTransform&quot;:{&quot;translate&quot;:{&quot;x&quot;:-195.116744738087,&quot;y&quot;:-52.01593016241482},&quot;rotate&quot;:0},&quot;opacity&quot;:1,&quot;path&quot;:{&quot;type&quot;:&quot;RECT&quot;,&quot;size&quot;:{&quot;x&quot;:-17.55899024299453,&quot;y&quot;:12.041626439043876},&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29cced40-7bda-4fc6-9f7b-07eac6b8532a&quot;,&quot;order&quot;:&quot;2&quot;}},&quot;299da33c-9d51-48b1-a2e0-2d47d5425117&quot;:{&quot;type&quot;:&quot;FIGURE_OBJECT&quot;,&quot;id&quot;:&quot;299da33c-9d51-48b1-a2e0-2d47d5425117&quot;,&quot;relativeTransform&quot;:{&quot;translate&quot;:{&quot;x&quot;:-244.9225235176717,&quot;y&quot;:-41.92700078930485},&quot;rotate&quot;:0},&quot;opacity&quot;:1,&quot;source&quot;:{&quot;type&quot;:&quot;ASSETS&quot;},&quot;pathStyles&quot;:[{&quot;type&quot;:&quot;FILL&quot;,&quot;fillStyle&quot;:&quot;rgb(0,0,0)&quot;}],&quot;isLocked&quot;:false,&quot;parent&quot;:{&quot;type&quot;:&quot;CHILD&quot;,&quot;parentId&quot;:&quot;29cced40-7bda-4fc6-9f7b-07eac6b8532a&quot;,&quot;order&quot;:&quot;21&quot;}},&quot;2e0b8f46-1869-43ce-b41d-59e112446ec8&quot;:{&quot;type&quot;:&quot;FIGURE_OBJECT&quot;,&quot;id&quot;:&quot;2e0b8f46-1869-43ce-b41d-59e112446ec8&quot;,&quot;relativeTransform&quot;:{&quot;translate&quot;:{&quot;x&quot;:-1.098782716894568,&quot;y&quot;:-10.025425874063599},&quot;rotate&quot;:0},&quot;opacity&quot;:1,&quot;path&quot;:{&quot;type&quot;:&quot;RECT&quot;,&quot;size&quot;:{&quot;x&quot;:-83.99571248163535,&quot;y&quot;:10.96271291270838},&quot;cornerRounding&quot;:{&quot;type&quot;:&quot;ARC_LENGTH&quot;,&quot;global&quot;:0}},&quot;pathStyles&quot;:[{&quot;type&quot;:&quot;FILL&quot;,&quot;fillStyle&quot;:&quot;rgba(187, 32, 78, 1)&quot;},{&quot;type&quot;:&quot;STROKE&quot;,&quot;strokeStyle&quot;:&quot;rgba(107, 21, 25, 1)&quot;,&quot;lineWidth&quot;:0,&quot;lineJoin&quot;:&quot;round&quot;,&quot;dashArray&quot;:[0,0]}],&quot;isLocked&quot;:false,&quot;parent&quot;:{&quot;type&quot;:&quot;CHILD&quot;,&quot;parentId&quot;:&quot;299da33c-9d51-48b1-a2e0-2d47d5425117&quot;,&quot;order&quot;:&quot;2&quot;}},&quot;3f8283f0-4c67-407a-8e7d-b845cb6966af&quot;:{&quot;type&quot;:&quot;FIGURE_OBJECT&quot;,&quot;id&quot;:&quot;3f8283f0-4c67-407a-8e7d-b845cb6966af&quot;,&quot;relativeTransform&quot;:{&quot;translate&quot;:{&quot;x&quot;:-50.43140952636912,&quot;y&quot;:-10.025425874063597},&quot;rotate&quot;:0},&quot;opacity&quot;:1,&quot;path&quot;:{&quot;type&quot;:&quot;RECT&quot;,&quot;size&quot;:{&quot;x&quot;:-15.882246017947026,&quot;y&quot;:10.96271291270838},&quot;cornerRounding&quot;:{&quot;type&quot;:&quot;ARC_LENGTH&quot;,&quot;global&quot;:0}},&quot;pathStyles&quot;:[{&quot;type&quot;:&quot;FILL&quot;,&quot;fillStyle&quot;:&quot;rgba(216, 174, 200, 1)&quot;},{&quot;type&quot;:&quot;STROKE&quot;,&quot;strokeStyle&quot;:&quot;rgba(11, 16, 60, 1)&quot;,&quot;lineWidth&quot;:0,&quot;lineJoin&quot;:&quot;round&quot;,&quot;dashArray&quot;:[0,0]}],&quot;isLocked&quot;:false,&quot;parent&quot;:{&quot;type&quot;:&quot;CHILD&quot;,&quot;parentId&quot;:&quot;299da33c-9d51-48b1-a2e0-2d47d5425117&quot;,&quot;order&quot;:&quot;5&quot;}},&quot;6a3130ca-bd33-4cba-a889-d4cfe7a9997e&quot;:{&quot;type&quot;:&quot;FIGURE_OBJECT&quot;,&quot;id&quot;:&quot;6a3130ca-bd33-4cba-a889-d4cfe7a9997e&quot;,&quot;relativeTransform&quot;:{&quot;translate&quot;:{&quot;x&quot;:57.82957289638317,&quot;y&quot;:5.190549190187418},&quot;rotate&quot;:0},&quot;opacity&quot;:1,&quot;path&quot;:{&quot;type&quot;:&quot;POLY_LINE&quot;,&quot;points&quot;:[{&quot;x&quot;:0,&quot;y&quot;:9.77327350127088},{&quot;x&quot;:0,&quot;y&quot;:-9.77327350127088}],&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9da33c-9d51-48b1-a2e0-2d47d5425117&quot;,&quot;order&quot;:&quot;7&quot;}},&quot;2ad671c8-09bd-41d7-9614-b6438f7aa3bf&quot;:{&quot;type&quot;:&quot;FIGURE_OBJECT&quot;,&quot;id&quot;:&quot;2ad671c8-09bd-41d7-9614-b6438f7aa3bf&quot;,&quot;relativeTransform&quot;:{&quot;translate&quot;:{&quot;x&quot;:-204.4394113304722,&quot;y&quot;:-37.098424691757096},&quot;rotate&quot;:0},&quot;opacity&quot;:1,&quot;path&quot;:{&quot;type&quot;:&quot;POLY_LINE&quot;,&quot;points&quot;:[{&quot;x&quot;:0,&quot;y&quot;:9.411300408631215},{&quot;x&quot;:0,&quot;y&quot;:-9.411300408631215}],&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cced40-7bda-4fc6-9f7b-07eac6b8532a&quot;,&quot;order&quot;:&quot;22&quot;}},&quot;48b92256-3423-4d8e-9953-ef6d03238234&quot;:{&quot;type&quot;:&quot;FIGURE_OBJECT&quot;,&quot;id&quot;:&quot;48b92256-3423-4d8e-9953-ef6d03238234&quot;,&quot;relativeTransform&quot;:{&quot;translate&quot;:{&quot;x&quot;:-272.8137378348189,&quot;y&quot;:-9.654256358035772},&quot;rotate&quot;:0},&quot;opacity&quot;:1,&quot;path&quot;:{&quot;type&quot;:&quot;POLY_LINE&quot;,&quot;points&quot;:[{&quot;x&quot;:-15.292307712083959,&quot;y&quot;:-37.57941492763178},{&quot;x&quot;:15.292307712083959,&quot;y&quot;:37.57941492763178}],&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5&quot;}},&quot;28a30821-370a-4579-8c7e-c90f801e713d&quot;:{&quot;type&quot;:&quot;FIGURE_OBJECT&quot;,&quot;id&quot;:&quot;28a30821-370a-4579-8c7e-c90f801e713d&quot;,&quot;relativeTransform&quot;:{&quot;translate&quot;:{&quot;x&quot;:-283.3109575213691,&quot;y&quot;:-3.1387406905218533},&quot;rotate&quot;:0},&quot;opacity&quot;:1,&quot;path&quot;:{&quot;type&quot;:&quot;POLY_LINE&quot;,&quot;points&quot;:[{&quot;x&quot;:-19.274011731120243,&quot;y&quot;:-44.0949305951457},{&quot;x&quot;:19.274011731120243,&quot;y&quot;:44.0949305951457}],&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7&quot;}},&quot;647ffb41-055a-4644-9150-6ba08ea82083&quot;:{&quot;type&quot;:&quot;FIGURE_OBJECT&quot;,&quot;id&quot;:&quot;647ffb41-055a-4644-9150-6ba08ea82083&quot;,&quot;relativeTransform&quot;:{&quot;translate&quot;:{&quot;x&quot;:59.41529019642408,&quot;y&quot;:55.80827035403251},&quot;rotate&quot;:1.6633706097496874},&quot;opacity&quot;:1,&quot;source&quot;:{&quot;type&quot;:&quot;ASSETS&quot;},&quot;pathStyles&quot;:[{&quot;type&quot;:&quot;FILL&quot;,&quot;fillStyle&quot;:&quot;rgb(0,0,0)&quot;}],&quot;isLocked&quot;:false,&quot;parent&quot;:{&quot;type&quot;:&quot;CHILD&quot;,&quot;parentId&quot;:&quot;29cced40-7bda-4fc6-9f7b-07eac6b8532a&quot;,&quot;order&quot;:&quot;3&quot;}},&quot;0c7337b0-1a73-4ccb-abc5-0bd1b36f8101&quot;:{&quot;type&quot;:&quot;FIGURE_OBJECT&quot;,&quot;id&quot;:&quot;0c7337b0-1a73-4ccb-abc5-0bd1b36f8101&quot;,&quot;relativeTransform&quot;:{&quot;translate&quot;:{&quot;x&quot;:-0.00012607629186732946,&quot;y&quot;:0.00043927970821700505},&quot;rotate&quot;:2.664535259100376e-15},&quot;opacity&quot;:1,&quot;path&quot;:{&quot;type&quot;:&quot;ARC&quot;,&quot;size&quot;:{&quot;x&quot;:-108.6978702848459,&quot;y&quot;:108.69787028484645},&quot;startAngle&quot;:1.522419981228274,&quot;sweepAngle&quot;:3.372811925065065},&quot;pathStyles&quot;:[{&quot;type&quot;:&quot;FILL&quot;,&quot;fillStyle&quot;:&quot;rgba(0,0,0,0)&quot;},{&quot;type&quot;:&quot;STROKE&quot;,&quot;strokeStyle&quot;:&quot;rgba(120, 122, 122, 1)&quot;,&quot;lineWidth&quot;:11.851289822212793,&quot;lineJoin&quot;:&quot;round&quot;}],&quot;isLocked&quot;:false,&quot;parent&quot;:{&quot;type&quot;:&quot;CHILD&quot;,&quot;parentId&quot;:&quot;647ffb41-055a-4644-9150-6ba08ea82083&quot;,&quot;order&quot;:&quot;1&quot;}},&quot;6bb2b0ca-04be-4f8c-b858-045748396cc7&quot;:{&quot;type&quot;:&quot;FIGURE_OBJECT&quot;,&quot;id&quot;:&quot;6bb2b0ca-04be-4f8c-b858-045748396cc7&quot;,&quot;relativeTransform&quot;:{&quot;translate&quot;:{&quot;x&quot;:-0.00036042314567193904,&quot;y&quot;:-0.00037235659307888294},&quot;rotate&quot;:2.664535259100376e-15},&quot;opacity&quot;:1,&quot;path&quot;:{&quot;type&quot;:&quot;ARC&quot;,&quot;size&quot;:{&quot;x&quot;:-108.69787028484598,&quot;y&quot;:108.6978702848464},&quot;startAngle&quot;:-1.4378527244807655,&quot;sweepAngle&quot;:0.2177353515795104},&quot;pathStyles&quot;:[{&quot;type&quot;:&quot;FILL&quot;,&quot;fillStyle&quot;:&quot;rgba(0,0,0,0)&quot;},{&quot;type&quot;:&quot;STROKE&quot;,&quot;strokeStyle&quot;:&quot;rgba(163, 207, 163, 1)&quot;,&quot;lineWidth&quot;:11.851289822212792,&quot;lineJoin&quot;:&quot;round&quot;}],&quot;isLocked&quot;:false,&quot;parent&quot;:{&quot;type&quot;:&quot;CHILD&quot;,&quot;parentId&quot;:&quot;647ffb41-055a-4644-9150-6ba08ea82083&quot;,&quot;order&quot;:&quot;2&quot;}},&quot;41bb8359-3793-4a95-881b-dba5b7ce8574&quot;:{&quot;type&quot;:&quot;FIGURE_OBJECT&quot;,&quot;id&quot;:&quot;41bb8359-3793-4a95-881b-dba5b7ce8574&quot;,&quot;relativeTransform&quot;:{&quot;translate&quot;:{&quot;x&quot;:-0.00005005329484809009,&quot;y&quot;:-0.00007176249243926047},&quot;rotate&quot;:2.664535259100376e-15},&quot;opacity&quot;:1,&quot;path&quot;:{&quot;type&quot;:&quot;ARC&quot;,&quot;size&quot;:{&quot;x&quot;:-108.6978702848458,&quot;y&quot;:108.69787028484654},&quot;startAngle&quot;:-0.14847426360723823,&quot;sweepAngle&quot;:0.276849932291271},&quot;pathStyles&quot;:[{&quot;type&quot;:&quot;FILL&quot;,&quot;fillStyle&quot;:&quot;rgba(0,0,0,0)&quot;},{&quot;type&quot;:&quot;STROKE&quot;,&quot;strokeStyle&quot;:&quot;rgba(242, 179, 66, 1)&quot;,&quot;lineWidth&quot;:11.851289822212792,&quot;lineJoin&quot;:&quot;round&quot;}],&quot;isLocked&quot;:false,&quot;parent&quot;:{&quot;type&quot;:&quot;CHILD&quot;,&quot;parentId&quot;:&quot;647ffb41-055a-4644-9150-6ba08ea82083&quot;,&quot;order&quot;:&quot;3&quot;}},&quot;c0ef2802-9104-46b3-9ee6-bf4d64c69cbc&quot;:{&quot;type&quot;:&quot;FIGURE_OBJECT&quot;,&quot;id&quot;:&quot;c0ef2802-9104-46b3-9ee6-bf4d64c69cbc&quot;,&quot;relativeTransform&quot;:{&quot;translate&quot;:{&quot;x&quot;:-0.00012607629137352573,&quot;y&quot;:0.000439279707394023},&quot;rotate&quot;:2.664535259100376e-15},&quot;opacity&quot;:1,&quot;path&quot;:{&quot;type&quot;:&quot;ARC&quot;,&quot;size&quot;:{&quot;x&quot;:-108.6978702848458,&quot;y&quot;:108.69787028484657},&quot;startAngle&quot;:1.3014750308128296,&quot;sweepAngle&quot;:0.2551602710514611},&quot;pathStyles&quot;:[{&quot;type&quot;:&quot;FILL&quot;,&quot;fillStyle&quot;:&quot;rgba(0,0,0,0)&quot;},{&quot;type&quot;:&quot;STROKE&quot;,&quot;strokeStyle&quot;:&quot;rgba(216, 174, 200, 1)&quot;,&quot;lineWidth&quot;:11.851289822212793,&quot;lineJoin&quot;:&quot;round&quot;}],&quot;isLocked&quot;:false,&quot;parent&quot;:{&quot;type&quot;:&quot;CHILD&quot;,&quot;parentId&quot;:&quot;647ffb41-055a-4644-9150-6ba08ea82083&quot;,&quot;order&quot;:&quot;5&quot;}},&quot;e8525988-27c5-424f-8030-45b40e5ca4a9&quot;:{&quot;type&quot;:&quot;FIGURE_OBJECT&quot;,&quot;id&quot;:&quot;e8525988-27c5-424f-8030-45b40e5ca4a9&quot;,&quot;relativeTransform&quot;:{&quot;translate&quot;:{&quot;x&quot;:-0.00012607629137352573,&quot;y&quot;:0.000439279707394023},&quot;rotate&quot;:2.664535259100376e-15},&quot;opacity&quot;:1,&quot;path&quot;:{&quot;type&quot;:&quot;ARC&quot;,&quot;size&quot;:{&quot;x&quot;:-108.6978702848458,&quot;y&quot;:108.69787028484656},&quot;startAngle&quot;:0.11626942144938479,&quot;sweepAngle&quot;:1.2228864053729263},&quot;pathStyles&quot;:[{&quot;type&quot;:&quot;FILL&quot;,&quot;fillStyle&quot;:&quot;rgba(0,0,0,0)&quot;},{&quot;type&quot;:&quot;STROKE&quot;,&quot;strokeStyle&quot;:&quot;rgba(187, 32, 78, 1)&quot;,&quot;lineWidth&quot;:11.851289822212792,&quot;lineJoin&quot;:&quot;round&quot;}],&quot;isLocked&quot;:false,&quot;parent&quot;:{&quot;type&quot;:&quot;CHILD&quot;,&quot;parentId&quot;:&quot;647ffb41-055a-4644-9150-6ba08ea82083&quot;,&quot;order&quot;:&quot;6&quot;}},&quot;6764cc87-5db5-4464-8a38-12c9348267ae&quot;:{&quot;type&quot;:&quot;FIGURE_OBJECT&quot;,&quot;id&quot;:&quot;6764cc87-5db5-4464-8a38-12c9348267ae&quot;,&quot;relativeTransform&quot;:{&quot;translate&quot;:{&quot;x&quot;:0.00036042314583656447,&quot;y&quot;:-0.0004392797080523796},&quot;rotate&quot;:2.664535259100376e-15},&quot;opacity&quot;:1,&quot;path&quot;:{&quot;type&quot;:&quot;ARC&quot;,&quot;size&quot;:{&quot;x&quot;:-108.6978702848458,&quot;y&quot;:108.69787028484656},&quot;startAngle&quot;:-1.2140996746224726,&quot;sweepAngle&quot;:1.0656254110152368},&quot;pathStyles&quot;:[{&quot;type&quot;:&quot;FILL&quot;,&quot;fillStyle&quot;:&quot;rgba(0,0,0,0)&quot;},{&quot;type&quot;:&quot;STROKE&quot;,&quot;strokeStyle&quot;:&quot;rgba(25, 77, 155, 1)&quot;,&quot;lineWidth&quot;:11.851289822212792,&quot;lineJoin&quot;:&quot;round&quot;}],&quot;isLocked&quot;:false,&quot;parent&quot;:{&quot;type&quot;:&quot;CHILD&quot;,&quot;parentId&quot;:&quot;647ffb41-055a-4644-9150-6ba08ea82083&quot;,&quot;order&quot;:&quot;7&quot;}},&quot;1f09090c-4d23-4cf9-a362-495ae31d9b46&quot;:{&quot;type&quot;:&quot;FIGURE_OBJECT&quot;,&quot;id&quot;:&quot;1f09090c-4d23-4cf9-a362-495ae31d9b46&quot;,&quot;relativeTransform&quot;:{&quot;translate&quot;:{&quot;x&quot;:-79.61461180975448,&quot;y&quot;:63.77619714803405},&quot;rotate&quot;:0},&quot;opacity&quot;:1,&quot;path&quot;:{&quot;type&quot;:&quot;POLY_LINE&quot;,&quot;points&quot;:[{&quot;x&quot;:-62.82142582149799,&quot;y&quot;:0},{&quot;x&quot;:62.82142582149799,&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35&quot;}},&quot;aca14f75-1786-42c8-b7a7-8680fdbc229c&quot;:{&quot;type&quot;:&quot;FIGURE_OBJECT&quot;,&quot;id&quot;:&quot;aca14f75-1786-42c8-b7a7-8680fdbc229c&quot;,&quot;relativeTransform&quot;:{&quot;translate&quot;:{&quot;x&quot;:289.3996423626069,&quot;y&quot;:71.26057722041638},&quot;rotate&quot;:0},&quot;opacity&quot;:1,&quot;source&quot;:{&quot;id&quot;:&quot;5ee3e386801d3900ae610196&quot;,&quot;type&quot;:&quot;ASSETS&quot;},&quot;pathStyles&quot;:[{&quot;type&quot;:&quot;FILL&quot;,&quot;fillStyle&quot;:&quot;rgb(0,0,0)&quot;}],&quot;isLocked&quot;:false,&quot;parent&quot;:{&quot;type&quot;:&quot;CHILD&quot;,&quot;parentId&quot;:&quot;29cced40-7bda-4fc6-9f7b-07eac6b8532a&quot;,&quot;order&quot;:&quot;4&quot;}},&quot;6e82e7ba-17a6-490b-9cc7-59d775472ff9&quot;:{&quot;type&quot;:&quot;FIGURE_OBJECT&quot;,&quot;id&quot;:&quot;6e82e7ba-17a6-490b-9cc7-59d775472ff9&quot;,&quot;name&quot;:&quot;Petri dish&quot;,&quot;relativeTransform&quot;:{&quot;translate&quot;:{&quot;x&quot;:-0.21207501149288413,&quot;y&quot;:3.239535964804221e-14},&quot;rotate&quot;:0,&quot;skewX&quot;:0,&quot;scale&quot;:{&quot;x&quot;:0.3507108885563849,&quot;y&quot;:0.3507108885563848}},&quot;opacity&quot;:1,&quot;image&quot;:{&quot;url&quot;:&quot;https://icons.biorender.com/biorender/5ee274bf88e8df0028d0e36e/petri-dish-2.png&quot;,&quot;fallbackUrl&quot;:&quot;https://res.cloudinary.com/dlcjuc3ej/image/upload/v1591899318/jcfbo0w7apy62fyf4w2i.svg#/keystone/api/icons/5ee274bf88e8df0028d0e36e/petri-dish-2.svg&quot;,&quot;size&quot;:{&quot;x&quot;:325,&quot;y&quot;:243},&quot;isPremium&quot;:false},&quot;source&quot;:{&quot;id&quot;:&quot;5ee0f3bac4e9c30027d95cee&quot;,&quot;type&quot;:&quot;ASSETS&quot;},&quot;pathStyles&quot;:[{&quot;type&quot;:&quot;FILL&quot;,&quot;fillStyle&quot;:&quot;rgb(0,0,0)&quot;}],&quot;isLocked&quot;:false,&quot;parent&quot;:{&quot;type&quot;:&quot;CHILD&quot;,&quot;parentId&quot;:&quot;aca14f75-1786-42c8-b7a7-8680fdbc229c&quot;,&quot;order&quot;:&quot;2&quot;}},&quot;a211fc0b-27e5-4bde-89ad-9bd87ae5f5dd&quot;:{&quot;type&quot;:&quot;FIGURE_OBJECT&quot;,&quot;id&quot;:&quot;a211fc0b-27e5-4bde-89ad-9bd87ae5f5dd&quot;,&quot;name&quot;:&quot;Petri dish (streak plate, streak only)&quot;,&quot;relativeTransform&quot;:{&quot;translate&quot;:{&quot;x&quot;:1.3575912950508233,&quot;y&quot;:-2.361981783615092},&quot;rotate&quot;:0,&quot;skewX&quot;:0,&quot;scale&quot;:{&quot;x&quot;:0.33641568136659344,&quot;y&quot;:0.14818170720722237}},&quot;opacity&quot;:1,&quot;image&quot;:{&quot;url&quot;:&quot;https://icons.biorender.com/biorender/5d3a0ec4b97f39000480a60c/petri-dish-streak-plate-streak-only.png&quot;,&quot;fallbackUrl&quot;:&quot;https://res.cloudinary.com/dlcjuc3ej/image/upload/v1564085951/liue7ejezt6wx6lf9466.svg#/keystone/api/icons/5d3a0ec4b97f39000480a60c/petri-dish-streak-plate-streak-only.svg&quot;,&quot;size&quot;:{&quot;x&quot;:332,&quot;y&quot;:341},&quot;isPremium&quot;:false},&quot;source&quot;:{&quot;id&quot;:&quot;5d3a0e8bb97f39000480a606&quot;,&quot;type&quot;:&quot;ASSETS&quot;},&quot;pathStyles&quot;:[{&quot;type&quot;:&quot;FILL&quot;,&quot;fillStyle&quot;:&quot;rgb(0,0,0)&quot;}],&quot;isLocked&quot;:false,&quot;parent&quot;:{&quot;type&quot;:&quot;CHILD&quot;,&quot;parentId&quot;:&quot;aca14f75-1786-42c8-b7a7-8680fdbc229c&quot;,&quot;order&quot;:&quot;5&quot;}},&quot;74eabf7c-d6e6-44c9-8d27-98b793c7537b&quot;:{&quot;type&quot;:&quot;FIGURE_OBJECT&quot;,&quot;id&quot;:&quot;74eabf7c-d6e6-44c9-8d27-98b793c7537b&quot;,&quot;relativeTransform&quot;:{&quot;translate&quot;:{&quot;x&quot;:-149.76866307563662,&quot;y&quot;:-37.2425465060881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45&quot;}},&quot;1dccc092-2da5-4ae8-835e-c7e8612c340f&quot;:{&quot;type&quot;:&quot;FIGURE_OBJECT&quot;,&quot;id&quot;:&quot;1dccc092-2da5-4ae8-835e-c7e8612c340f&quot;,&quot;relativeTransform&quot;:{&quot;translate&quot;:{&quot;x&quot;:-243.5653026789815,&quot;y&quot;:-66.7948952961697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quot;}},&quot;7cfdee84-abbe-4459-a2d6-5db32bf1c0f5&quot;:{&quot;type&quot;:&quot;FIGURE_OBJECT&quot;,&quot;id&quot;:&quot;7cfdee84-abbe-4459-a2d6-5db32bf1c0f5&quot;,&quot;relativeTransform&quot;:{&quot;translate&quot;:{&quot;x&quot;:-11.880805004039315,&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1&quot;}},&quot;d860a921-90ed-42f3-84eb-945e33ae419d&quot;:{&quot;type&quot;:&quot;FIGURE_OBJECT&quot;,&quot;id&quot;:&quot;d860a921-90ed-42f3-84eb-945e33ae419d&quot;,&quot;relativeTransform&quot;:{&quot;translate&quot;:{&quot;x&quot;:128.5647549401496,&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2&quot;}},&quot;06036b77-6582-42b1-a2f1-5bfc0a9c958c&quot;:{&quot;type&quot;:&quot;FIGURE_OBJECT&quot;,&quot;id&quot;:&quot;06036b77-6582-42b1-a2f1-5bfc0a9c958c&quot;,&quot;relativeTransform&quot;:{&quot;translate&quot;:{&quot;x&quot;:-456.6899146680975,&quot;y&quot;:175.1961266058389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48]}],&quot;text&quot;:&quot;Linear Vector &amp; DNA inserts with overlapping ends&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74.14676506617468,&quot;y&quot;:35.88743997477059},&quot;targetSize&quot;:{&quot;x&quot;:174.14676506617468,&quot;y&quot;:35.88743997477059},&quot;format&quot;:&quot;BETTER_TEXT&quot;,&quot;verticalAlign&quot;:&quot;TOP&quot;},&quot;isLocked&quot;:false,&quot;parent&quot;:{&quot;type&quot;:&quot;CHILD&quot;,&quot;parentId&quot;:&quot;29cced40-7bda-4fc6-9f7b-07eac6b8532a&quot;,&quot;order&quot;:&quot;55&quot;}},&quot;d954af2b-336c-4d85-adf1-7435e5ec55ca&quot;:{&quot;type&quot;:&quot;FIGURE_OBJECT&quot;,&quot;id&quot;:&quot;d954af2b-336c-4d85-adf1-7435e5ec55ca&quot;,&quot;relativeTransform&quot;:{&quot;translate&quot;:{&quot;x&quot;:-559.8544490613882,&quot;y&quot;:169.804671114888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57&quot;}},&quot;24b92b24-92f9-44f4-9a65-c16f287891c4&quot;:{&quot;type&quot;:&quot;FIGURE_OBJECT&quot;,&quot;id&quot;:&quot;24b92b24-92f9-44f4-9a65-c16f287891c4&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1&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d954af2b-336c-4d85-adf1-7435e5ec55ca&quot;,&quot;order&quot;:&quot;5&quot;}},&quot;6344eb1d-41ef-4782-aceb-053d814fe175&quot;:{&quot;type&quot;:&quot;FIGURE_OBJECT&quot;,&quot;id&quot;:&quot;6344eb1d-41ef-4782-aceb-053d814fe175&quot;,&quot;relativeTransform&quot;:{&quot;translate&quot;:{&quot;x&quot;:-197.47835750350575,&quot;y&quot;:148.76746496396615},&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4]}],&quot;text&quot;:&quot;Gibson assembly&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08.50002112111382,&quot;y&quot;:17.3572258324761},&quot;targetSize&quot;:{&quot;x&quot;:108.50002112111382,&quot;y&quot;:17.3572258324761},&quot;format&quot;:&quot;BETTER_TEXT&quot;,&quot;verticalAlign&quot;:&quot;TOP&quot;},&quot;isLocked&quot;:false,&quot;parent&quot;:{&quot;type&quot;:&quot;CHILD&quot;,&quot;parentId&quot;:&quot;29cced40-7bda-4fc6-9f7b-07eac6b8532a&quot;,&quot;order&quot;:&quot;6&quot;}},&quot;76097210-6002-46d1-b228-a8df7e15b302&quot;:{&quot;type&quot;:&quot;FIGURE_OBJECT&quot;,&quot;id&quot;:&quot;76097210-6002-46d1-b228-a8df7e15b302&quot;,&quot;relativeTransform&quot;:{&quot;translate&quot;:{&quot;x&quot;:-263.4469905839185,&quot;y&quot;:148.08628555650878},&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2&quot;}},&quot;d4a5efed-d705-4758-b4c3-a188df423d35&quot;:{&quot;type&quot;:&quot;FIGURE_OBJECT&quot;,&quot;id&quot;:&quot;d4a5efed-d705-4758-b4c3-a188df423d35&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2&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76097210-6002-46d1-b228-a8df7e15b302&quot;,&quot;order&quot;:&quot;5&quot;}},&quot;65dac397-1a09-4148-8ad8-41e8c5902c12&quot;:{&quot;type&quot;:&quot;FIGURE_OBJECT&quot;,&quot;id&quot;:&quot;65dac397-1a09-4148-8ad8-41e8c5902c12&quot;,&quot;relativeTransform&quot;:{&quot;translate&quot;:{&quot;x&quot;:65.94613362648353,&quot;y&quot;:149.45290927662782},&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7]}],&quot;text&quot;:&quot;Transformed vector&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23.72631023507851,&quot;y&quot;:18.331391948266653},&quot;targetSize&quot;:{&quot;x&quot;:123.72631023507851,&quot;y&quot;:18.331391948266653},&quot;format&quot;:&quot;BETTER_TEXT&quot;,&quot;verticalAlign&quot;:&quot;TOP&quot;},&quot;isLocked&quot;:false,&quot;parent&quot;:{&quot;type&quot;:&quot;CHILD&quot;,&quot;parentId&quot;:&quot;29cced40-7bda-4fc6-9f7b-07eac6b8532a&quot;,&quot;order&quot;:&quot;65&quot;}},&quot;417511ea-4676-414c-a496-a621cf7ba9f4&quot;:{&quot;type&quot;:&quot;FIGURE_OBJECT&quot;,&quot;id&quot;:&quot;417511ea-4676-414c-a496-a621cf7ba9f4&quot;,&quot;relativeTransform&quot;:{&quot;translate&quot;:{&quot;x&quot;:-6.7762142702456,&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7&quot;}},&quot;280acb7e-b25d-4f76-8241-c283a1c09caa&quot;:{&quot;type&quot;:&quot;FIGURE_OBJECT&quot;,&quot;id&quot;:&quot;280acb7e-b25d-4f76-8241-c283a1c09caa&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3&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417511ea-4676-414c-a496-a621cf7ba9f4&quot;,&quot;order&quot;:&quot;5&quot;}},&quot;d70b45b7-24e5-4926-8fe1-54f861a9b861&quot;:{&quot;type&quot;:&quot;FIGURE_OBJECT&quot;,&quot;id&quot;:&quot;d70b45b7-24e5-4926-8fe1-54f861a9b861&quot;,&quot;relativeTransform&quot;:{&quot;translate&quot;:{&quot;x&quot;:297.5623000925595,&quot;y&quot;:146.8003158160573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23]}],&quot;text&quot;:&quot;Bacterial transformation&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51.52093953779288,&quot;y&quot;:15.926816076145139},&quot;targetSize&quot;:{&quot;x&quot;:151.52093953779288,&quot;y&quot;:15.926816076145139},&quot;format&quot;:&quot;BETTER_TEXT&quot;,&quot;verticalAlign&quot;:&quot;TOP&quot;},&quot;isLocked&quot;:false,&quot;parent&quot;:{&quot;type&quot;:&quot;CHILD&quot;,&quot;parentId&quot;:&quot;29cced40-7bda-4fc6-9f7b-07eac6b8532a&quot;,&quot;order&quot;:&quot;7&quot;}},&quot;f1dc5498-54cd-401d-b39a-dedeee7d64d8&quot;:{&quot;type&quot;:&quot;FIGURE_OBJECT&quot;,&quot;id&quot;:&quot;f1dc5498-54cd-401d-b39a-dedeee7d64d8&quot;,&quot;relativeTransform&quot;:{&quot;translate&quot;:{&quot;x&quot;:207.6798120874192,&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71&quot;}},&quot;459dfe4b-f9d6-4013-9423-61ee370a5a80&quot;:{&quot;type&quot;:&quot;FIGURE_OBJECT&quot;,&quot;id&quot;:&quot;459dfe4b-f9d6-4013-9423-61ee370a5a80&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4&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f1dc5498-54cd-401d-b39a-dedeee7d64d8&quot;,&quot;order&quot;:&quot;5&quot;}},&quot;8cbd4f92-372c-4166-b342-adddc0d018ea&quot;:{&quot;type&quot;:&quot;FIGURE_OBJECT&quot;,&quot;id&quot;:&quot;8cbd4f92-372c-4166-b342-adddc0d018ea&quot;,&quot;relativeTransform&quot;:{&quot;translate&quot;:{&quot;x&quot;:-474.67335757857205,&quot;y&quot;:-17.659888480463596},&quot;rotate&quot;:-2.443460952792061e-16},&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53784492985375,&quot;y&quot;:17.2076897440262},&quot;targetSize&quot;:{&quot;x&quot;:48.53784492985375,&quot;y&quot;:17.2076897440262},&quot;format&quot;:&quot;BETTER_TEXT&quot;,&quot;verticalAlign&quot;:&quot;TOP&quot;},&quot;isLocked&quot;:false,&quot;parent&quot;:{&quot;type&quot;:&quot;CHILD&quot;,&quot;parentId&quot;:&quot;29cced40-7bda-4fc6-9f7b-07eac6b8532a&quot;,&quot;order&quot;:&quot;72&quot;}},&quot;80bee546-f5bc-47df-9e10-bf9676ed2cf1&quot;:{&quot;type&quot;:&quot;FIGURE_OBJECT&quot;,&quot;id&quot;:&quot;80bee546-f5bc-47df-9e10-bf9676ed2cf1&quot;,&quot;relativeTransform&quot;:{&quot;translate&quot;:{&quot;x&quot;:-471.0442898475747,&quot;y&quot;:92.0419350996494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13]}],&quot;text&quot;:&quot;Linear Vector &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86.87354223351893,&quot;y&quot;:15.926816076145139},&quot;targetSize&quot;:{&quot;x&quot;:86.87354223351893,&quot;y&quot;:15.926816076145139},&quot;format&quot;:&quot;BETTER_TEXT&quot;,&quot;verticalAlign&quot;:&quot;TOP&quot;},&quot;isLocked&quot;:false,&quot;parent&quot;:{&quot;type&quot;:&quot;CHILD&quot;,&quot;parentId&quot;:&quot;29cced40-7bda-4fc6-9f7b-07eac6b8532a&quot;,&quot;order&quot;:&quot;75&quot;}},&quot;784ada8d-60f6-45be-bc6d-fed33ae1e20d&quot;:{&quot;type&quot;:&quot;FIGURE_OBJECT&quot;,&quot;id&quot;:&quot;784ada8d-60f6-45be-bc6d-fed33ae1e20d&quot;,&quot;relativeTransform&quot;:{&quot;translate&quot;:{&quot;x&quot;:-366.9267419211311,&quot;y&quot;:-10.906231162221479},&quot;rotate&quot;:0},&quot;opacity&quot;:1,&quot;path&quot;:{&quot;type&quot;:&quot;POLY_LINE&quot;,&quot;points&quot;:[{&quot;x&quot;:-44.97410130853626,&quot;y&quot;:11.453008104989252},{&quot;x&quot;:-28.144463404675502,&quot;y&quot;:-11.45300810498917},{&quot;x&quot;:44.97410130853626,&quot;y&quot;:-11.45300810498917}],&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77&quot;}},&quot;fadf45c7-8cb2-4bd2-aecd-a772c2006c0a&quot;:{&quot;type&quot;:&quot;FIGURE_OBJECT&quot;,&quot;id&quot;:&quot;fadf45c7-8cb2-4bd2-aecd-a772c2006c0a&quot;,&quot;relativeTransform&quot;:{&quot;translate&quot;:{&quot;x&quot;:-365.5718461680448,&quot;y&quot;:-66.0191660555462},&quot;rotate&quot;:3.141592653589793},&quot;opacity&quot;:1,&quot;path&quot;:{&quot;type&quot;:&quot;POLY_LINE&quot;,&quot;points&quot;:[{&quot;x&quot;:44.884663487318115,&quot;y&quot;:14.598570029231793},{&quot;x&quot;:28.233901225893653,&quot;y&quot;:-14.598570029231874},{&quot;x&quot;:-44.884663487318115,&quot;y&quot;:-14.598570029231874}],&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quot;}},&quot;ab086325-014c-4084-a71d-4a6ab10cce7c&quot;:{&quot;type&quot;:&quot;FIGURE_OBJECT&quot;,&quot;id&quot;:&quot;ab086325-014c-4084-a71d-4a6ab10cce7c&quot;,&quot;relativeTransform&quot;:{&quot;translate&quot;:{&quot;x&quot;:-341.31609016493326,&quot;y&quot;:78.06732816461238},&quot;rotate&quot;:0},&quot;opacity&quot;:1,&quot;path&quot;:{&quot;type&quot;:&quot;POLY_LINE&quot;,&quot;points&quot;:[{&quot;x&quot;:-64.79318358249954,&quot;y&quot;:17.316399049747133},{&quot;x&quot;:-13.3930044276675,&quot;y&quot;:-9.469609805587867},{&quot;x&quot;:64.79318358249954,&quot;y&quot;:-16.70907165838111}],&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Smoothing&quot;:{&quot;type&quot;:&quot;CATMULL_SMOOTHING&quot;,&quot;smoothing&quot;:0.2},&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5&quot;}},&quot;2b205da9-6605-4235-b259-d052332e7c3f&quot;:{&quot;type&quot;:&quot;FIGURE_OBJECT&quot;,&quot;id&quot;:&quot;2b205da9-6605-4235-b259-d052332e7c3f&quot;,&quot;relativeTransform&quot;:{&quot;translate&quot;:{&quot;x&quot;:168.70399736435078,&quot;y&quot;:64.74786018921478},&quot;rotate&quot;:0},&quot;opacity&quot;:1,&quot;path&quot;:{&quot;type&quot;:&quot;POLY_LINE&quot;,&quot;points&quot;:[{&quot;x&quot;:-46.6997754129214,&quot;y&quot;:0},{&quot;x&quot;:46.6997754129214,&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9&quot;}},&quot;c2263267-a2c2-4ab8-946c-309523bb8b1d&quot;:{&quot;type&quot;:&quot;FIGURE_OBJECT&quot;,&quot;id&quot;:&quot;c2263267-a2c2-4ab8-946c-309523bb8b1d&quot;,&quot;relativeTransform&quot;:{&quot;translate&quot;:{&quot;x&quot;:36.38908713781876,&quot;y&quot;:-207.63078506367913},&quot;rotate&quot;:0},&quot;opacity&quot;:1,&quot;pathStyles&quot;:[{&quot;type&quot;:&quot;FILL&quot;,&quot;fillStyle&quot;:&quot;rgba(23,56,98,1)&quot;}],&quot;text&quot;:{&quot;textData&quot;:{&quot;lineSpacing&quot;:&quot;normal&quot;,&quot;alignment&quot;:&quot;left&quot;,&quot;lines&quot;:[{&quot;runs&quot;:[{&quot;style&quot;:{&quot;fontFamily&quot;:&quot;Roboto&quot;,&quot;fontSize&quot;:54.80479647071682,&quot;color&quot;:&quot;rgba(23,56,98,1)&quot;,&quot;fontWeight&quot;:&quot;normal&quot;,&quot;fontStyle&quot;:&quot;normal&quot;,&quot;decoration&quot;:&quot;none&quot;,&quot;script&quot;:&quot;none&quot;},&quot;range&quot;:[0,23]}],&quot;text&quot;:&quot;Gibson Assembly Protocol&quot;,&quot;baseStyle&quot;:{&quot;fontFamily&quot;:&quot;Roboto&quot;,&quot;fontSize&quot;:54.80479647071682,&quot;color&quot;:&quot;rgba(23,56,98,1)&quot;,&quot;fontWeight&quot;:&quot;normal&quot;,&quot;fontStyle&quot;:&quot;normal&quot;,&quot;decoration&quot;:&quot;none&quot;,&quot;script&quot;:&quot;none&quot;}}],&quot;verticalAlign&quot;:&quot;TOP&quot;},&quot;size&quot;:{&quot;x&quot;:651.9330847090423,&quot;y&quot;:65.64857361754382},&quot;targetSize&quot;:{&quot;x&quot;:651.9330847090423,&quot;y&quot;:65.64857361754382},&quot;format&quot;:&quot;BETTER_TEXT&quot;,&quot;verticalAlign&quot;:&quot;TOP&quot;},&quot;isLocked&quot;:false,&quot;parent&quot;:{&quot;type&quot;:&quot;CHILD&quot;,&quot;parentId&quot;:&quot;29cced40-7bda-4fc6-9f7b-07eac6b8532a&quot;,&quot;order&quot;:&quot;95&quot;}},&quot;de3b1bbc-ce63-4c07-877d-a672e8c40994&quot;:{&quot;id&quot;:&quot;de3b1bbc-ce63-4c07-877d-a672e8c40994&quot;,&quot;type&quot;:&quot;FIGURE_OBJECT&quot;,&quot;relativeTransform&quot;:{&quot;translate&quot;:{&quot;x&quot;:-71.7000078022478,&quot;y&quot;:-289.90000016391275},&quot;rotate&quot;:0,&quot;skewX&quot;:0,&quot;scale&quot;:{&quot;x&quot;:1,&quot;y&quot;:1}},&quot;text&quot;:{&quot;textData&quot;:{&quot;lineSpacing&quot;:&quot;normal&quot;,&quot;alignment&quot;:&quot;left&quot;,&quot;verticalAlign&quot;:&quot;TOP&quot;,&quot;lines&quot;:[{&quot;runs&quot;:[{&quot;style&quot;:{&quot;fontFamily&quot;:&quot;Helvetica&quot;,&quot;fontSize&quot;:33.33333333333333,&quot;color&quot;:&quot;rgba(23,23,23,1)&quot;,&quot;fontWeight&quot;:&quot;normal&quot;,&quot;fontStyle&quot;:&quot;normal&quot;,&quot;decoration&quot;:&quot;none&quot;,&quot;script&quot;:&quot;none&quot;},&quot;range&quot;:[0,35]},{&quot;style&quot;:{&quot;fontFamily&quot;:&quot;Helvetica&quot;,&quot;fontSize&quot;:33.33333333333333,&quot;color&quot;:&quot;rgba(23,23,23,1)&quot;,&quot;fontWeight&quot;:&quot;normal&quot;,&quot;fontStyle&quot;:&quot;italic&quot;,&quot;decoration&quot;:&quot;none&quot;,&quot;script&quot;:&quot;none&quot;},&quot;range&quot;:[36,45]}],&quot;text&quot;:&quot;Cartoon of intestine development in C. elegans&quot;}],&quot;_lastCaretLocation&quot;:{&quot;lineIndex&quot;:0,&quot;runIndex&quot;:1,&quot;charIndex&quot;:36}},&quot;format&quot;:&quot;BETTER_TEXT&quot;,&quot;size&quot;:{&quot;x&quot;:805.5999843955045,&quot;y&quot;:68.00000032782555},&quot;targetSize&quot;:{&quot;x&quot;:805.5999843955045,&quot;y&quot;:68.00000032782555}},&quot;parent&quot;:{&quot;type&quot;:&quot;CHILD&quot;,&quot;parentId&quot;:&quot;8d66bcd9-60d2-4dd8-aba5-9d5f60c2de80&quot;,&quot;order&quot;:&quot;7&quot;}},&quot;eca539bc-f27b-40d2-ad26-30cd36c490f8&quot;:{&quot;type&quot;:&quot;FIGURE_OBJECT&quot;,&quot;id&quot;:&quot;eca539bc-f27b-40d2-ad26-30cd36c490f8&quot;,&quot;relativeTransform&quot;:{&quot;translate&quot;:{&quot;x&quot;:-238.70000000000005,&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7&quot;},&quot;layout&quot;:{&quot;sizeRatio&quot;:{&quot;x&quot;:0.88,&quot;y&quot;:0.88},&quot;keepAspectRatio&quot;:false}},&quot;b53d71c8-9b10-4b19-beba-d19932474000&quot;:{&quot;id&quot;:&quot;b53d71c8-9b10-4b19-beba-d19932474000&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7]}],&quot;text&quot;:&quot;Sequence&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eca539bc-f27b-40d2-ad26-30cd36c490f8&quot;,&quot;order&quot;:&quot;5&quot;}},&quot;c20ee9e7-514f-4ca3-8d5a-b586e4211488&quot;:{&quot;type&quot;:&quot;FIGURE_OBJECT&quot;,&quot;id&quot;:&quot;c20ee9e7-514f-4ca3-8d5a-b586e4211488&quot;,&quot;relativeTransform&quot;:{&quot;translate&quot;:{&quot;x&quot;:254.19999999999993,&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8&quot;},&quot;layout&quot;:{&quot;sizeRatio&quot;:{&quot;x&quot;:0.88,&quot;y&quot;:0.88},&quot;keepAspectRatio&quot;:false}},&quot;64a3f307-5b78-45cc-8029-e20ed035ef7e&quot;:{&quot;id&quot;:&quot;64a3f307-5b78-45cc-8029-e20ed035ef7e&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13]}],&quot;text&quot;:&quot;Hydrophobicity&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c20ee9e7-514f-4ca3-8d5a-b586e4211488&quot;,&quot;order&quot;:&quot;5&quot;}}}}"/>
    <we:property name="66a2d8ff575681fe4be39975_1721967528549"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46.939088882427036},&quot;rotate&quot;:0,&quot;skewX&quot;:0,&quot;scale&quot;:{&quot;x&quot;:1,&quot;y&quot;:1}},&quot;text&quot;:{&quot;textData&quot;:{&quot;lineSpacing&quot;:&quot;normal&quot;,&quot;alignment&quot;:&quot;center&quot;,&quot;verticalAlign&quot;:&quot;CENTER&quot;,&quot;lines&quot;:[{&quot;runs&quot;:[{&quot;style&quot;:{&quot;fontFamily&quot;:&quot;Helvetica&quot;,&quot;fontSize&quot;:8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424.94921875,&quot;y&quot;:258.8133333333333},&quot;targetSize&quot;:{&quot;x&quot;:120,&quot;y&quot;:24.24}},&quot;parent&quot;:{&quot;type&quot;:&quot;CHILD&quot;,&quot;parentId&quot;:&quot;1c31e78f-c85c-4b8e-a066-e51e97c32118&quot;,&quot;order&quot;:&quot;7&quot;}},&quot;f6d875bd-db06-4348-82f6-4fe396ae0d72&quot;:{&quot;id&quot;:&quot;f6d875bd-db06-4348-82f6-4fe396ae0d72&quot;,&quot;type&quot;:&quot;FIGURE_OBJECT&quot;,&quot;document&quot;:{&quot;type&quot;:&quot;FIGURE&quot;,&quot;canvasType&quot;:&quot;FIGURE&quot;,&quot;units&quot;:&quot;in&quot;,&quot;title&quot;:&quot;PDB functionality&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quot;8d66bcd9-60d2-4dd8-aba5-9d5f60c2de80&quot;:{&quot;id&quot;:&quot;8d66bcd9-60d2-4dd8-aba5-9d5f60c2de80&quot;,&quot;type&quot;:&quot;FIGURE_OBJECT&quot;,&quot;document&quot;:{&quot;type&quot;:&quot;FIGURE&quot;,&quot;canvasType&quot;:&quot;FIGURE&quot;,&quot;units&quot;:&quot;in&quot;,&quot;aspectRatio&quot;:0,&quot;title&quot;:&quot;Figures&quot;},&quot;parent&quot;:{&quot;type&quot;:&quot;DOCUMENT&quot;,&quot;parentId&quot;:&quot;7bbdf485-d8fe-4ab2-ae13-7cca38affe4b&quot;,&quot;order&quot;:&quot;6&quot;}},&quot;57b3f932-8d83-413a-b749-fad50087839b&quot;:{&quot;id&quot;:&quot;57b3f932-8d83-413a-b749-fad50087839b&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d66bcd9-60d2-4dd8-aba5-9d5f60c2de80&quot;,&quot;type&quot;:&quot;FRAME&quot;,&quot;order&quot;:&quot;5&quot;}},&quot;f3c2afdc-a621-4d20-a93b-10283c0c37d3&quot;:{&quot;id&quot;:&quot;f3c2afdc-a621-4d20-a93b-10283c0c37d3&quot;,&quot;displayName&quot;:&quot;8VQQ&quot;,&quot;type&quot;:&quot;FIGURE_OBJECT&quot;,&quot;relativeTransform&quot;:{&quot;translate&quot;:{&quot;x&quot;:-230.31806555544657,&quot;y&quot;:98.87891463837852},&quot;rotate&quot;:0,&quot;skewX&quot;:0,&quot;scale&quot;:{&quot;x&quot;:2.3096832741278055,&quot;y&quot;:2.3096832741278055}},&quot;image&quot;:{&quot;url&quot;:&quot;https://core.services.biorender.com/api/pdb/66a31d0d53fbdffae4d32dc4/1721965837421_0dea81fd-9f60-443d-a516-e646114ad31b_icon.png&quot;,&quot;isPremium&quot;:false,&quot;isSignedURL&quot;:true,&quot;size&quot;:{&quot;x&quot;:162.29999999999998,&quot;y&quot;:178.5}},&quot;source&quot;:{&quot;id&quot;:&quot;66a31d0d53fbdffae4d32dc4&quot;,&quot;type&quot;:&quot;PDBS&quot;},&quot;isPremium&quot;:false,&quot;parent&quot;:{&quot;type&quot;:&quot;CHILD&quot;,&quot;parentId&quot;:&quot;f6d875bd-db06-4348-82f6-4fe396ae0d72&quot;,&quot;order&quot;:&quot;985&quot;}},&quot;514c371e-d4b3-4c22-b8b0-5171ed0959d1&quot;:{&quot;id&quot;:&quot;514c371e-d4b3-4c22-b8b0-5171ed0959d1&quot;,&quot;type&quot;:&quot;FIGURE_OBJECT&quot;,&quot;relativeTransform&quot;:{&quot;translate&quot;:{&quot;x&quot;:-0.00037475422212063236,&quot;y&quot;:-257.7124882945581},&quot;rotate&quot;:0,&quot;skewX&quot;:0,&quot;scale&quot;:{&quot;x&quot;:1,&quot;y&quot;:1}},&quot;text&quot;:{&quot;textData&quot;:{&quot;lineSpacing&quot;:&quot;normal&quot;,&quot;alignment&quot;:&quot;left&quot;,&quot;verticalAlign&quot;:&quot;TOP&quot;,&quot;lines&quot;:[{&quot;runs&quot;:[{&quot;style&quot;:{&quot;fontFamily&quot;:&quot;Helvetica&quot;,&quot;fontSize&quot;:38.666666666666664,&quot;color&quot;:&quot;black&quot;,&quot;fontWeight&quot;:&quot;normal&quot;,&quot;fontStyle&quot;:&quot;normal&quot;,&quot;decoration&quot;:&quot;underline&quot;},&quot;range&quot;:[0,3]}],&quot;text&quot;:&quot;8VQQ&quot;},{&quot;runs&quot;:[],&quot;text&quot;:&quot;&quot;,&quot;baseStyle&quot;:{&quot;fontFamily&quot;:&quot;Helvetica&quot;,&quot;fontSize&quot;:24,&quot;color&quot;:&quot;black&quot;,&quot;fontWeight&quot;:&quot;normal&quot;,&quot;fontStyle&quot;:&quot;normal&quot;,&quot;decoration&quot;:&quot;none&quot;,&quot;script&quot;:&quot;none&quot;}},{&quot;runs&quot;:[{&quot;range&quot;:[0,115],&quot;style&quot;:{&quot;fontWeight&quot;:&quot;normal&quot;,&quot;fontStyle&quot;:&quot;normal&quot;,&quot;fontSize&quot;:24,&quot;fontFamily&quot;:&quot;Helvetica&quot;,&quot;color&quot;:&quot;black&quot;,&quot;decoration&quot;:&quot;none&quot;}}],&quot;text&quot;:&quot;Crystal structure of the A/Puerto Rico/8/1934 (H1N1) influenza virus hemagglutinin in complex with small molecule 6S&quot;}],&quot;_lastCaretLocation&quot;:{&quot;lineIndex&quot;:0,&quot;runIndex&quot;:0,&quot;charIndex&quot;:0}},&quot;format&quot;:&quot;BETTER_TEXT&quot;,&quot;size&quot;:{&quot;x&quot;:910.3355101706042,&quot;y&quot;:118.03928000000002},&quot;targetSize&quot;:{&quot;x&quot;:910.3355101706042,&quot;y&quot;:89.4175757646301}},&quot;parent&quot;:{&quot;type&quot;:&quot;CHILD&quot;,&quot;parentId&quot;:&quot;f6d875bd-db06-4348-82f6-4fe396ae0d72&quot;,&quot;order&quot;:&quot;7&quot;}},&quot;2c53190e-f976-4639-89e4-224ffd328031&quot;:{&quot;id&quot;:&quot;2c53190e-f976-4639-89e4-224ffd328031&quot;,&quot;displayName&quot;:&quot;8VQQ&quot;,&quot;type&quot;:&quot;FIGURE_OBJECT&quot;,&quot;relativeTransform&quot;:{&quot;translate&quot;:{&quot;x&quot;:221.18706784082926,&quot;y&quot;:100.43441170112233},&quot;rotate&quot;:-0.7245939713084346,&quot;skewX&quot;:-1.7955169561374105e-16,&quot;scale&quot;:{&quot;x&quot;:1.3619808048673516,&quot;y&quot;:1.3619808048673512}},&quot;image&quot;:{&quot;url&quot;:&quot;https://core.services.biorender.com/api/pdb/66a31d994285595dd6f2db55/1721965977162_5d98cc16-290c-4ea5-9b6f-c8b52d5e1881_icon.png&quot;,&quot;isPremium&quot;:false,&quot;isSignedURL&quot;:true,&quot;size&quot;:{&quot;x&quot;:338.09999999999997,&quot;y&quot;:203.1}},&quot;source&quot;:{&quot;id&quot;:&quot;66a31d994285595dd6f2db55&quot;,&quot;type&quot;:&quot;PDBS&quot;},&quot;isPremium&quot;:false,&quot;parent&quot;:{&quot;type&quot;:&quot;CHILD&quot;,&quot;parentId&quot;:&quot;f6d875bd-db06-4348-82f6-4fe396ae0d72&quot;,&quot;order&quot;:&quot;99&quot;}},&quot;ef8ece54-0e21-4632-a372-e153f83f2dec&quot;:{&quot;id&quot;:&quot;ef8ece54-0e21-4632-a372-e153f83f2dec&quot;,&quot;type&quot;:&quot;FIGURE_OBJECT&quot;,&quot;document&quot;:{&quot;type&quot;:&quot;FIGURE&quot;,&quot;canvasType&quot;:&quot;FIGURE&quot;,&quot;units&quot;:&quot;in&quot;,&quot;aspectRatio&quot;:0,&quot;title&quot;:&quot;protocols&quot;},&quot;parent&quot;:{&quot;type&quot;:&quot;DOCUMENT&quot;,&quot;parentId&quot;:&quot;7bbdf485-d8fe-4ab2-ae13-7cca38affe4b&quot;,&quot;order&quot;:&quot;7&quot;}},&quot;54cd1e5b-787a-4c95-8d64-0bedfd786dc6&quot;:{&quot;id&quot;:&quot;54cd1e5b-787a-4c95-8d64-0bedfd786dc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255, 253, 249, 1)&quot;}],&quot;parent&quot;:{&quot;parentId&quot;:&quot;ef8ece54-0e21-4632-a372-e153f83f2dec&quot;,&quot;type&quot;:&quot;FRAME&quot;,&quot;order&quot;:&quot;5&quot;}},&quot;9dc712bf-b0e5-4bad-94fe-0502561e898e&quot;:{&quot;id&quot;:&quot;9dc712bf-b0e5-4bad-94fe-0502561e898e&quot;,&quot;name&quot;:&quot;Screenshot 2024-07-25 at 9.58.40 PM.png&quot;,&quot;type&quot;:&quot;FIGURE_OBJECT&quot;,&quot;relativeTransform&quot;:{&quot;translate&quot;:{&quot;x&quot;:0.000006606701447253727,&quot;y&quot;:30.38903510038604},&quot;rotate&quot;:0,&quot;skewX&quot;:0,&quot;scale&quot;:{&quot;x&quot;:3.2000000583536066,&quot;y&quot;:3.200000058353606}},&quot;image&quot;:{&quot;url&quot;:&quot;https://core.services.biorender.com/api/uploads/66a31f0c6654675c0d8b3faa/1721966348718_6ca8635c-f53d-4127-918a-59ea19eef462_icon.png&quot;,&quot;isPremium&quot;:false,&quot;isSignedURL&quot;:true,&quot;size&quot;:{&quot;x&quot;:300,&quot;y&quot;:190.71729957805908}},&quot;source&quot;:{&quot;id&quot;:&quot;66a31f0c6654675c0d8b3faa&quot;,&quot;type&quot;:&quot;UPLOADS&quot;},&quot;isPremium&quot;:false,&quot;parent&quot;:{&quot;type&quot;:&quot;CHILD&quot;,&quot;parentId&quot;:&quot;8d66bcd9-60d2-4dd8-aba5-9d5f60c2de80&quot;,&quot;order&quot;:&quot;5&quot;}},&quot;29cced40-7bda-4fc6-9f7b-07eac6b8532a&quot;:{&quot;type&quot;:&quot;FIGURE_OBJECT&quot;,&quot;id&quot;:&quot;29cced40-7bda-4fc6-9f7b-07eac6b8532a&quot;,&quot;relativeTransform&quot;:{&quot;translate&quot;:{&quot;x&quot;:97.57740339199275,&quot;y&quot;:-48.768454796336},&quot;rotate&quot;:0,&quot;skewX&quot;:0,&quot;scale&quot;:{&quot;x&quot;:1,&quot;y&quot;:1}},&quot;isLocked&quot;:false,&quot;parent&quot;:{&quot;type&quot;:&quot;CHILD&quot;,&quot;parentId&quot;:&quot;ef8ece54-0e21-4632-a372-e153f83f2dec&quot;,&quot;order&quot;:&quot;5&quot;},&quot;source&quot;:{&quot;id&quot;:&quot;5f05e75969696d00aecc990a&quot;,&quot;type&quot;:&quot;TEMPLATES&quot;}},&quot;42485115-7890-41a9-83f3-56368abd2fc6&quot;:{&quot;type&quot;:&quot;FIGURE_OBJECT&quot;,&quot;id&quot;:&quot;42485115-7890-41a9-83f3-56368abd2fc6&quot;,&quot;relativeTransform&quot;:{&quot;translate&quot;:{&quot;x&quot;:-474.31126371629983,&quot;y&quot;:-78.03494393461682},&quot;rotate&quot;:0},&quot;opacity&quot;:1,&quot;source&quot;:{&quot;type&quot;:&quot;ASSETS&quot;},&quot;pathStyles&quot;:[{&quot;type&quot;:&quot;FILL&quot;,&quot;fillStyle&quot;:&quot;rgb(0,0,0)&quot;}],&quot;isLocked&quot;:false,&quot;parent&quot;:{&quot;type&quot;:&quot;CHILD&quot;,&quot;parentId&quot;:&quot;29cced40-7bda-4fc6-9f7b-07eac6b8532a&quot;,&quot;order&quot;:&quot;01&quot;}},&quot;ab45dd3e-387f-475c-befd-5ea38fef32e3&quot;:{&quot;type&quot;:&quot;FIGURE_OBJECT&quot;,&quot;id&quot;:&quot;ab45dd3e-387f-475c-befd-5ea38fef32e3&quot;,&quot;relativeTransform&quot;:{&quot;translate&quot;:{&quot;x&quot;:51.54682203822821,&quot;y&quot;:0.0006407918000809805},&quot;rotate&quot;:-2.4492935982947064e-16},&quot;opacity&quot;:1,&quot;path&quot;:{&quot;type&quot;:&quot;RECT&quot;,&quot;size&quot;:{&quot;x&quot;:-17.358664063858726,&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42485115-7890-41a9-83f3-56368abd2fc6&quot;,&quot;order&quot;:&quot;2&quot;}},&quot;fc0d858b-156a-4a29-9960-1a030318d4a3&quot;:{&quot;type&quot;:&quot;FIGURE_OBJECT&quot;,&quot;id&quot;:&quot;fc0d858b-156a-4a29-9960-1a030318d4a3&quot;,&quot;relativeTransform&quot;:{&quot;translate&quot;:{&quot;x&quot;:1.9489924565355636,&quot;y&quot;:-0.0006407918000694064},&quot;rotate&quot;:-2.4492935982947064e-16},&quot;opacity&quot;:1,&quot;path&quot;:{&quot;type&quot;:&quot;RECT&quot;,&quot;size&quot;:{&quot;x&quot;:-83.03742616150093,&quot;y&quot;:10.96271291270838},&quot;cornerRounding&quot;:{&quot;type&quot;:&quot;ARC_LENGTH&quot;,&quot;global&quot;:0}},&quot;pathStyles&quot;:[{&quot;type&quot;:&quot;FILL&quot;,&quot;fillStyle&quot;:&quot;rgba(187,32,78,1)&quot;},{&quot;type&quot;:&quot;STROKE&quot;,&quot;strokeStyle&quot;:&quot;rgba(107, 21, 25, 1)&quot;,&quot;lineWidth&quot;:0,&quot;lineJoin&quot;:&quot;round&quot;,&quot;dashArray&quot;:[0,0]}],&quot;isLocked&quot;:false,&quot;parent&quot;:{&quot;type&quot;:&quot;CHILD&quot;,&quot;parentId&quot;:&quot;42485115-7890-41a9-83f3-56368abd2fc6&quot;,&quot;order&quot;:&quot;5&quot;}},&quot;c433865c-3e6c-456a-9e55-e304a78b4c8a&quot;:{&quot;type&quot;:&quot;FIGURE_OBJECT&quot;,&quot;id&quot;:&quot;c433865c-3e6c-456a-9e55-e304a78b4c8a&quot;,&quot;relativeTransform&quot;:{&quot;translate&quot;:{&quot;x&quot;:-49.89789996529758,&quot;y&quot;:-0.0006407918000732646},&quot;rotate&quot;:-2.4492935982947064e-16},&quot;opacity&quot;:1,&quot;path&quot;:{&quot;type&quot;:&quot;RECT&quot;,&quot;size&quot;:{&quot;x&quot;:-20.656508209719867,&quot;y&quot;:10.96271291270838},&quot;cornerRounding&quot;:{&quot;type&quot;:&quot;ARC_LENGTH&quot;,&quot;global&quot;:0}},&quot;pathStyles&quot;:[{&quot;type&quot;:&quot;FILL&quot;,&quot;fillStyle&quot;:&quot;rgba(216,174,200,1)&quot;},{&quot;type&quot;:&quot;STROKE&quot;,&quot;strokeStyle&quot;:&quot;rgba(11, 16, 60, 1)&quot;,&quot;lineWidth&quot;:0,&quot;lineJoin&quot;:&quot;round&quot;,&quot;dashArray&quot;:[0,0]}],&quot;isLocked&quot;:false,&quot;parent&quot;:{&quot;type&quot;:&quot;CHILD&quot;,&quot;parentId&quot;:&quot;42485115-7890-41a9-83f3-56368abd2fc6&quot;,&quot;order&quot;:&quot;7&quot;}},&quot;3c756009-be24-456c-8673-a0382ae071b3&quot;:{&quot;type&quot;:&quot;FIGURE_OBJECT&quot;,&quot;id&quot;:&quot;3c756009-be24-456c-8673-a0382ae071b3&quot;,&quot;relativeTransform&quot;:{&quot;translate&quot;:{&quot;x&quot;:-474.517890760606,&quot;y&quot;:-101.3559446206103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02&quot;}},&quot;320474fb-9870-43da-8567-0487ae54b0be&quot;:{&quot;type&quot;:&quot;FIGURE_OBJECT&quot;,&quot;id&quot;:&quot;320474fb-9870-43da-8567-0487ae54b0be&quot;,&quot;relativeTransform&quot;:{&quot;translate&quot;:{&quot;x&quot;:-474.3116406918998,&quot;y&quot;:-0.045616524517414624},&quot;rotate&quot;:0},&quot;opacity&quot;:1,&quot;source&quot;:{&quot;type&quot;:&quot;ASSETS&quot;},&quot;pathStyles&quot;:[{&quot;type&quot;:&quot;FILL&quot;,&quot;fillStyle&quot;:&quot;rgb(0,0,0)&quot;}],&quot;isLocked&quot;:false,&quot;parent&quot;:{&quot;type&quot;:&quot;CHILD&quot;,&quot;parentId&quot;:&quot;29cced40-7bda-4fc6-9f7b-07eac6b8532a&quot;,&quot;order&quot;:&quot;05&quot;}},&quot;da8f1a2e-72df-4fb2-b76b-facf77311891&quot;:{&quot;type&quot;:&quot;FIGURE_OBJECT&quot;,&quot;id&quot;:&quot;da8f1a2e-72df-4fb2-b76b-facf77311891&quot;,&quot;relativeTransform&quot;:{&quot;translate&quot;:{&quot;x&quot;:51.547017303668575,&quot;y&quot;:0.09488279073577306},&quot;rotate&quot;:4.440892098500626e-16},&quot;opacity&quot;:1,&quot;path&quot;:{&quot;type&quot;:&quot;RECT&quot;,&quot;size&quot;:{&quot;x&quot;:-17.358664063858726,&quot;y&quot;:10.96271291270838},&quot;cornerRounding&quot;:{&quot;type&quot;:&quot;ARC_LENGTH&quot;,&quot;global&quot;:0}},&quot;pathStyles&quot;:[{&quot;type&quot;:&quot;FILL&quot;,&quot;fillStyle&quot;:&quot;rgba(163,207,163,1)&quot;},{&quot;type&quot;:&quot;STROKE&quot;,&quot;strokeStyle&quot;:&quot;rgba(11, 16, 60, 1)&quot;,&quot;lineWidth&quot;:0,&quot;lineJoin&quot;:&quot;round&quot;,&quot;dashArray&quot;:[0,0]}],&quot;isLocked&quot;:false,&quot;parent&quot;:{&quot;type&quot;:&quot;CHILD&quot;,&quot;parentId&quot;:&quot;320474fb-9870-43da-8567-0487ae54b0be&quot;,&quot;order&quot;:&quot;2&quot;}},&quot;1fc57f54-140a-4131-a8f4-1e1039a31a3f&quot;:{&quot;type&quot;:&quot;FIGURE_OBJECT&quot;,&quot;id&quot;:&quot;1fc57f54-140a-4131-a8f4-1e1039a31a3f&quot;,&quot;relativeTransform&quot;:{&quot;translate&quot;:{&quot;x&quot;:1.3494372396577663,&quot;y&quot;:0.09425469645551122},&quot;rotate&quot;:4.440892098500626e-16},&quot;opacity&quot;:1,&quot;path&quot;:{&quot;type&quot;:&quot;RECT&quot;,&quot;size&quot;:{&quot;x&quot;:-83.03742616150093,&quot;y&quot;:10.96271291270838},&quot;cornerRounding&quot;:{&quot;type&quot;:&quot;ARC_LENGTH&quot;,&quot;global&quot;:0}},&quot;pathStyles&quot;:[{&quot;type&quot;:&quot;FILL&quot;,&quot;fillStyle&quot;:&quot;rgba(25,77,155,1)&quot;},{&quot;type&quot;:&quot;STROKE&quot;,&quot;strokeStyle&quot;:&quot;rgba(107, 21, 25, 1)&quot;,&quot;lineWidth&quot;:0,&quot;lineJoin&quot;:&quot;round&quot;,&quot;dashArray&quot;:[0,0]}],&quot;isLocked&quot;:false,&quot;parent&quot;:{&quot;type&quot;:&quot;CHILD&quot;,&quot;parentId&quot;:&quot;320474fb-9870-43da-8567-0487ae54b0be&quot;,&quot;order&quot;:&quot;5&quot;}},&quot;7e637842-d6d2-4023-8b6a-93c6b2d5ba2f&quot;:{&quot;type&quot;:&quot;FIGURE_OBJECT&quot;,&quot;id&quot;:&quot;7e637842-d6d2-4023-8b6a-93c6b2d5ba2f&quot;,&quot;relativeTransform&quot;:{&quot;translate&quot;:{&quot;x&quot;:-49.89809523073801,&quot;y&quot;:-0.09488279073577884},&quot;rotate&quot;:4.440892098500626e-16},&quot;opacity&quot;:1,&quot;path&quot;:{&quot;type&quot;:&quot;RECT&quot;,&quot;size&quot;:{&quot;x&quot;:-20.656508209719867,&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320474fb-9870-43da-8567-0487ae54b0be&quot;,&quot;order&quot;:&quot;7&quot;}},&quot;f3c8e227-8b01-40a9-b7a0-807e0856ebb8&quot;:{&quot;type&quot;:&quot;FIGURE_OBJECT&quot;,&quot;id&quot;:&quot;f3c8e227-8b01-40a9-b7a0-807e0856ebb8&quot;,&quot;relativeTransform&quot;:{&quot;translate&quot;:{&quot;x&quot;:-475.531393583339,&quot;y&quot;:84.13523659097974},&quot;rotate&quot;:1.4223220631876592},&quot;opacity&quot;:1,&quot;source&quot;:{&quot;type&quot;:&quot;ASSETS&quot;},&quot;pathStyles&quot;:[{&quot;type&quot;:&quot;FILL&quot;,&quot;fillStyle&quot;:&quot;rgb(0,0,0)&quot;}],&quot;isLocked&quot;:false,&quot;parent&quot;:{&quot;type&quot;:&quot;CHILD&quot;,&quot;parentId&quot;:&quot;29cced40-7bda-4fc6-9f7b-07eac6b8532a&quot;,&quot;order&quot;:&quot;07&quot;}},&quot;a1a5d4a1-e452-4d2b-99bb-d1394d74bea1&quot;:{&quot;type&quot;:&quot;FIGURE_OBJECT&quot;,&quot;id&quot;:&quot;a1a5d4a1-e452-4d2b-99bb-d1394d74bea1&quot;,&quot;relativeTransform&quot;:{&quot;translate&quot;:{&quot;x&quot;:-4.938036929790269e-13,&quot;y&quot;:2.469380437987775e-13},&quot;rotate&quot;:-2.449293598294708e-16,&quot;skewX&quot;:-3.3091734720989984e-31},&quot;opacity&quot;:1,&quot;path&quot;:{&quot;type&quot;:&quot;ARC&quot;,&quot;size&quot;:{&quot;x&quot;:-108.69787028484556,&quot;y&quot;:108.69787028484622},&quot;startAngle&quot;:1.0153384176171507,&quot;sweepAngle&quot;:3.832612880947214},&quot;pathStyles&quot;:[{&quot;type&quot;:&quot;FILL&quot;,&quot;fillStyle&quot;:&quot;rgba(0,0,0,0)&quot;},{&quot;type&quot;:&quot;STROKE&quot;,&quot;strokeStyle&quot;:&quot;rgba(120,122,122,1)&quot;,&quot;lineWidth&quot;:11.851289822212761,&quot;lineJoin&quot;:&quot;round&quot;}],&quot;isLocked&quot;:false,&quot;parent&quot;:{&quot;type&quot;:&quot;CHILD&quot;,&quot;parentId&quot;:&quot;f3c8e227-8b01-40a9-b7a0-807e0856ebb8&quot;,&quot;order&quot;:&quot;2&quot;}},&quot;4bf1243d-0bc5-4bc3-85a6-dae70b5e5718&quot;:{&quot;type&quot;:&quot;FIGURE_OBJECT&quot;,&quot;id&quot;:&quot;4bf1243d-0bc5-4bc3-85a6-dae70b5e5718&quot;,&quot;relativeTransform&quot;:{&quot;translate&quot;:{&quot;x&quot;:6.584290555115449e-13,&quot;y&quot;:-1.6462536253251836e-13},&quot;rotate&quot;:-2.449293598294708e-16,&quot;skewX&quot;:-3.3091734720989984e-31},&quot;opacity&quot;:1,&quot;path&quot;:{&quot;type&quot;:&quot;ARC&quot;,&quot;size&quot;:{&quot;x&quot;:-108.69787028484564,&quot;y&quot;:108.69787028484618},&quot;startAngle&quot;:-1.4378527244807655,&quot;sweepAngle&quot;:0.26493255810488114},&quot;pathStyles&quot;:[{&quot;type&quot;:&quot;FILL&quot;,&quot;fillStyle&quot;:&quot;rgba(0,0,0,0)&quot;},{&quot;type&quot;:&quot;STROKE&quot;,&quot;strokeStyle&quot;:&quot;rgba(163, 207, 163, 1)&quot;,&quot;lineWidth&quot;:11.85128982221276,&quot;lineJoin&quot;:&quot;round&quot;}],&quot;isLocked&quot;:false,&quot;parent&quot;:{&quot;type&quot;:&quot;CHILD&quot;,&quot;parentId&quot;:&quot;f3c8e227-8b01-40a9-b7a0-807e0856ebb8&quot;,&quot;order&quot;:&quot;5&quot;}},&quot;ab696508-6757-443c-8d46-b27923decd14&quot;:{&quot;type&quot;:&quot;FIGURE_OBJECT&quot;,&quot;id&quot;:&quot;ab696508-6757-443c-8d46-b27923decd14&quot;,&quot;relativeTransform&quot;:{&quot;translate&quot;:{&quot;x&quot;:6.584290555115449e-13,&quot;y&quot;:-1.6462536253251836e-13},&quot;rotate&quot;:-2.449293598294708e-16,&quot;skewX&quot;:-3.3091734720989984e-31},&quot;opacity&quot;:1,&quot;path&quot;:{&quot;type&quot;:&quot;ARC&quot;,&quot;size&quot;:{&quot;x&quot;:-108.69787028484545,&quot;y&quot;:108.69787028484635},&quot;startAngle&quot;:0.8798614292119794,&quot;sweepAngle&quot;:0.2733034757916163},&quot;pathStyles&quot;:[{&quot;type&quot;:&quot;FILL&quot;,&quot;fillStyle&quot;:&quot;rgba(0,0,0,0)&quot;},{&quot;type&quot;:&quot;STROKE&quot;,&quot;strokeStyle&quot;:&quot;rgba(216, 174, 200, 1)&quot;,&quot;lineWidth&quot;:11.85128982221276,&quot;lineJoin&quot;:&quot;round&quot;}],&quot;isLocked&quot;:false,&quot;parent&quot;:{&quot;type&quot;:&quot;CHILD&quot;,&quot;parentId&quot;:&quot;f3c8e227-8b01-40a9-b7a0-807e0856ebb8&quot;,&quot;order&quot;:&quot;7&quot;}},&quot;f877edb1-1a32-4326-8b5a-68d886b62fdb&quot;:{&quot;type&quot;:&quot;FIGURE_OBJECT&quot;,&quot;id&quot;:&quot;f877edb1-1a32-4326-8b5a-68d886b62fdb&quot;,&quot;relativeTransform&quot;:{&quot;translate&quot;:{&quot;x&quot;:-205.77810088763684,&quot;y&quot;:57.886602674041654},&quot;rotate&quot;:-1.7192705904021348},&quot;opacity&quot;:1,&quot;source&quot;:{&quot;type&quot;:&quot;ASSETS&quot;},&quot;pathStyles&quot;:[{&quot;type&quot;:&quot;FILL&quot;,&quot;fillStyle&quot;:&quot;rgb(0,0,0)&quot;}],&quot;isLocked&quot;:false,&quot;parent&quot;:{&quot;type&quot;:&quot;CHILD&quot;,&quot;parentId&quot;:&quot;29cced40-7bda-4fc6-9f7b-07eac6b8532a&quot;,&quot;order&quot;:&quot;1&quot;}},&quot;6fec1cd3-21f1-4b4c-8fe2-db3e54e9a7b0&quot;:{&quot;type&quot;:&quot;FIGURE_OBJECT&quot;,&quot;id&quot;:&quot;6fec1cd3-21f1-4b4c-8fe2-db3e54e9a7b0&quot;,&quot;relativeTransform&quot;:{&quot;translate&quot;:{&quot;x&quot;:3.2917833044650875e-13,&quot;y&quot;:0},&quot;rotate&quot;:3.1415926535897905,&quot;skewX&quot;:7.563825079083425e-31},&quot;opacity&quot;:1,&quot;path&quot;:{&quot;type&quot;:&quot;ARC&quot;,&quot;size&quot;:{&quot;x&quot;:-108.69787028484578,&quot;y&quot;:108.6978702848463},&quot;startAngle&quot;:1.0153384176171507,&quot;sweepAngle&quot;:3.8942733658889335},&quot;pathStyles&quot;:[{&quot;type&quot;:&quot;FILL&quot;,&quot;fillStyle&quot;:&quot;rgba(0,0,0,0)&quot;},{&quot;type&quot;:&quot;STROKE&quot;,&quot;strokeStyle&quot;:&quot;rgba(120, 122, 122, 1)&quot;,&quot;lineWidth&quot;:11.85128982221278,&quot;lineJoin&quot;:&quot;round&quot;}],&quot;isLocked&quot;:false,&quot;parent&quot;:{&quot;type&quot;:&quot;CHILD&quot;,&quot;parentId&quot;:&quot;f877edb1-1a32-4326-8b5a-68d886b62fdb&quot;,&quot;order&quot;:&quot;2&quot;}},&quot;89883da3-9dbe-4cbc-8002-4605ea4db119&quot;:{&quot;type&quot;:&quot;FIGURE_OBJECT&quot;,&quot;id&quot;:&quot;89883da3-9dbe-4cbc-8002-4605ea4db119&quot;,&quot;relativeTransform&quot;:{&quot;translate&quot;:{&quot;x&quot;:0,&quot;y&quot;:0},&quot;rotate&quot;:3.141592653589791,&quot;skewX&quot;:7.563825079083425e-31},&quot;opacity&quot;:1,&quot;path&quot;:{&quot;type&quot;:&quot;ARC&quot;,&quot;size&quot;:{&quot;x&quot;:-108.69787028484586,&quot;y&quot;:108.6978702848463},&quot;startAngle&quot;:-1.3898004120604386,&quot;sweepAngle&quot;:0.23839726140933437},&quot;pathStyles&quot;:[{&quot;type&quot;:&quot;FILL&quot;,&quot;fillStyle&quot;:&quot;rgba(0,0,0,0)&quot;},{&quot;type&quot;:&quot;STROKE&quot;,&quot;strokeStyle&quot;:&quot;rgba(163, 207, 163, 1)&quot;,&quot;lineWidth&quot;:11.85128982221278,&quot;lineJoin&quot;:&quot;round&quot;}],&quot;isLocked&quot;:false,&quot;parent&quot;:{&quot;type&quot;:&quot;CHILD&quot;,&quot;parentId&quot;:&quot;f877edb1-1a32-4326-8b5a-68d886b62fdb&quot;,&quot;order&quot;:&quot;5&quot;}},&quot;7ef90a14-4f7e-49e5-a582-5c269f169a05&quot;:{&quot;type&quot;:&quot;FIGURE_OBJECT&quot;,&quot;id&quot;:&quot;7ef90a14-4f7e-49e5-a582-5c269f169a05&quot;,&quot;relativeTransform&quot;:{&quot;translate&quot;:{&quot;x&quot;:0,&quot;y&quot;:0},&quot;rotate&quot;:3.141592653589791,&quot;skewX&quot;:7.563825079083425e-31},&quot;opacity&quot;:1,&quot;path&quot;:{&quot;type&quot;:&quot;ARC&quot;,&quot;size&quot;:{&quot;x&quot;:-108.6978702848457,&quot;y&quot;:108.69787028484645},&quot;startAngle&quot;:0.8987517469586247,&quot;sweepAngle&quot;:0.254413158044971},&quot;pathStyles&quot;:[{&quot;type&quot;:&quot;FILL&quot;,&quot;fillStyle&quot;:&quot;rgba(0,0,0,0)&quot;},{&quot;type&quot;:&quot;STROKE&quot;,&quot;strokeStyle&quot;:&quot;rgba(216, 174, 200, 1)&quot;,&quot;lineWidth&quot;:11.851289822212774,&quot;lineJoin&quot;:&quot;round&quot;}],&quot;isLocked&quot;:false,&quot;parent&quot;:{&quot;type&quot;:&quot;CHILD&quot;,&quot;parentId&quot;:&quot;f877edb1-1a32-4326-8b5a-68d886b62fdb&quot;,&quot;order&quot;:&quot;7&quot;}},&quot;2c04b80d-9dc1-48bd-a712-cca72007f3b6&quot;:{&quot;type&quot;:&quot;FIGURE_OBJECT&quot;,&quot;id&quot;:&quot;2c04b80d-9dc1-48bd-a712-cca72007f3b6&quot;,&quot;relativeTransform&quot;:{&quot;translate&quot;:{&quot;x&quot;:-117.79981636382537,&quot;y&quot;:10.912423215531796},&quot;rotate&quot;:0},&quot;opacity&quot;:1,&quot;path&quot;:{&quot;type&quot;:&quot;POLY_LINE&quot;,&quot;points&quot;:[{&quot;x&quot;:-32.5775783375696,&quot;y&quot;:27.147981947974664},{&quot;x&quot;:32.5775783375696,&quot;y&quot;:-27.147981947974664}],&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2&quot;}},&quot;3c3510e4-2921-4eef-99a7-c10b6833b9c5&quot;:{&quot;type&quot;:&quot;FIGURE_OBJECT&quot;,&quot;id&quot;:&quot;3c3510e4-2921-4eef-99a7-c10b6833b9c5&quot;,&quot;relativeTransform&quot;:{&quot;translate&quot;:{&quot;x&quot;:-129.0209822356549,&quot;y&quot;:4.034934455378215},&quot;rotate&quot;:0},&quot;opacity&quot;:1,&quot;path&quot;:{&quot;type&quot;:&quot;POLY_LINE&quot;,&quot;points&quot;:[{&quot;x&quot;:-25.700089577416016,&quot;y&quot;:20.994439373100406},{&quot;x&quot;:25.700089577416016,&quot;y&quot;:-20.994439373100406}],&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5&quot;}},&quot;68a39f0a-752d-409f-a8f2-30226f1df7f1&quot;:{&quot;type&quot;:&quot;FIGURE_OBJECT&quot;,&quot;id&quot;:&quot;68a39f0a-752d-409f-a8f2-30226f1df7f1&quot;,&quot;relativeTransform&quot;:{&quot;translate&quot;:{&quot;x&quot;:-144.92237051666075,&quot;y&quot;:-22.10743038443696},&quot;rotate&quot;:0},&quot;opacity&quot;:1,&quot;source&quot;:{&quot;type&quot;:&quot;ASSETS&quot;},&quot;pathStyles&quot;:[{&quot;type&quot;:&quot;FILL&quot;,&quot;fillStyle&quot;:&quot;rgb(0,0,0)&quot;}],&quot;isLocked&quot;:false,&quot;parent&quot;:{&quot;type&quot;:&quot;CHILD&quot;,&quot;parentId&quot;:&quot;29cced40-7bda-4fc6-9f7b-07eac6b8532a&quot;,&quot;order&quot;:&quot;17&quot;}},&quot;558b8ff9-d517-4fcf-91a8-1b91289dcb2e&quot;:{&quot;type&quot;:&quot;FIGURE_OBJECT&quot;,&quot;id&quot;:&quot;558b8ff9-d517-4fcf-91a8-1b91289dcb2e&quot;,&quot;relativeTransform&quot;:{&quot;translate&quot;:{&quot;x&quot;:50.64897500102016,&quot;y&quot;:-0.017702942906062467},&quot;rotate&quot;:0},&quot;opacity&quot;:1,&quot;path&quot;:{&quot;type&quot;:&quot;RECT&quot;,&quot;size&quot;:{&quot;x&quot;:-19.318508669284522,&quot;y&quot;:10.96271291270838},&quot;cornerRounding&quot;:{&quot;type&quot;:&quot;ARC_LENGTH&quot;,&quot;global&quot;:0}},&quot;pathStyles&quot;:[{&quot;type&quot;:&quot;FILL&quot;,&quot;fillStyle&quot;:&quot;rgba(163, 207, 163, 1)&quot;},{&quot;type&quot;:&quot;STROKE&quot;,&quot;strokeStyle&quot;:&quot;rgba(11, 16, 60, 1)&quot;,&quot;lineWidth&quot;:0,&quot;lineJoin&quot;:&quot;round&quot;,&quot;dashArray&quot;:[0,0]}],&quot;isLocked&quot;:false,&quot;parent&quot;:{&quot;type&quot;:&quot;CHILD&quot;,&quot;parentId&quot;:&quot;68a39f0a-752d-409f-a8f2-30226f1df7f1&quot;,&quot;order&quot;:&quot;2&quot;}},&quot;6dd6b20a-0a37-4fd7-93ba-527be13e76db&quot;:{&quot;type&quot;:&quot;FIGURE_OBJECT&quot;,&quot;id&quot;:&quot;6dd6b20a-0a37-4fd7-93ba-527be13e76db&quot;,&quot;relativeTransform&quot;:{&quot;translate&quot;:{&quot;x&quot;:-0.5285273657035297,&quot;y&quot;:-0.018331037186309518},&quot;rotate&quot;:0},&quot;opacity&quot;:1,&quot;path&quot;:{&quot;type&quot;:&quot;RECT&quot;,&quot;size&quot;:{&quot;x&quot;:-83.03742616150093,&quot;y&quot;:10.96271291270838},&quot;cornerRounding&quot;:{&quot;type&quot;:&quot;ARC_LENGTH&quot;,&quot;global&quot;:0}},&quot;pathStyles&quot;:[{&quot;type&quot;:&quot;FILL&quot;,&quot;fillStyle&quot;:&quot;rgba(25, 77, 155, 1)&quot;},{&quot;type&quot;:&quot;STROKE&quot;,&quot;strokeStyle&quot;:&quot;rgba(107, 21, 25, 1)&quot;,&quot;lineWidth&quot;:0,&quot;lineJoin&quot;:&quot;round&quot;,&quot;dashArray&quot;:[0,0]}],&quot;isLocked&quot;:false,&quot;parent&quot;:{&quot;type&quot;:&quot;CHILD&quot;,&quot;parentId&quot;:&quot;68a39f0a-752d-409f-a8f2-30226f1df7f1&quot;,&quot;order&quot;:&quot;5&quot;}},&quot;4bc5de70-2c21-4718-a9d2-55d91f2c2f0b&quot;:{&quot;type&quot;:&quot;FIGURE_OBJECT&quot;,&quot;id&quot;:&quot;4bc5de70-2c21-4718-a9d2-55d91f2c2f0b&quot;,&quot;relativeTransform&quot;:{&quot;translate&quot;:{&quot;x&quot;:-50.96797430703172,&quot;y&quot;:0.01833103718630823},&quot;rotate&quot;:0},&quot;opacity&quot;:1,&quot;path&quot;:{&quot;type&quot;:&quot;RECT&quot;,&quot;size&quot;:{&quot;x&quot;:-18.680510057261408,&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68a39f0a-752d-409f-a8f2-30226f1df7f1&quot;,&quot;order&quot;:&quot;7&quot;}},&quot;0a9a49a7-2646-4949-90a3-c6c5c591bd10&quot;:{&quot;type&quot;:&quot;FIGURE_OBJECT&quot;,&quot;id&quot;:&quot;0a9a49a7-2646-4949-90a3-c6c5c591bd10&quot;,&quot;relativeTransform&quot;:{&quot;translate&quot;:{&quot;x&quot;:-195.116744738087,&quot;y&quot;:-52.01593016241482},&quot;rotate&quot;:0},&quot;opacity&quot;:1,&quot;path&quot;:{&quot;type&quot;:&quot;RECT&quot;,&quot;size&quot;:{&quot;x&quot;:-17.55899024299453,&quot;y&quot;:12.041626439043876},&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29cced40-7bda-4fc6-9f7b-07eac6b8532a&quot;,&quot;order&quot;:&quot;2&quot;}},&quot;299da33c-9d51-48b1-a2e0-2d47d5425117&quot;:{&quot;type&quot;:&quot;FIGURE_OBJECT&quot;,&quot;id&quot;:&quot;299da33c-9d51-48b1-a2e0-2d47d5425117&quot;,&quot;relativeTransform&quot;:{&quot;translate&quot;:{&quot;x&quot;:-244.9225235176717,&quot;y&quot;:-41.92700078930485},&quot;rotate&quot;:0},&quot;opacity&quot;:1,&quot;source&quot;:{&quot;type&quot;:&quot;ASSETS&quot;},&quot;pathStyles&quot;:[{&quot;type&quot;:&quot;FILL&quot;,&quot;fillStyle&quot;:&quot;rgb(0,0,0)&quot;}],&quot;isLocked&quot;:false,&quot;parent&quot;:{&quot;type&quot;:&quot;CHILD&quot;,&quot;parentId&quot;:&quot;29cced40-7bda-4fc6-9f7b-07eac6b8532a&quot;,&quot;order&quot;:&quot;21&quot;}},&quot;2e0b8f46-1869-43ce-b41d-59e112446ec8&quot;:{&quot;type&quot;:&quot;FIGURE_OBJECT&quot;,&quot;id&quot;:&quot;2e0b8f46-1869-43ce-b41d-59e112446ec8&quot;,&quot;relativeTransform&quot;:{&quot;translate&quot;:{&quot;x&quot;:-1.098782716894568,&quot;y&quot;:-10.025425874063599},&quot;rotate&quot;:0},&quot;opacity&quot;:1,&quot;path&quot;:{&quot;type&quot;:&quot;RECT&quot;,&quot;size&quot;:{&quot;x&quot;:-83.99571248163535,&quot;y&quot;:10.96271291270838},&quot;cornerRounding&quot;:{&quot;type&quot;:&quot;ARC_LENGTH&quot;,&quot;global&quot;:0}},&quot;pathStyles&quot;:[{&quot;type&quot;:&quot;FILL&quot;,&quot;fillStyle&quot;:&quot;rgba(187, 32, 78, 1)&quot;},{&quot;type&quot;:&quot;STROKE&quot;,&quot;strokeStyle&quot;:&quot;rgba(107, 21, 25, 1)&quot;,&quot;lineWidth&quot;:0,&quot;lineJoin&quot;:&quot;round&quot;,&quot;dashArray&quot;:[0,0]}],&quot;isLocked&quot;:false,&quot;parent&quot;:{&quot;type&quot;:&quot;CHILD&quot;,&quot;parentId&quot;:&quot;299da33c-9d51-48b1-a2e0-2d47d5425117&quot;,&quot;order&quot;:&quot;2&quot;}},&quot;3f8283f0-4c67-407a-8e7d-b845cb6966af&quot;:{&quot;type&quot;:&quot;FIGURE_OBJECT&quot;,&quot;id&quot;:&quot;3f8283f0-4c67-407a-8e7d-b845cb6966af&quot;,&quot;relativeTransform&quot;:{&quot;translate&quot;:{&quot;x&quot;:-50.43140952636912,&quot;y&quot;:-10.025425874063597},&quot;rotate&quot;:0},&quot;opacity&quot;:1,&quot;path&quot;:{&quot;type&quot;:&quot;RECT&quot;,&quot;size&quot;:{&quot;x&quot;:-15.882246017947026,&quot;y&quot;:10.96271291270838},&quot;cornerRounding&quot;:{&quot;type&quot;:&quot;ARC_LENGTH&quot;,&quot;global&quot;:0}},&quot;pathStyles&quot;:[{&quot;type&quot;:&quot;FILL&quot;,&quot;fillStyle&quot;:&quot;rgba(216, 174, 200, 1)&quot;},{&quot;type&quot;:&quot;STROKE&quot;,&quot;strokeStyle&quot;:&quot;rgba(11, 16, 60, 1)&quot;,&quot;lineWidth&quot;:0,&quot;lineJoin&quot;:&quot;round&quot;,&quot;dashArray&quot;:[0,0]}],&quot;isLocked&quot;:false,&quot;parent&quot;:{&quot;type&quot;:&quot;CHILD&quot;,&quot;parentId&quot;:&quot;299da33c-9d51-48b1-a2e0-2d47d5425117&quot;,&quot;order&quot;:&quot;5&quot;}},&quot;6a3130ca-bd33-4cba-a889-d4cfe7a9997e&quot;:{&quot;type&quot;:&quot;FIGURE_OBJECT&quot;,&quot;id&quot;:&quot;6a3130ca-bd33-4cba-a889-d4cfe7a9997e&quot;,&quot;relativeTransform&quot;:{&quot;translate&quot;:{&quot;x&quot;:57.82957289638317,&quot;y&quot;:5.190549190187418},&quot;rotate&quot;:0},&quot;opacity&quot;:1,&quot;path&quot;:{&quot;type&quot;:&quot;POLY_LINE&quot;,&quot;points&quot;:[{&quot;x&quot;:0,&quot;y&quot;:9.77327350127088},{&quot;x&quot;:0,&quot;y&quot;:-9.77327350127088}],&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9da33c-9d51-48b1-a2e0-2d47d5425117&quot;,&quot;order&quot;:&quot;7&quot;}},&quot;2ad671c8-09bd-41d7-9614-b6438f7aa3bf&quot;:{&quot;type&quot;:&quot;FIGURE_OBJECT&quot;,&quot;id&quot;:&quot;2ad671c8-09bd-41d7-9614-b6438f7aa3bf&quot;,&quot;relativeTransform&quot;:{&quot;translate&quot;:{&quot;x&quot;:-204.4394113304722,&quot;y&quot;:-37.098424691757096},&quot;rotate&quot;:0},&quot;opacity&quot;:1,&quot;path&quot;:{&quot;type&quot;:&quot;POLY_LINE&quot;,&quot;points&quot;:[{&quot;x&quot;:0,&quot;y&quot;:9.411300408631215},{&quot;x&quot;:0,&quot;y&quot;:-9.411300408631215}],&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cced40-7bda-4fc6-9f7b-07eac6b8532a&quot;,&quot;order&quot;:&quot;22&quot;}},&quot;48b92256-3423-4d8e-9953-ef6d03238234&quot;:{&quot;type&quot;:&quot;FIGURE_OBJECT&quot;,&quot;id&quot;:&quot;48b92256-3423-4d8e-9953-ef6d03238234&quot;,&quot;relativeTransform&quot;:{&quot;translate&quot;:{&quot;x&quot;:-272.8137378348189,&quot;y&quot;:-9.654256358035772},&quot;rotate&quot;:0},&quot;opacity&quot;:1,&quot;path&quot;:{&quot;type&quot;:&quot;POLY_LINE&quot;,&quot;points&quot;:[{&quot;x&quot;:-15.292307712083959,&quot;y&quot;:-37.57941492763178},{&quot;x&quot;:15.292307712083959,&quot;y&quot;:37.57941492763178}],&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5&quot;}},&quot;28a30821-370a-4579-8c7e-c90f801e713d&quot;:{&quot;type&quot;:&quot;FIGURE_OBJECT&quot;,&quot;id&quot;:&quot;28a30821-370a-4579-8c7e-c90f801e713d&quot;,&quot;relativeTransform&quot;:{&quot;translate&quot;:{&quot;x&quot;:-283.3109575213691,&quot;y&quot;:-3.1387406905218533},&quot;rotate&quot;:0},&quot;opacity&quot;:1,&quot;path&quot;:{&quot;type&quot;:&quot;POLY_LINE&quot;,&quot;points&quot;:[{&quot;x&quot;:-19.274011731120243,&quot;y&quot;:-44.0949305951457},{&quot;x&quot;:19.274011731120243,&quot;y&quot;:44.0949305951457}],&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7&quot;}},&quot;647ffb41-055a-4644-9150-6ba08ea82083&quot;:{&quot;type&quot;:&quot;FIGURE_OBJECT&quot;,&quot;id&quot;:&quot;647ffb41-055a-4644-9150-6ba08ea82083&quot;,&quot;relativeTransform&quot;:{&quot;translate&quot;:{&quot;x&quot;:59.41529019642408,&quot;y&quot;:55.80827035403251},&quot;rotate&quot;:1.6633706097496874},&quot;opacity&quot;:1,&quot;source&quot;:{&quot;type&quot;:&quot;ASSETS&quot;},&quot;pathStyles&quot;:[{&quot;type&quot;:&quot;FILL&quot;,&quot;fillStyle&quot;:&quot;rgb(0,0,0)&quot;}],&quot;isLocked&quot;:false,&quot;parent&quot;:{&quot;type&quot;:&quot;CHILD&quot;,&quot;parentId&quot;:&quot;29cced40-7bda-4fc6-9f7b-07eac6b8532a&quot;,&quot;order&quot;:&quot;3&quot;}},&quot;0c7337b0-1a73-4ccb-abc5-0bd1b36f8101&quot;:{&quot;type&quot;:&quot;FIGURE_OBJECT&quot;,&quot;id&quot;:&quot;0c7337b0-1a73-4ccb-abc5-0bd1b36f8101&quot;,&quot;relativeTransform&quot;:{&quot;translate&quot;:{&quot;x&quot;:-0.00012607629186732946,&quot;y&quot;:0.00043927970821700505},&quot;rotate&quot;:2.664535259100376e-15},&quot;opacity&quot;:1,&quot;path&quot;:{&quot;type&quot;:&quot;ARC&quot;,&quot;size&quot;:{&quot;x&quot;:-108.6978702848459,&quot;y&quot;:108.69787028484645},&quot;startAngle&quot;:1.522419981228274,&quot;sweepAngle&quot;:3.372811925065065},&quot;pathStyles&quot;:[{&quot;type&quot;:&quot;FILL&quot;,&quot;fillStyle&quot;:&quot;rgba(0,0,0,0)&quot;},{&quot;type&quot;:&quot;STROKE&quot;,&quot;strokeStyle&quot;:&quot;rgba(120, 122, 122, 1)&quot;,&quot;lineWidth&quot;:11.851289822212793,&quot;lineJoin&quot;:&quot;round&quot;}],&quot;isLocked&quot;:false,&quot;parent&quot;:{&quot;type&quot;:&quot;CHILD&quot;,&quot;parentId&quot;:&quot;647ffb41-055a-4644-9150-6ba08ea82083&quot;,&quot;order&quot;:&quot;1&quot;}},&quot;6bb2b0ca-04be-4f8c-b858-045748396cc7&quot;:{&quot;type&quot;:&quot;FIGURE_OBJECT&quot;,&quot;id&quot;:&quot;6bb2b0ca-04be-4f8c-b858-045748396cc7&quot;,&quot;relativeTransform&quot;:{&quot;translate&quot;:{&quot;x&quot;:-0.00036042314567193904,&quot;y&quot;:-0.00037235659307888294},&quot;rotate&quot;:2.664535259100376e-15},&quot;opacity&quot;:1,&quot;path&quot;:{&quot;type&quot;:&quot;ARC&quot;,&quot;size&quot;:{&quot;x&quot;:-108.69787028484598,&quot;y&quot;:108.6978702848464},&quot;startAngle&quot;:-1.4378527244807655,&quot;sweepAngle&quot;:0.2177353515795104},&quot;pathStyles&quot;:[{&quot;type&quot;:&quot;FILL&quot;,&quot;fillStyle&quot;:&quot;rgba(0,0,0,0)&quot;},{&quot;type&quot;:&quot;STROKE&quot;,&quot;strokeStyle&quot;:&quot;rgba(163, 207, 163, 1)&quot;,&quot;lineWidth&quot;:11.851289822212792,&quot;lineJoin&quot;:&quot;round&quot;}],&quot;isLocked&quot;:false,&quot;parent&quot;:{&quot;type&quot;:&quot;CHILD&quot;,&quot;parentId&quot;:&quot;647ffb41-055a-4644-9150-6ba08ea82083&quot;,&quot;order&quot;:&quot;2&quot;}},&quot;41bb8359-3793-4a95-881b-dba5b7ce8574&quot;:{&quot;type&quot;:&quot;FIGURE_OBJECT&quot;,&quot;id&quot;:&quot;41bb8359-3793-4a95-881b-dba5b7ce8574&quot;,&quot;relativeTransform&quot;:{&quot;translate&quot;:{&quot;x&quot;:-0.00005005329484809009,&quot;y&quot;:-0.00007176249243926047},&quot;rotate&quot;:2.664535259100376e-15},&quot;opacity&quot;:1,&quot;path&quot;:{&quot;type&quot;:&quot;ARC&quot;,&quot;size&quot;:{&quot;x&quot;:-108.6978702848458,&quot;y&quot;:108.69787028484654},&quot;startAngle&quot;:-0.14847426360723823,&quot;sweepAngle&quot;:0.276849932291271},&quot;pathStyles&quot;:[{&quot;type&quot;:&quot;FILL&quot;,&quot;fillStyle&quot;:&quot;rgba(0,0,0,0)&quot;},{&quot;type&quot;:&quot;STROKE&quot;,&quot;strokeStyle&quot;:&quot;rgba(242, 179, 66, 1)&quot;,&quot;lineWidth&quot;:11.851289822212792,&quot;lineJoin&quot;:&quot;round&quot;}],&quot;isLocked&quot;:false,&quot;parent&quot;:{&quot;type&quot;:&quot;CHILD&quot;,&quot;parentId&quot;:&quot;647ffb41-055a-4644-9150-6ba08ea82083&quot;,&quot;order&quot;:&quot;3&quot;}},&quot;c0ef2802-9104-46b3-9ee6-bf4d64c69cbc&quot;:{&quot;type&quot;:&quot;FIGURE_OBJECT&quot;,&quot;id&quot;:&quot;c0ef2802-9104-46b3-9ee6-bf4d64c69cbc&quot;,&quot;relativeTransform&quot;:{&quot;translate&quot;:{&quot;x&quot;:-0.00012607629137352573,&quot;y&quot;:0.000439279707394023},&quot;rotate&quot;:2.664535259100376e-15},&quot;opacity&quot;:1,&quot;path&quot;:{&quot;type&quot;:&quot;ARC&quot;,&quot;size&quot;:{&quot;x&quot;:-108.6978702848458,&quot;y&quot;:108.69787028484657},&quot;startAngle&quot;:1.3014750308128296,&quot;sweepAngle&quot;:0.2551602710514611},&quot;pathStyles&quot;:[{&quot;type&quot;:&quot;FILL&quot;,&quot;fillStyle&quot;:&quot;rgba(0,0,0,0)&quot;},{&quot;type&quot;:&quot;STROKE&quot;,&quot;strokeStyle&quot;:&quot;rgba(216, 174, 200, 1)&quot;,&quot;lineWidth&quot;:11.851289822212793,&quot;lineJoin&quot;:&quot;round&quot;}],&quot;isLocked&quot;:false,&quot;parent&quot;:{&quot;type&quot;:&quot;CHILD&quot;,&quot;parentId&quot;:&quot;647ffb41-055a-4644-9150-6ba08ea82083&quot;,&quot;order&quot;:&quot;5&quot;}},&quot;e8525988-27c5-424f-8030-45b40e5ca4a9&quot;:{&quot;type&quot;:&quot;FIGURE_OBJECT&quot;,&quot;id&quot;:&quot;e8525988-27c5-424f-8030-45b40e5ca4a9&quot;,&quot;relativeTransform&quot;:{&quot;translate&quot;:{&quot;x&quot;:-0.00012607629137352573,&quot;y&quot;:0.000439279707394023},&quot;rotate&quot;:2.664535259100376e-15},&quot;opacity&quot;:1,&quot;path&quot;:{&quot;type&quot;:&quot;ARC&quot;,&quot;size&quot;:{&quot;x&quot;:-108.6978702848458,&quot;y&quot;:108.69787028484656},&quot;startAngle&quot;:0.11626942144938479,&quot;sweepAngle&quot;:1.2228864053729263},&quot;pathStyles&quot;:[{&quot;type&quot;:&quot;FILL&quot;,&quot;fillStyle&quot;:&quot;rgba(0,0,0,0)&quot;},{&quot;type&quot;:&quot;STROKE&quot;,&quot;strokeStyle&quot;:&quot;rgba(187, 32, 78, 1)&quot;,&quot;lineWidth&quot;:11.851289822212792,&quot;lineJoin&quot;:&quot;round&quot;}],&quot;isLocked&quot;:false,&quot;parent&quot;:{&quot;type&quot;:&quot;CHILD&quot;,&quot;parentId&quot;:&quot;647ffb41-055a-4644-9150-6ba08ea82083&quot;,&quot;order&quot;:&quot;6&quot;}},&quot;6764cc87-5db5-4464-8a38-12c9348267ae&quot;:{&quot;type&quot;:&quot;FIGURE_OBJECT&quot;,&quot;id&quot;:&quot;6764cc87-5db5-4464-8a38-12c9348267ae&quot;,&quot;relativeTransform&quot;:{&quot;translate&quot;:{&quot;x&quot;:0.00036042314583656447,&quot;y&quot;:-0.0004392797080523796},&quot;rotate&quot;:2.664535259100376e-15},&quot;opacity&quot;:1,&quot;path&quot;:{&quot;type&quot;:&quot;ARC&quot;,&quot;size&quot;:{&quot;x&quot;:-108.6978702848458,&quot;y&quot;:108.69787028484656},&quot;startAngle&quot;:-1.2140996746224726,&quot;sweepAngle&quot;:1.0656254110152368},&quot;pathStyles&quot;:[{&quot;type&quot;:&quot;FILL&quot;,&quot;fillStyle&quot;:&quot;rgba(0,0,0,0)&quot;},{&quot;type&quot;:&quot;STROKE&quot;,&quot;strokeStyle&quot;:&quot;rgba(25, 77, 155, 1)&quot;,&quot;lineWidth&quot;:11.851289822212792,&quot;lineJoin&quot;:&quot;round&quot;}],&quot;isLocked&quot;:false,&quot;parent&quot;:{&quot;type&quot;:&quot;CHILD&quot;,&quot;parentId&quot;:&quot;647ffb41-055a-4644-9150-6ba08ea82083&quot;,&quot;order&quot;:&quot;7&quot;}},&quot;1f09090c-4d23-4cf9-a362-495ae31d9b46&quot;:{&quot;type&quot;:&quot;FIGURE_OBJECT&quot;,&quot;id&quot;:&quot;1f09090c-4d23-4cf9-a362-495ae31d9b46&quot;,&quot;relativeTransform&quot;:{&quot;translate&quot;:{&quot;x&quot;:-79.61461180975448,&quot;y&quot;:63.77619714803405},&quot;rotate&quot;:0},&quot;opacity&quot;:1,&quot;path&quot;:{&quot;type&quot;:&quot;POLY_LINE&quot;,&quot;points&quot;:[{&quot;x&quot;:-62.82142582149799,&quot;y&quot;:0},{&quot;x&quot;:62.82142582149799,&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35&quot;}},&quot;aca14f75-1786-42c8-b7a7-8680fdbc229c&quot;:{&quot;type&quot;:&quot;FIGURE_OBJECT&quot;,&quot;id&quot;:&quot;aca14f75-1786-42c8-b7a7-8680fdbc229c&quot;,&quot;relativeTransform&quot;:{&quot;translate&quot;:{&quot;x&quot;:289.3996423626069,&quot;y&quot;:71.26057722041638},&quot;rotate&quot;:0},&quot;opacity&quot;:1,&quot;source&quot;:{&quot;id&quot;:&quot;5ee3e386801d3900ae610196&quot;,&quot;type&quot;:&quot;ASSETS&quot;},&quot;pathStyles&quot;:[{&quot;type&quot;:&quot;FILL&quot;,&quot;fillStyle&quot;:&quot;rgb(0,0,0)&quot;}],&quot;isLocked&quot;:false,&quot;parent&quot;:{&quot;type&quot;:&quot;CHILD&quot;,&quot;parentId&quot;:&quot;29cced40-7bda-4fc6-9f7b-07eac6b8532a&quot;,&quot;order&quot;:&quot;4&quot;}},&quot;6e82e7ba-17a6-490b-9cc7-59d775472ff9&quot;:{&quot;type&quot;:&quot;FIGURE_OBJECT&quot;,&quot;id&quot;:&quot;6e82e7ba-17a6-490b-9cc7-59d775472ff9&quot;,&quot;name&quot;:&quot;Petri dish&quot;,&quot;relativeTransform&quot;:{&quot;translate&quot;:{&quot;x&quot;:-0.21207501149288413,&quot;y&quot;:3.239535964804221e-14},&quot;rotate&quot;:0,&quot;skewX&quot;:0,&quot;scale&quot;:{&quot;x&quot;:0.3507108885563849,&quot;y&quot;:0.3507108885563848}},&quot;opacity&quot;:1,&quot;image&quot;:{&quot;url&quot;:&quot;https://icons.biorender.com/biorender/5ee274bf88e8df0028d0e36e/petri-dish-2.png&quot;,&quot;fallbackUrl&quot;:&quot;https://res.cloudinary.com/dlcjuc3ej/image/upload/v1591899318/jcfbo0w7apy62fyf4w2i.svg#/keystone/api/icons/5ee274bf88e8df0028d0e36e/petri-dish-2.svg&quot;,&quot;size&quot;:{&quot;x&quot;:325,&quot;y&quot;:243},&quot;isPremium&quot;:false},&quot;source&quot;:{&quot;id&quot;:&quot;5ee0f3bac4e9c30027d95cee&quot;,&quot;type&quot;:&quot;ASSETS&quot;},&quot;pathStyles&quot;:[{&quot;type&quot;:&quot;FILL&quot;,&quot;fillStyle&quot;:&quot;rgb(0,0,0)&quot;}],&quot;isLocked&quot;:false,&quot;parent&quot;:{&quot;type&quot;:&quot;CHILD&quot;,&quot;parentId&quot;:&quot;aca14f75-1786-42c8-b7a7-8680fdbc229c&quot;,&quot;order&quot;:&quot;2&quot;}},&quot;a211fc0b-27e5-4bde-89ad-9bd87ae5f5dd&quot;:{&quot;type&quot;:&quot;FIGURE_OBJECT&quot;,&quot;id&quot;:&quot;a211fc0b-27e5-4bde-89ad-9bd87ae5f5dd&quot;,&quot;name&quot;:&quot;Petri dish (streak plate, streak only)&quot;,&quot;relativeTransform&quot;:{&quot;translate&quot;:{&quot;x&quot;:1.3575912950508233,&quot;y&quot;:-2.361981783615092},&quot;rotate&quot;:0,&quot;skewX&quot;:0,&quot;scale&quot;:{&quot;x&quot;:0.33641568136659344,&quot;y&quot;:0.14818170720722237}},&quot;opacity&quot;:1,&quot;image&quot;:{&quot;url&quot;:&quot;https://icons.biorender.com/biorender/5d3a0ec4b97f39000480a60c/petri-dish-streak-plate-streak-only.png&quot;,&quot;fallbackUrl&quot;:&quot;https://res.cloudinary.com/dlcjuc3ej/image/upload/v1564085951/liue7ejezt6wx6lf9466.svg#/keystone/api/icons/5d3a0ec4b97f39000480a60c/petri-dish-streak-plate-streak-only.svg&quot;,&quot;size&quot;:{&quot;x&quot;:332,&quot;y&quot;:341},&quot;isPremium&quot;:false},&quot;source&quot;:{&quot;id&quot;:&quot;5d3a0e8bb97f39000480a606&quot;,&quot;type&quot;:&quot;ASSETS&quot;},&quot;pathStyles&quot;:[{&quot;type&quot;:&quot;FILL&quot;,&quot;fillStyle&quot;:&quot;rgb(0,0,0)&quot;}],&quot;isLocked&quot;:false,&quot;parent&quot;:{&quot;type&quot;:&quot;CHILD&quot;,&quot;parentId&quot;:&quot;aca14f75-1786-42c8-b7a7-8680fdbc229c&quot;,&quot;order&quot;:&quot;5&quot;}},&quot;74eabf7c-d6e6-44c9-8d27-98b793c7537b&quot;:{&quot;type&quot;:&quot;FIGURE_OBJECT&quot;,&quot;id&quot;:&quot;74eabf7c-d6e6-44c9-8d27-98b793c7537b&quot;,&quot;relativeTransform&quot;:{&quot;translate&quot;:{&quot;x&quot;:-149.76866307563662,&quot;y&quot;:-37.2425465060881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45&quot;}},&quot;1dccc092-2da5-4ae8-835e-c7e8612c340f&quot;:{&quot;type&quot;:&quot;FIGURE_OBJECT&quot;,&quot;id&quot;:&quot;1dccc092-2da5-4ae8-835e-c7e8612c340f&quot;,&quot;relativeTransform&quot;:{&quot;translate&quot;:{&quot;x&quot;:-243.5653026789815,&quot;y&quot;:-66.7948952961697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quot;}},&quot;7cfdee84-abbe-4459-a2d6-5db32bf1c0f5&quot;:{&quot;type&quot;:&quot;FIGURE_OBJECT&quot;,&quot;id&quot;:&quot;7cfdee84-abbe-4459-a2d6-5db32bf1c0f5&quot;,&quot;relativeTransform&quot;:{&quot;translate&quot;:{&quot;x&quot;:-11.880805004039315,&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1&quot;}},&quot;d860a921-90ed-42f3-84eb-945e33ae419d&quot;:{&quot;type&quot;:&quot;FIGURE_OBJECT&quot;,&quot;id&quot;:&quot;d860a921-90ed-42f3-84eb-945e33ae419d&quot;,&quot;relativeTransform&quot;:{&quot;translate&quot;:{&quot;x&quot;:128.5647549401496,&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2&quot;}},&quot;06036b77-6582-42b1-a2f1-5bfc0a9c958c&quot;:{&quot;type&quot;:&quot;FIGURE_OBJECT&quot;,&quot;id&quot;:&quot;06036b77-6582-42b1-a2f1-5bfc0a9c958c&quot;,&quot;relativeTransform&quot;:{&quot;translate&quot;:{&quot;x&quot;:-456.6899146680975,&quot;y&quot;:175.1961266058389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48]}],&quot;text&quot;:&quot;Linear Vector &amp; DNA inserts with overlapping ends&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74.14676506617468,&quot;y&quot;:35.88743997477059},&quot;targetSize&quot;:{&quot;x&quot;:174.14676506617468,&quot;y&quot;:35.88743997477059},&quot;format&quot;:&quot;BETTER_TEXT&quot;,&quot;verticalAlign&quot;:&quot;TOP&quot;},&quot;isLocked&quot;:false,&quot;parent&quot;:{&quot;type&quot;:&quot;CHILD&quot;,&quot;parentId&quot;:&quot;29cced40-7bda-4fc6-9f7b-07eac6b8532a&quot;,&quot;order&quot;:&quot;55&quot;}},&quot;d954af2b-336c-4d85-adf1-7435e5ec55ca&quot;:{&quot;type&quot;:&quot;FIGURE_OBJECT&quot;,&quot;id&quot;:&quot;d954af2b-336c-4d85-adf1-7435e5ec55ca&quot;,&quot;relativeTransform&quot;:{&quot;translate&quot;:{&quot;x&quot;:-559.8544490613882,&quot;y&quot;:169.804671114888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57&quot;}},&quot;24b92b24-92f9-44f4-9a65-c16f287891c4&quot;:{&quot;type&quot;:&quot;FIGURE_OBJECT&quot;,&quot;id&quot;:&quot;24b92b24-92f9-44f4-9a65-c16f287891c4&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1&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d954af2b-336c-4d85-adf1-7435e5ec55ca&quot;,&quot;order&quot;:&quot;5&quot;}},&quot;6344eb1d-41ef-4782-aceb-053d814fe175&quot;:{&quot;type&quot;:&quot;FIGURE_OBJECT&quot;,&quot;id&quot;:&quot;6344eb1d-41ef-4782-aceb-053d814fe175&quot;,&quot;relativeTransform&quot;:{&quot;translate&quot;:{&quot;x&quot;:-197.47835750350575,&quot;y&quot;:148.76746496396615},&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4]}],&quot;text&quot;:&quot;Gibson assembly&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08.50002112111382,&quot;y&quot;:17.3572258324761},&quot;targetSize&quot;:{&quot;x&quot;:108.50002112111382,&quot;y&quot;:17.3572258324761},&quot;format&quot;:&quot;BETTER_TEXT&quot;,&quot;verticalAlign&quot;:&quot;TOP&quot;},&quot;isLocked&quot;:false,&quot;parent&quot;:{&quot;type&quot;:&quot;CHILD&quot;,&quot;parentId&quot;:&quot;29cced40-7bda-4fc6-9f7b-07eac6b8532a&quot;,&quot;order&quot;:&quot;6&quot;}},&quot;76097210-6002-46d1-b228-a8df7e15b302&quot;:{&quot;type&quot;:&quot;FIGURE_OBJECT&quot;,&quot;id&quot;:&quot;76097210-6002-46d1-b228-a8df7e15b302&quot;,&quot;relativeTransform&quot;:{&quot;translate&quot;:{&quot;x&quot;:-263.4469905839185,&quot;y&quot;:148.08628555650878},&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2&quot;}},&quot;d4a5efed-d705-4758-b4c3-a188df423d35&quot;:{&quot;type&quot;:&quot;FIGURE_OBJECT&quot;,&quot;id&quot;:&quot;d4a5efed-d705-4758-b4c3-a188df423d35&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2&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76097210-6002-46d1-b228-a8df7e15b302&quot;,&quot;order&quot;:&quot;5&quot;}},&quot;65dac397-1a09-4148-8ad8-41e8c5902c12&quot;:{&quot;type&quot;:&quot;FIGURE_OBJECT&quot;,&quot;id&quot;:&quot;65dac397-1a09-4148-8ad8-41e8c5902c12&quot;,&quot;relativeTransform&quot;:{&quot;translate&quot;:{&quot;x&quot;:65.94613362648353,&quot;y&quot;:149.45290927662782},&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7]}],&quot;text&quot;:&quot;Transformed vector&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23.72631023507851,&quot;y&quot;:18.331391948266653},&quot;targetSize&quot;:{&quot;x&quot;:123.72631023507851,&quot;y&quot;:18.331391948266653},&quot;format&quot;:&quot;BETTER_TEXT&quot;,&quot;verticalAlign&quot;:&quot;TOP&quot;},&quot;isLocked&quot;:false,&quot;parent&quot;:{&quot;type&quot;:&quot;CHILD&quot;,&quot;parentId&quot;:&quot;29cced40-7bda-4fc6-9f7b-07eac6b8532a&quot;,&quot;order&quot;:&quot;65&quot;}},&quot;417511ea-4676-414c-a496-a621cf7ba9f4&quot;:{&quot;type&quot;:&quot;FIGURE_OBJECT&quot;,&quot;id&quot;:&quot;417511ea-4676-414c-a496-a621cf7ba9f4&quot;,&quot;relativeTransform&quot;:{&quot;translate&quot;:{&quot;x&quot;:-6.7762142702456,&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7&quot;}},&quot;280acb7e-b25d-4f76-8241-c283a1c09caa&quot;:{&quot;type&quot;:&quot;FIGURE_OBJECT&quot;,&quot;id&quot;:&quot;280acb7e-b25d-4f76-8241-c283a1c09caa&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3&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417511ea-4676-414c-a496-a621cf7ba9f4&quot;,&quot;order&quot;:&quot;5&quot;}},&quot;d70b45b7-24e5-4926-8fe1-54f861a9b861&quot;:{&quot;type&quot;:&quot;FIGURE_OBJECT&quot;,&quot;id&quot;:&quot;d70b45b7-24e5-4926-8fe1-54f861a9b861&quot;,&quot;relativeTransform&quot;:{&quot;translate&quot;:{&quot;x&quot;:297.5623000925595,&quot;y&quot;:146.8003158160573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23]}],&quot;text&quot;:&quot;Bacterial transformation&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51.52093953779288,&quot;y&quot;:15.926816076145139},&quot;targetSize&quot;:{&quot;x&quot;:151.52093953779288,&quot;y&quot;:15.926816076145139},&quot;format&quot;:&quot;BETTER_TEXT&quot;,&quot;verticalAlign&quot;:&quot;TOP&quot;},&quot;isLocked&quot;:false,&quot;parent&quot;:{&quot;type&quot;:&quot;CHILD&quot;,&quot;parentId&quot;:&quot;29cced40-7bda-4fc6-9f7b-07eac6b8532a&quot;,&quot;order&quot;:&quot;7&quot;}},&quot;f1dc5498-54cd-401d-b39a-dedeee7d64d8&quot;:{&quot;type&quot;:&quot;FIGURE_OBJECT&quot;,&quot;id&quot;:&quot;f1dc5498-54cd-401d-b39a-dedeee7d64d8&quot;,&quot;relativeTransform&quot;:{&quot;translate&quot;:{&quot;x&quot;:207.6798120874192,&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71&quot;}},&quot;459dfe4b-f9d6-4013-9423-61ee370a5a80&quot;:{&quot;type&quot;:&quot;FIGURE_OBJECT&quot;,&quot;id&quot;:&quot;459dfe4b-f9d6-4013-9423-61ee370a5a80&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4&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f1dc5498-54cd-401d-b39a-dedeee7d64d8&quot;,&quot;order&quot;:&quot;5&quot;}},&quot;8cbd4f92-372c-4166-b342-adddc0d018ea&quot;:{&quot;type&quot;:&quot;FIGURE_OBJECT&quot;,&quot;id&quot;:&quot;8cbd4f92-372c-4166-b342-adddc0d018ea&quot;,&quot;relativeTransform&quot;:{&quot;translate&quot;:{&quot;x&quot;:-474.67335757857205,&quot;y&quot;:-17.659888480463596},&quot;rotate&quot;:-2.443460952792061e-16},&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53784492985375,&quot;y&quot;:17.2076897440262},&quot;targetSize&quot;:{&quot;x&quot;:48.53784492985375,&quot;y&quot;:17.2076897440262},&quot;format&quot;:&quot;BETTER_TEXT&quot;,&quot;verticalAlign&quot;:&quot;TOP&quot;},&quot;isLocked&quot;:false,&quot;parent&quot;:{&quot;type&quot;:&quot;CHILD&quot;,&quot;parentId&quot;:&quot;29cced40-7bda-4fc6-9f7b-07eac6b8532a&quot;,&quot;order&quot;:&quot;72&quot;}},&quot;80bee546-f5bc-47df-9e10-bf9676ed2cf1&quot;:{&quot;type&quot;:&quot;FIGURE_OBJECT&quot;,&quot;id&quot;:&quot;80bee546-f5bc-47df-9e10-bf9676ed2cf1&quot;,&quot;relativeTransform&quot;:{&quot;translate&quot;:{&quot;x&quot;:-471.0442898475747,&quot;y&quot;:92.0419350996494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13]}],&quot;text&quot;:&quot;Linear Vector &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86.87354223351893,&quot;y&quot;:15.926816076145139},&quot;targetSize&quot;:{&quot;x&quot;:86.87354223351893,&quot;y&quot;:15.926816076145139},&quot;format&quot;:&quot;BETTER_TEXT&quot;,&quot;verticalAlign&quot;:&quot;TOP&quot;},&quot;isLocked&quot;:false,&quot;parent&quot;:{&quot;type&quot;:&quot;CHILD&quot;,&quot;parentId&quot;:&quot;29cced40-7bda-4fc6-9f7b-07eac6b8532a&quot;,&quot;order&quot;:&quot;75&quot;}},&quot;784ada8d-60f6-45be-bc6d-fed33ae1e20d&quot;:{&quot;type&quot;:&quot;FIGURE_OBJECT&quot;,&quot;id&quot;:&quot;784ada8d-60f6-45be-bc6d-fed33ae1e20d&quot;,&quot;relativeTransform&quot;:{&quot;translate&quot;:{&quot;x&quot;:-366.9267419211311,&quot;y&quot;:-10.906231162221479},&quot;rotate&quot;:0},&quot;opacity&quot;:1,&quot;path&quot;:{&quot;type&quot;:&quot;POLY_LINE&quot;,&quot;points&quot;:[{&quot;x&quot;:-44.97410130853626,&quot;y&quot;:11.453008104989252},{&quot;x&quot;:-28.144463404675502,&quot;y&quot;:-11.45300810498917},{&quot;x&quot;:44.97410130853626,&quot;y&quot;:-11.45300810498917}],&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77&quot;}},&quot;fadf45c7-8cb2-4bd2-aecd-a772c2006c0a&quot;:{&quot;type&quot;:&quot;FIGURE_OBJECT&quot;,&quot;id&quot;:&quot;fadf45c7-8cb2-4bd2-aecd-a772c2006c0a&quot;,&quot;relativeTransform&quot;:{&quot;translate&quot;:{&quot;x&quot;:-365.5718461680448,&quot;y&quot;:-66.0191660555462},&quot;rotate&quot;:3.141592653589793},&quot;opacity&quot;:1,&quot;path&quot;:{&quot;type&quot;:&quot;POLY_LINE&quot;,&quot;points&quot;:[{&quot;x&quot;:44.884663487318115,&quot;y&quot;:14.598570029231793},{&quot;x&quot;:28.233901225893653,&quot;y&quot;:-14.598570029231874},{&quot;x&quot;:-44.884663487318115,&quot;y&quot;:-14.598570029231874}],&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quot;}},&quot;ab086325-014c-4084-a71d-4a6ab10cce7c&quot;:{&quot;type&quot;:&quot;FIGURE_OBJECT&quot;,&quot;id&quot;:&quot;ab086325-014c-4084-a71d-4a6ab10cce7c&quot;,&quot;relativeTransform&quot;:{&quot;translate&quot;:{&quot;x&quot;:-341.31609016493326,&quot;y&quot;:78.06732816461238},&quot;rotate&quot;:0},&quot;opacity&quot;:1,&quot;path&quot;:{&quot;type&quot;:&quot;POLY_LINE&quot;,&quot;points&quot;:[{&quot;x&quot;:-64.79318358249954,&quot;y&quot;:17.316399049747133},{&quot;x&quot;:-13.3930044276675,&quot;y&quot;:-9.469609805587867},{&quot;x&quot;:64.79318358249954,&quot;y&quot;:-16.70907165838111}],&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Smoothing&quot;:{&quot;type&quot;:&quot;CATMULL_SMOOTHING&quot;,&quot;smoothing&quot;:0.2},&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5&quot;}},&quot;2b205da9-6605-4235-b259-d052332e7c3f&quot;:{&quot;type&quot;:&quot;FIGURE_OBJECT&quot;,&quot;id&quot;:&quot;2b205da9-6605-4235-b259-d052332e7c3f&quot;,&quot;relativeTransform&quot;:{&quot;translate&quot;:{&quot;x&quot;:168.70399736435078,&quot;y&quot;:64.74786018921478},&quot;rotate&quot;:0},&quot;opacity&quot;:1,&quot;path&quot;:{&quot;type&quot;:&quot;POLY_LINE&quot;,&quot;points&quot;:[{&quot;x&quot;:-46.6997754129214,&quot;y&quot;:0},{&quot;x&quot;:46.6997754129214,&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9&quot;}},&quot;c2263267-a2c2-4ab8-946c-309523bb8b1d&quot;:{&quot;type&quot;:&quot;FIGURE_OBJECT&quot;,&quot;id&quot;:&quot;c2263267-a2c2-4ab8-946c-309523bb8b1d&quot;,&quot;relativeTransform&quot;:{&quot;translate&quot;:{&quot;x&quot;:36.38908713781876,&quot;y&quot;:-207.63078506367913},&quot;rotate&quot;:0},&quot;opacity&quot;:1,&quot;pathStyles&quot;:[{&quot;type&quot;:&quot;FILL&quot;,&quot;fillStyle&quot;:&quot;rgba(23,56,98,1)&quot;}],&quot;text&quot;:{&quot;textData&quot;:{&quot;lineSpacing&quot;:&quot;normal&quot;,&quot;alignment&quot;:&quot;left&quot;,&quot;lines&quot;:[{&quot;runs&quot;:[{&quot;style&quot;:{&quot;fontFamily&quot;:&quot;Roboto&quot;,&quot;fontSize&quot;:54.80479647071682,&quot;color&quot;:&quot;rgba(23,56,98,1)&quot;,&quot;fontWeight&quot;:&quot;normal&quot;,&quot;fontStyle&quot;:&quot;normal&quot;,&quot;decoration&quot;:&quot;none&quot;,&quot;script&quot;:&quot;none&quot;},&quot;range&quot;:[0,23]}],&quot;text&quot;:&quot;Gibson Assembly Protocol&quot;,&quot;baseStyle&quot;:{&quot;fontFamily&quot;:&quot;Roboto&quot;,&quot;fontSize&quot;:54.80479647071682,&quot;color&quot;:&quot;rgba(23,56,98,1)&quot;,&quot;fontWeight&quot;:&quot;normal&quot;,&quot;fontStyle&quot;:&quot;normal&quot;,&quot;decoration&quot;:&quot;none&quot;,&quot;script&quot;:&quot;none&quot;}}],&quot;verticalAlign&quot;:&quot;TOP&quot;},&quot;size&quot;:{&quot;x&quot;:651.9330847090423,&quot;y&quot;:65.64857361754382},&quot;targetSize&quot;:{&quot;x&quot;:651.9330847090423,&quot;y&quot;:65.64857361754382},&quot;format&quot;:&quot;BETTER_TEXT&quot;,&quot;verticalAlign&quot;:&quot;TOP&quot;},&quot;isLocked&quot;:false,&quot;parent&quot;:{&quot;type&quot;:&quot;CHILD&quot;,&quot;parentId&quot;:&quot;29cced40-7bda-4fc6-9f7b-07eac6b8532a&quot;,&quot;order&quot;:&quot;95&quot;}},&quot;de3b1bbc-ce63-4c07-877d-a672e8c40994&quot;:{&quot;id&quot;:&quot;de3b1bbc-ce63-4c07-877d-a672e8c40994&quot;,&quot;type&quot;:&quot;FIGURE_OBJECT&quot;,&quot;relativeTransform&quot;:{&quot;translate&quot;:{&quot;x&quot;:-71.7000078022478,&quot;y&quot;:-289.90000016391275},&quot;rotate&quot;:0,&quot;skewX&quot;:0,&quot;scale&quot;:{&quot;x&quot;:1,&quot;y&quot;:1}},&quot;text&quot;:{&quot;textData&quot;:{&quot;lineSpacing&quot;:&quot;normal&quot;,&quot;alignment&quot;:&quot;left&quot;,&quot;verticalAlign&quot;:&quot;TOP&quot;,&quot;lines&quot;:[{&quot;runs&quot;:[{&quot;style&quot;:{&quot;fontFamily&quot;:&quot;Helvetica&quot;,&quot;fontSize&quot;:33.33333333333333,&quot;color&quot;:&quot;rgba(23,23,23,1)&quot;,&quot;fontWeight&quot;:&quot;normal&quot;,&quot;fontStyle&quot;:&quot;normal&quot;,&quot;decoration&quot;:&quot;none&quot;,&quot;script&quot;:&quot;none&quot;},&quot;range&quot;:[0,35]},{&quot;style&quot;:{&quot;fontFamily&quot;:&quot;Helvetica&quot;,&quot;fontSize&quot;:33.33333333333333,&quot;color&quot;:&quot;rgba(23,23,23,1)&quot;,&quot;fontWeight&quot;:&quot;normal&quot;,&quot;fontStyle&quot;:&quot;italic&quot;,&quot;decoration&quot;:&quot;none&quot;,&quot;script&quot;:&quot;none&quot;},&quot;range&quot;:[36,45]}],&quot;text&quot;:&quot;Cartoon of intestine development in C. elegans&quot;}],&quot;_lastCaretLocation&quot;:{&quot;lineIndex&quot;:0,&quot;runIndex&quot;:1,&quot;charIndex&quot;:36}},&quot;format&quot;:&quot;BETTER_TEXT&quot;,&quot;size&quot;:{&quot;x&quot;:805.5999843955045,&quot;y&quot;:68.00000032782555},&quot;targetSize&quot;:{&quot;x&quot;:805.5999843955045,&quot;y&quot;:68.00000032782555}},&quot;parent&quot;:{&quot;type&quot;:&quot;CHILD&quot;,&quot;parentId&quot;:&quot;8d66bcd9-60d2-4dd8-aba5-9d5f60c2de80&quot;,&quot;order&quot;:&quot;7&quot;}},&quot;eca539bc-f27b-40d2-ad26-30cd36c490f8&quot;:{&quot;type&quot;:&quot;FIGURE_OBJECT&quot;,&quot;id&quot;:&quot;eca539bc-f27b-40d2-ad26-30cd36c490f8&quot;,&quot;relativeTransform&quot;:{&quot;translate&quot;:{&quot;x&quot;:-238.70000000000005,&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7&quot;},&quot;layout&quot;:{&quot;sizeRatio&quot;:{&quot;x&quot;:0.88,&quot;y&quot;:0.88},&quot;keepAspectRatio&quot;:false}},&quot;b53d71c8-9b10-4b19-beba-d19932474000&quot;:{&quot;id&quot;:&quot;b53d71c8-9b10-4b19-beba-d19932474000&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7]}],&quot;text&quot;:&quot;Sequence&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eca539bc-f27b-40d2-ad26-30cd36c490f8&quot;,&quot;order&quot;:&quot;5&quot;}},&quot;c20ee9e7-514f-4ca3-8d5a-b586e4211488&quot;:{&quot;type&quot;:&quot;FIGURE_OBJECT&quot;,&quot;id&quot;:&quot;c20ee9e7-514f-4ca3-8d5a-b586e4211488&quot;,&quot;relativeTransform&quot;:{&quot;translate&quot;:{&quot;x&quot;:254.19999999999993,&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8&quot;},&quot;layout&quot;:{&quot;sizeRatio&quot;:{&quot;x&quot;:0.88,&quot;y&quot;:0.88},&quot;keepAspectRatio&quot;:false}},&quot;64a3f307-5b78-45cc-8029-e20ed035ef7e&quot;:{&quot;id&quot;:&quot;64a3f307-5b78-45cc-8029-e20ed035ef7e&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13]}],&quot;text&quot;:&quot;Hydrophobicity&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c20ee9e7-514f-4ca3-8d5a-b586e4211488&quot;,&quot;order&quot;:&quot;5&quot;}}}}"/>
    <we:property name="66a2d8ff575681fe4be39975_1721968154608"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46.939088882427036},&quot;rotate&quot;:0,&quot;skewX&quot;:0,&quot;scale&quot;:{&quot;x&quot;:1,&quot;y&quot;:1}},&quot;text&quot;:{&quot;textData&quot;:{&quot;lineSpacing&quot;:&quot;normal&quot;,&quot;alignment&quot;:&quot;center&quot;,&quot;verticalAlign&quot;:&quot;CENTER&quot;,&quot;lines&quot;:[{&quot;runs&quot;:[{&quot;style&quot;:{&quot;fontFamily&quot;:&quot;Helvetica&quot;,&quot;fontSize&quot;:8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424.94921875,&quot;y&quot;:258.8133333333333},&quot;targetSize&quot;:{&quot;x&quot;:120,&quot;y&quot;:24.24}},&quot;parent&quot;:{&quot;type&quot;:&quot;CHILD&quot;,&quot;parentId&quot;:&quot;1c31e78f-c85c-4b8e-a066-e51e97c32118&quot;,&quot;order&quot;:&quot;7&quot;}},&quot;f6d875bd-db06-4348-82f6-4fe396ae0d72&quot;:{&quot;id&quot;:&quot;f6d875bd-db06-4348-82f6-4fe396ae0d72&quot;,&quot;type&quot;:&quot;FIGURE_OBJECT&quot;,&quot;document&quot;:{&quot;type&quot;:&quot;FIGURE&quot;,&quot;canvasType&quot;:&quot;FIGURE&quot;,&quot;units&quot;:&quot;in&quot;,&quot;title&quot;:&quot;PDB functionality&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quot;8d66bcd9-60d2-4dd8-aba5-9d5f60c2de80&quot;:{&quot;id&quot;:&quot;8d66bcd9-60d2-4dd8-aba5-9d5f60c2de80&quot;,&quot;type&quot;:&quot;FIGURE_OBJECT&quot;,&quot;document&quot;:{&quot;type&quot;:&quot;FIGURE&quot;,&quot;canvasType&quot;:&quot;FIGURE&quot;,&quot;units&quot;:&quot;in&quot;,&quot;aspectRatio&quot;:0,&quot;title&quot;:&quot;Figures&quot;},&quot;parent&quot;:{&quot;type&quot;:&quot;DOCUMENT&quot;,&quot;parentId&quot;:&quot;7bbdf485-d8fe-4ab2-ae13-7cca38affe4b&quot;,&quot;order&quot;:&quot;6&quot;}},&quot;57b3f932-8d83-413a-b749-fad50087839b&quot;:{&quot;id&quot;:&quot;57b3f932-8d83-413a-b749-fad50087839b&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d66bcd9-60d2-4dd8-aba5-9d5f60c2de80&quot;,&quot;type&quot;:&quot;FRAME&quot;,&quot;order&quot;:&quot;5&quot;}},&quot;f3c2afdc-a621-4d20-a93b-10283c0c37d3&quot;:{&quot;id&quot;:&quot;f3c2afdc-a621-4d20-a93b-10283c0c37d3&quot;,&quot;displayName&quot;:&quot;8VQQ&quot;,&quot;type&quot;:&quot;FIGURE_OBJECT&quot;,&quot;relativeTransform&quot;:{&quot;translate&quot;:{&quot;x&quot;:-230.31806555544657,&quot;y&quot;:98.87891463837852},&quot;rotate&quot;:0,&quot;skewX&quot;:0,&quot;scale&quot;:{&quot;x&quot;:2.3096832741278055,&quot;y&quot;:2.3096832741278055}},&quot;image&quot;:{&quot;url&quot;:&quot;https://core.services.biorender.com/api/pdb/66a31d0d53fbdffae4d32dc4/1721965837421_0dea81fd-9f60-443d-a516-e646114ad31b_icon.png&quot;,&quot;isPremium&quot;:false,&quot;isSignedURL&quot;:true,&quot;size&quot;:{&quot;x&quot;:162.29999999999998,&quot;y&quot;:178.5}},&quot;source&quot;:{&quot;id&quot;:&quot;66a31d0d53fbdffae4d32dc4&quot;,&quot;type&quot;:&quot;PDBS&quot;},&quot;isPremium&quot;:false,&quot;parent&quot;:{&quot;type&quot;:&quot;CHILD&quot;,&quot;parentId&quot;:&quot;f6d875bd-db06-4348-82f6-4fe396ae0d72&quot;,&quot;order&quot;:&quot;985&quot;}},&quot;514c371e-d4b3-4c22-b8b0-5171ed0959d1&quot;:{&quot;id&quot;:&quot;514c371e-d4b3-4c22-b8b0-5171ed0959d1&quot;,&quot;type&quot;:&quot;FIGURE_OBJECT&quot;,&quot;relativeTransform&quot;:{&quot;translate&quot;:{&quot;x&quot;:-0.00037475422212063236,&quot;y&quot;:-257.7124882945581},&quot;rotate&quot;:0,&quot;skewX&quot;:0,&quot;scale&quot;:{&quot;x&quot;:1,&quot;y&quot;:1}},&quot;text&quot;:{&quot;textData&quot;:{&quot;lineSpacing&quot;:&quot;normal&quot;,&quot;alignment&quot;:&quot;left&quot;,&quot;verticalAlign&quot;:&quot;TOP&quot;,&quot;lines&quot;:[{&quot;runs&quot;:[{&quot;style&quot;:{&quot;fontFamily&quot;:&quot;Helvetica&quot;,&quot;fontSize&quot;:38.666666666666664,&quot;color&quot;:&quot;black&quot;,&quot;fontWeight&quot;:&quot;normal&quot;,&quot;fontStyle&quot;:&quot;normal&quot;,&quot;decoration&quot;:&quot;underline&quot;},&quot;range&quot;:[0,3]}],&quot;text&quot;:&quot;8VQQ&quot;},{&quot;runs&quot;:[],&quot;text&quot;:&quot;&quot;,&quot;baseStyle&quot;:{&quot;fontFamily&quot;:&quot;Helvetica&quot;,&quot;fontSize&quot;:24,&quot;color&quot;:&quot;black&quot;,&quot;fontWeight&quot;:&quot;normal&quot;,&quot;fontStyle&quot;:&quot;normal&quot;,&quot;decoration&quot;:&quot;none&quot;,&quot;script&quot;:&quot;none&quot;}},{&quot;runs&quot;:[{&quot;range&quot;:[0,115],&quot;style&quot;:{&quot;fontWeight&quot;:&quot;normal&quot;,&quot;fontStyle&quot;:&quot;normal&quot;,&quot;fontSize&quot;:24,&quot;fontFamily&quot;:&quot;Helvetica&quot;,&quot;color&quot;:&quot;black&quot;,&quot;decoration&quot;:&quot;none&quot;}}],&quot;text&quot;:&quot;Crystal structure of the A/Puerto Rico/8/1934 (H1N1) influenza virus hemagglutinin in complex with small molecule 6S&quot;}],&quot;_lastCaretLocation&quot;:{&quot;lineIndex&quot;:0,&quot;runIndex&quot;:0,&quot;charIndex&quot;:0}},&quot;format&quot;:&quot;BETTER_TEXT&quot;,&quot;size&quot;:{&quot;x&quot;:910.3355101706042,&quot;y&quot;:118.03928000000002},&quot;targetSize&quot;:{&quot;x&quot;:910.3355101706042,&quot;y&quot;:89.4175757646301}},&quot;parent&quot;:{&quot;type&quot;:&quot;CHILD&quot;,&quot;parentId&quot;:&quot;f6d875bd-db06-4348-82f6-4fe396ae0d72&quot;,&quot;order&quot;:&quot;7&quot;}},&quot;2c53190e-f976-4639-89e4-224ffd328031&quot;:{&quot;id&quot;:&quot;2c53190e-f976-4639-89e4-224ffd328031&quot;,&quot;displayName&quot;:&quot;8VQQ&quot;,&quot;type&quot;:&quot;FIGURE_OBJECT&quot;,&quot;relativeTransform&quot;:{&quot;translate&quot;:{&quot;x&quot;:221.18706784082926,&quot;y&quot;:100.43441170112233},&quot;rotate&quot;:-0.7245939713084346,&quot;skewX&quot;:-1.7955169561374105e-16,&quot;scale&quot;:{&quot;x&quot;:1.3619808048673516,&quot;y&quot;:1.3619808048673512}},&quot;image&quot;:{&quot;url&quot;:&quot;https://core.services.biorender.com/api/pdb/66a31d994285595dd6f2db55/1721965977162_5d98cc16-290c-4ea5-9b6f-c8b52d5e1881_icon.png&quot;,&quot;isPremium&quot;:false,&quot;isSignedURL&quot;:true,&quot;size&quot;:{&quot;x&quot;:338.09999999999997,&quot;y&quot;:203.1}},&quot;source&quot;:{&quot;id&quot;:&quot;66a31d994285595dd6f2db55&quot;,&quot;type&quot;:&quot;PDBS&quot;},&quot;isPremium&quot;:false,&quot;parent&quot;:{&quot;type&quot;:&quot;CHILD&quot;,&quot;parentId&quot;:&quot;f6d875bd-db06-4348-82f6-4fe396ae0d72&quot;,&quot;order&quot;:&quot;99&quot;}},&quot;ef8ece54-0e21-4632-a372-e153f83f2dec&quot;:{&quot;id&quot;:&quot;ef8ece54-0e21-4632-a372-e153f83f2dec&quot;,&quot;type&quot;:&quot;FIGURE_OBJECT&quot;,&quot;document&quot;:{&quot;type&quot;:&quot;FIGURE&quot;,&quot;canvasType&quot;:&quot;FIGURE&quot;,&quot;units&quot;:&quot;in&quot;,&quot;aspectRatio&quot;:0,&quot;title&quot;:&quot;protocols&quot;},&quot;parent&quot;:{&quot;type&quot;:&quot;DOCUMENT&quot;,&quot;parentId&quot;:&quot;7bbdf485-d8fe-4ab2-ae13-7cca38affe4b&quot;,&quot;order&quot;:&quot;7&quot;}},&quot;54cd1e5b-787a-4c95-8d64-0bedfd786dc6&quot;:{&quot;id&quot;:&quot;54cd1e5b-787a-4c95-8d64-0bedfd786dc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255, 253, 249, 1)&quot;}],&quot;parent&quot;:{&quot;parentId&quot;:&quot;ef8ece54-0e21-4632-a372-e153f83f2dec&quot;,&quot;type&quot;:&quot;FRAME&quot;,&quot;order&quot;:&quot;5&quot;}},&quot;9dc712bf-b0e5-4bad-94fe-0502561e898e&quot;:{&quot;id&quot;:&quot;9dc712bf-b0e5-4bad-94fe-0502561e898e&quot;,&quot;name&quot;:&quot;Screenshot 2024-07-25 at 9.58.40 PM.png&quot;,&quot;type&quot;:&quot;FIGURE_OBJECT&quot;,&quot;relativeTransform&quot;:{&quot;translate&quot;:{&quot;x&quot;:0.000006606701447253727,&quot;y&quot;:30.38903510038604},&quot;rotate&quot;:0,&quot;skewX&quot;:0,&quot;scale&quot;:{&quot;x&quot;:3.2000000583536066,&quot;y&quot;:3.200000058353606}},&quot;image&quot;:{&quot;url&quot;:&quot;https://core.services.biorender.com/api/uploads/66a31f0c6654675c0d8b3faa/1721966348718_6ca8635c-f53d-4127-918a-59ea19eef462_icon.png&quot;,&quot;isPremium&quot;:false,&quot;isSignedURL&quot;:true,&quot;size&quot;:{&quot;x&quot;:300,&quot;y&quot;:190.71729957805908}},&quot;source&quot;:{&quot;id&quot;:&quot;66a31f0c6654675c0d8b3faa&quot;,&quot;type&quot;:&quot;UPLOADS&quot;},&quot;isPremium&quot;:false,&quot;parent&quot;:{&quot;type&quot;:&quot;CHILD&quot;,&quot;parentId&quot;:&quot;8d66bcd9-60d2-4dd8-aba5-9d5f60c2de80&quot;,&quot;order&quot;:&quot;5&quot;}},&quot;29cced40-7bda-4fc6-9f7b-07eac6b8532a&quot;:{&quot;type&quot;:&quot;FIGURE_OBJECT&quot;,&quot;id&quot;:&quot;29cced40-7bda-4fc6-9f7b-07eac6b8532a&quot;,&quot;relativeTransform&quot;:{&quot;translate&quot;:{&quot;x&quot;:97.57740339199275,&quot;y&quot;:-48.768454796336},&quot;rotate&quot;:0,&quot;skewX&quot;:0,&quot;scale&quot;:{&quot;x&quot;:1,&quot;y&quot;:1}},&quot;isLocked&quot;:false,&quot;parent&quot;:{&quot;type&quot;:&quot;CHILD&quot;,&quot;parentId&quot;:&quot;ef8ece54-0e21-4632-a372-e153f83f2dec&quot;,&quot;order&quot;:&quot;5&quot;},&quot;source&quot;:{&quot;id&quot;:&quot;5f05e75969696d00aecc990a&quot;,&quot;type&quot;:&quot;TEMPLATES&quot;}},&quot;42485115-7890-41a9-83f3-56368abd2fc6&quot;:{&quot;type&quot;:&quot;FIGURE_OBJECT&quot;,&quot;id&quot;:&quot;42485115-7890-41a9-83f3-56368abd2fc6&quot;,&quot;relativeTransform&quot;:{&quot;translate&quot;:{&quot;x&quot;:-474.31126371629983,&quot;y&quot;:-78.03494393461682},&quot;rotate&quot;:0},&quot;opacity&quot;:1,&quot;source&quot;:{&quot;type&quot;:&quot;ASSETS&quot;},&quot;pathStyles&quot;:[{&quot;type&quot;:&quot;FILL&quot;,&quot;fillStyle&quot;:&quot;rgb(0,0,0)&quot;}],&quot;isLocked&quot;:false,&quot;parent&quot;:{&quot;type&quot;:&quot;CHILD&quot;,&quot;parentId&quot;:&quot;29cced40-7bda-4fc6-9f7b-07eac6b8532a&quot;,&quot;order&quot;:&quot;01&quot;}},&quot;ab45dd3e-387f-475c-befd-5ea38fef32e3&quot;:{&quot;type&quot;:&quot;FIGURE_OBJECT&quot;,&quot;id&quot;:&quot;ab45dd3e-387f-475c-befd-5ea38fef32e3&quot;,&quot;relativeTransform&quot;:{&quot;translate&quot;:{&quot;x&quot;:51.54682203822821,&quot;y&quot;:0.0006407918000809805},&quot;rotate&quot;:-2.4492935982947064e-16},&quot;opacity&quot;:1,&quot;path&quot;:{&quot;type&quot;:&quot;RECT&quot;,&quot;size&quot;:{&quot;x&quot;:-17.358664063858726,&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42485115-7890-41a9-83f3-56368abd2fc6&quot;,&quot;order&quot;:&quot;2&quot;}},&quot;fc0d858b-156a-4a29-9960-1a030318d4a3&quot;:{&quot;type&quot;:&quot;FIGURE_OBJECT&quot;,&quot;id&quot;:&quot;fc0d858b-156a-4a29-9960-1a030318d4a3&quot;,&quot;relativeTransform&quot;:{&quot;translate&quot;:{&quot;x&quot;:1.9489924565355636,&quot;y&quot;:-0.0006407918000694064},&quot;rotate&quot;:-2.4492935982947064e-16},&quot;opacity&quot;:1,&quot;path&quot;:{&quot;type&quot;:&quot;RECT&quot;,&quot;size&quot;:{&quot;x&quot;:-83.03742616150093,&quot;y&quot;:10.96271291270838},&quot;cornerRounding&quot;:{&quot;type&quot;:&quot;ARC_LENGTH&quot;,&quot;global&quot;:0}},&quot;pathStyles&quot;:[{&quot;type&quot;:&quot;FILL&quot;,&quot;fillStyle&quot;:&quot;rgba(187,32,78,1)&quot;},{&quot;type&quot;:&quot;STROKE&quot;,&quot;strokeStyle&quot;:&quot;rgba(107, 21, 25, 1)&quot;,&quot;lineWidth&quot;:0,&quot;lineJoin&quot;:&quot;round&quot;,&quot;dashArray&quot;:[0,0]}],&quot;isLocked&quot;:false,&quot;parent&quot;:{&quot;type&quot;:&quot;CHILD&quot;,&quot;parentId&quot;:&quot;42485115-7890-41a9-83f3-56368abd2fc6&quot;,&quot;order&quot;:&quot;5&quot;}},&quot;c433865c-3e6c-456a-9e55-e304a78b4c8a&quot;:{&quot;type&quot;:&quot;FIGURE_OBJECT&quot;,&quot;id&quot;:&quot;c433865c-3e6c-456a-9e55-e304a78b4c8a&quot;,&quot;relativeTransform&quot;:{&quot;translate&quot;:{&quot;x&quot;:-49.89789996529758,&quot;y&quot;:-0.0006407918000732646},&quot;rotate&quot;:-2.4492935982947064e-16},&quot;opacity&quot;:1,&quot;path&quot;:{&quot;type&quot;:&quot;RECT&quot;,&quot;size&quot;:{&quot;x&quot;:-20.656508209719867,&quot;y&quot;:10.96271291270838},&quot;cornerRounding&quot;:{&quot;type&quot;:&quot;ARC_LENGTH&quot;,&quot;global&quot;:0}},&quot;pathStyles&quot;:[{&quot;type&quot;:&quot;FILL&quot;,&quot;fillStyle&quot;:&quot;rgba(216,174,200,1)&quot;},{&quot;type&quot;:&quot;STROKE&quot;,&quot;strokeStyle&quot;:&quot;rgba(11, 16, 60, 1)&quot;,&quot;lineWidth&quot;:0,&quot;lineJoin&quot;:&quot;round&quot;,&quot;dashArray&quot;:[0,0]}],&quot;isLocked&quot;:false,&quot;parent&quot;:{&quot;type&quot;:&quot;CHILD&quot;,&quot;parentId&quot;:&quot;42485115-7890-41a9-83f3-56368abd2fc6&quot;,&quot;order&quot;:&quot;7&quot;}},&quot;3c756009-be24-456c-8673-a0382ae071b3&quot;:{&quot;type&quot;:&quot;FIGURE_OBJECT&quot;,&quot;id&quot;:&quot;3c756009-be24-456c-8673-a0382ae071b3&quot;,&quot;relativeTransform&quot;:{&quot;translate&quot;:{&quot;x&quot;:-474.517890760606,&quot;y&quot;:-101.3559446206103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02&quot;}},&quot;320474fb-9870-43da-8567-0487ae54b0be&quot;:{&quot;type&quot;:&quot;FIGURE_OBJECT&quot;,&quot;id&quot;:&quot;320474fb-9870-43da-8567-0487ae54b0be&quot;,&quot;relativeTransform&quot;:{&quot;translate&quot;:{&quot;x&quot;:-474.3116406918998,&quot;y&quot;:-0.045616524517414624},&quot;rotate&quot;:0},&quot;opacity&quot;:1,&quot;source&quot;:{&quot;type&quot;:&quot;ASSETS&quot;},&quot;pathStyles&quot;:[{&quot;type&quot;:&quot;FILL&quot;,&quot;fillStyle&quot;:&quot;rgb(0,0,0)&quot;}],&quot;isLocked&quot;:false,&quot;parent&quot;:{&quot;type&quot;:&quot;CHILD&quot;,&quot;parentId&quot;:&quot;29cced40-7bda-4fc6-9f7b-07eac6b8532a&quot;,&quot;order&quot;:&quot;05&quot;}},&quot;da8f1a2e-72df-4fb2-b76b-facf77311891&quot;:{&quot;type&quot;:&quot;FIGURE_OBJECT&quot;,&quot;id&quot;:&quot;da8f1a2e-72df-4fb2-b76b-facf77311891&quot;,&quot;relativeTransform&quot;:{&quot;translate&quot;:{&quot;x&quot;:51.547017303668575,&quot;y&quot;:0.09488279073577306},&quot;rotate&quot;:4.440892098500626e-16},&quot;opacity&quot;:1,&quot;path&quot;:{&quot;type&quot;:&quot;RECT&quot;,&quot;size&quot;:{&quot;x&quot;:-17.358664063858726,&quot;y&quot;:10.96271291270838},&quot;cornerRounding&quot;:{&quot;type&quot;:&quot;ARC_LENGTH&quot;,&quot;global&quot;:0}},&quot;pathStyles&quot;:[{&quot;type&quot;:&quot;FILL&quot;,&quot;fillStyle&quot;:&quot;rgba(163,207,163,1)&quot;},{&quot;type&quot;:&quot;STROKE&quot;,&quot;strokeStyle&quot;:&quot;rgba(11, 16, 60, 1)&quot;,&quot;lineWidth&quot;:0,&quot;lineJoin&quot;:&quot;round&quot;,&quot;dashArray&quot;:[0,0]}],&quot;isLocked&quot;:false,&quot;parent&quot;:{&quot;type&quot;:&quot;CHILD&quot;,&quot;parentId&quot;:&quot;320474fb-9870-43da-8567-0487ae54b0be&quot;,&quot;order&quot;:&quot;2&quot;}},&quot;1fc57f54-140a-4131-a8f4-1e1039a31a3f&quot;:{&quot;type&quot;:&quot;FIGURE_OBJECT&quot;,&quot;id&quot;:&quot;1fc57f54-140a-4131-a8f4-1e1039a31a3f&quot;,&quot;relativeTransform&quot;:{&quot;translate&quot;:{&quot;x&quot;:1.3494372396577663,&quot;y&quot;:0.09425469645551122},&quot;rotate&quot;:4.440892098500626e-16},&quot;opacity&quot;:1,&quot;path&quot;:{&quot;type&quot;:&quot;RECT&quot;,&quot;size&quot;:{&quot;x&quot;:-83.03742616150093,&quot;y&quot;:10.96271291270838},&quot;cornerRounding&quot;:{&quot;type&quot;:&quot;ARC_LENGTH&quot;,&quot;global&quot;:0}},&quot;pathStyles&quot;:[{&quot;type&quot;:&quot;FILL&quot;,&quot;fillStyle&quot;:&quot;rgba(25,77,155,1)&quot;},{&quot;type&quot;:&quot;STROKE&quot;,&quot;strokeStyle&quot;:&quot;rgba(107, 21, 25, 1)&quot;,&quot;lineWidth&quot;:0,&quot;lineJoin&quot;:&quot;round&quot;,&quot;dashArray&quot;:[0,0]}],&quot;isLocked&quot;:false,&quot;parent&quot;:{&quot;type&quot;:&quot;CHILD&quot;,&quot;parentId&quot;:&quot;320474fb-9870-43da-8567-0487ae54b0be&quot;,&quot;order&quot;:&quot;5&quot;}},&quot;7e637842-d6d2-4023-8b6a-93c6b2d5ba2f&quot;:{&quot;type&quot;:&quot;FIGURE_OBJECT&quot;,&quot;id&quot;:&quot;7e637842-d6d2-4023-8b6a-93c6b2d5ba2f&quot;,&quot;relativeTransform&quot;:{&quot;translate&quot;:{&quot;x&quot;:-49.89809523073801,&quot;y&quot;:-0.09488279073577884},&quot;rotate&quot;:4.440892098500626e-16},&quot;opacity&quot;:1,&quot;path&quot;:{&quot;type&quot;:&quot;RECT&quot;,&quot;size&quot;:{&quot;x&quot;:-20.656508209719867,&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320474fb-9870-43da-8567-0487ae54b0be&quot;,&quot;order&quot;:&quot;7&quot;}},&quot;f3c8e227-8b01-40a9-b7a0-807e0856ebb8&quot;:{&quot;type&quot;:&quot;FIGURE_OBJECT&quot;,&quot;id&quot;:&quot;f3c8e227-8b01-40a9-b7a0-807e0856ebb8&quot;,&quot;relativeTransform&quot;:{&quot;translate&quot;:{&quot;x&quot;:-475.531393583339,&quot;y&quot;:84.13523659097974},&quot;rotate&quot;:1.4223220631876592},&quot;opacity&quot;:1,&quot;source&quot;:{&quot;type&quot;:&quot;ASSETS&quot;},&quot;pathStyles&quot;:[{&quot;type&quot;:&quot;FILL&quot;,&quot;fillStyle&quot;:&quot;rgb(0,0,0)&quot;}],&quot;isLocked&quot;:false,&quot;parent&quot;:{&quot;type&quot;:&quot;CHILD&quot;,&quot;parentId&quot;:&quot;29cced40-7bda-4fc6-9f7b-07eac6b8532a&quot;,&quot;order&quot;:&quot;07&quot;}},&quot;a1a5d4a1-e452-4d2b-99bb-d1394d74bea1&quot;:{&quot;type&quot;:&quot;FIGURE_OBJECT&quot;,&quot;id&quot;:&quot;a1a5d4a1-e452-4d2b-99bb-d1394d74bea1&quot;,&quot;relativeTransform&quot;:{&quot;translate&quot;:{&quot;x&quot;:-4.938036929790269e-13,&quot;y&quot;:2.469380437987775e-13},&quot;rotate&quot;:-2.449293598294708e-16,&quot;skewX&quot;:-3.3091734720989984e-31},&quot;opacity&quot;:1,&quot;path&quot;:{&quot;type&quot;:&quot;ARC&quot;,&quot;size&quot;:{&quot;x&quot;:-108.69787028484556,&quot;y&quot;:108.69787028484622},&quot;startAngle&quot;:1.0153384176171507,&quot;sweepAngle&quot;:3.832612880947214},&quot;pathStyles&quot;:[{&quot;type&quot;:&quot;FILL&quot;,&quot;fillStyle&quot;:&quot;rgba(0,0,0,0)&quot;},{&quot;type&quot;:&quot;STROKE&quot;,&quot;strokeStyle&quot;:&quot;rgba(120,122,122,1)&quot;,&quot;lineWidth&quot;:11.851289822212761,&quot;lineJoin&quot;:&quot;round&quot;}],&quot;isLocked&quot;:false,&quot;parent&quot;:{&quot;type&quot;:&quot;CHILD&quot;,&quot;parentId&quot;:&quot;f3c8e227-8b01-40a9-b7a0-807e0856ebb8&quot;,&quot;order&quot;:&quot;2&quot;}},&quot;4bf1243d-0bc5-4bc3-85a6-dae70b5e5718&quot;:{&quot;type&quot;:&quot;FIGURE_OBJECT&quot;,&quot;id&quot;:&quot;4bf1243d-0bc5-4bc3-85a6-dae70b5e5718&quot;,&quot;relativeTransform&quot;:{&quot;translate&quot;:{&quot;x&quot;:6.584290555115449e-13,&quot;y&quot;:-1.6462536253251836e-13},&quot;rotate&quot;:-2.449293598294708e-16,&quot;skewX&quot;:-3.3091734720989984e-31},&quot;opacity&quot;:1,&quot;path&quot;:{&quot;type&quot;:&quot;ARC&quot;,&quot;size&quot;:{&quot;x&quot;:-108.69787028484564,&quot;y&quot;:108.69787028484618},&quot;startAngle&quot;:-1.4378527244807655,&quot;sweepAngle&quot;:0.26493255810488114},&quot;pathStyles&quot;:[{&quot;type&quot;:&quot;FILL&quot;,&quot;fillStyle&quot;:&quot;rgba(0,0,0,0)&quot;},{&quot;type&quot;:&quot;STROKE&quot;,&quot;strokeStyle&quot;:&quot;rgba(163, 207, 163, 1)&quot;,&quot;lineWidth&quot;:11.85128982221276,&quot;lineJoin&quot;:&quot;round&quot;}],&quot;isLocked&quot;:false,&quot;parent&quot;:{&quot;type&quot;:&quot;CHILD&quot;,&quot;parentId&quot;:&quot;f3c8e227-8b01-40a9-b7a0-807e0856ebb8&quot;,&quot;order&quot;:&quot;5&quot;}},&quot;ab696508-6757-443c-8d46-b27923decd14&quot;:{&quot;type&quot;:&quot;FIGURE_OBJECT&quot;,&quot;id&quot;:&quot;ab696508-6757-443c-8d46-b27923decd14&quot;,&quot;relativeTransform&quot;:{&quot;translate&quot;:{&quot;x&quot;:6.584290555115449e-13,&quot;y&quot;:-1.6462536253251836e-13},&quot;rotate&quot;:-2.449293598294708e-16,&quot;skewX&quot;:-3.3091734720989984e-31},&quot;opacity&quot;:1,&quot;path&quot;:{&quot;type&quot;:&quot;ARC&quot;,&quot;size&quot;:{&quot;x&quot;:-108.69787028484545,&quot;y&quot;:108.69787028484635},&quot;startAngle&quot;:0.8798614292119794,&quot;sweepAngle&quot;:0.2733034757916163},&quot;pathStyles&quot;:[{&quot;type&quot;:&quot;FILL&quot;,&quot;fillStyle&quot;:&quot;rgba(0,0,0,0)&quot;},{&quot;type&quot;:&quot;STROKE&quot;,&quot;strokeStyle&quot;:&quot;rgba(216, 174, 200, 1)&quot;,&quot;lineWidth&quot;:11.85128982221276,&quot;lineJoin&quot;:&quot;round&quot;}],&quot;isLocked&quot;:false,&quot;parent&quot;:{&quot;type&quot;:&quot;CHILD&quot;,&quot;parentId&quot;:&quot;f3c8e227-8b01-40a9-b7a0-807e0856ebb8&quot;,&quot;order&quot;:&quot;7&quot;}},&quot;f877edb1-1a32-4326-8b5a-68d886b62fdb&quot;:{&quot;type&quot;:&quot;FIGURE_OBJECT&quot;,&quot;id&quot;:&quot;f877edb1-1a32-4326-8b5a-68d886b62fdb&quot;,&quot;relativeTransform&quot;:{&quot;translate&quot;:{&quot;x&quot;:-205.77810088763684,&quot;y&quot;:57.886602674041654},&quot;rotate&quot;:-1.7192705904021348},&quot;opacity&quot;:1,&quot;source&quot;:{&quot;type&quot;:&quot;ASSETS&quot;},&quot;pathStyles&quot;:[{&quot;type&quot;:&quot;FILL&quot;,&quot;fillStyle&quot;:&quot;rgb(0,0,0)&quot;}],&quot;isLocked&quot;:false,&quot;parent&quot;:{&quot;type&quot;:&quot;CHILD&quot;,&quot;parentId&quot;:&quot;29cced40-7bda-4fc6-9f7b-07eac6b8532a&quot;,&quot;order&quot;:&quot;1&quot;}},&quot;6fec1cd3-21f1-4b4c-8fe2-db3e54e9a7b0&quot;:{&quot;type&quot;:&quot;FIGURE_OBJECT&quot;,&quot;id&quot;:&quot;6fec1cd3-21f1-4b4c-8fe2-db3e54e9a7b0&quot;,&quot;relativeTransform&quot;:{&quot;translate&quot;:{&quot;x&quot;:3.2917833044650875e-13,&quot;y&quot;:0},&quot;rotate&quot;:3.1415926535897905,&quot;skewX&quot;:7.563825079083425e-31},&quot;opacity&quot;:1,&quot;path&quot;:{&quot;type&quot;:&quot;ARC&quot;,&quot;size&quot;:{&quot;x&quot;:-108.69787028484578,&quot;y&quot;:108.6978702848463},&quot;startAngle&quot;:1.0153384176171507,&quot;sweepAngle&quot;:3.8942733658889335},&quot;pathStyles&quot;:[{&quot;type&quot;:&quot;FILL&quot;,&quot;fillStyle&quot;:&quot;rgba(0,0,0,0)&quot;},{&quot;type&quot;:&quot;STROKE&quot;,&quot;strokeStyle&quot;:&quot;rgba(120, 122, 122, 1)&quot;,&quot;lineWidth&quot;:11.85128982221278,&quot;lineJoin&quot;:&quot;round&quot;}],&quot;isLocked&quot;:false,&quot;parent&quot;:{&quot;type&quot;:&quot;CHILD&quot;,&quot;parentId&quot;:&quot;f877edb1-1a32-4326-8b5a-68d886b62fdb&quot;,&quot;order&quot;:&quot;2&quot;}},&quot;89883da3-9dbe-4cbc-8002-4605ea4db119&quot;:{&quot;type&quot;:&quot;FIGURE_OBJECT&quot;,&quot;id&quot;:&quot;89883da3-9dbe-4cbc-8002-4605ea4db119&quot;,&quot;relativeTransform&quot;:{&quot;translate&quot;:{&quot;x&quot;:0,&quot;y&quot;:0},&quot;rotate&quot;:3.141592653589791,&quot;skewX&quot;:7.563825079083425e-31},&quot;opacity&quot;:1,&quot;path&quot;:{&quot;type&quot;:&quot;ARC&quot;,&quot;size&quot;:{&quot;x&quot;:-108.69787028484586,&quot;y&quot;:108.6978702848463},&quot;startAngle&quot;:-1.3898004120604386,&quot;sweepAngle&quot;:0.23839726140933437},&quot;pathStyles&quot;:[{&quot;type&quot;:&quot;FILL&quot;,&quot;fillStyle&quot;:&quot;rgba(0,0,0,0)&quot;},{&quot;type&quot;:&quot;STROKE&quot;,&quot;strokeStyle&quot;:&quot;rgba(163, 207, 163, 1)&quot;,&quot;lineWidth&quot;:11.85128982221278,&quot;lineJoin&quot;:&quot;round&quot;}],&quot;isLocked&quot;:false,&quot;parent&quot;:{&quot;type&quot;:&quot;CHILD&quot;,&quot;parentId&quot;:&quot;f877edb1-1a32-4326-8b5a-68d886b62fdb&quot;,&quot;order&quot;:&quot;5&quot;}},&quot;7ef90a14-4f7e-49e5-a582-5c269f169a05&quot;:{&quot;type&quot;:&quot;FIGURE_OBJECT&quot;,&quot;id&quot;:&quot;7ef90a14-4f7e-49e5-a582-5c269f169a05&quot;,&quot;relativeTransform&quot;:{&quot;translate&quot;:{&quot;x&quot;:0,&quot;y&quot;:0},&quot;rotate&quot;:3.141592653589791,&quot;skewX&quot;:7.563825079083425e-31},&quot;opacity&quot;:1,&quot;path&quot;:{&quot;type&quot;:&quot;ARC&quot;,&quot;size&quot;:{&quot;x&quot;:-108.6978702848457,&quot;y&quot;:108.69787028484645},&quot;startAngle&quot;:0.8987517469586247,&quot;sweepAngle&quot;:0.254413158044971},&quot;pathStyles&quot;:[{&quot;type&quot;:&quot;FILL&quot;,&quot;fillStyle&quot;:&quot;rgba(0,0,0,0)&quot;},{&quot;type&quot;:&quot;STROKE&quot;,&quot;strokeStyle&quot;:&quot;rgba(216, 174, 200, 1)&quot;,&quot;lineWidth&quot;:11.851289822212774,&quot;lineJoin&quot;:&quot;round&quot;}],&quot;isLocked&quot;:false,&quot;parent&quot;:{&quot;type&quot;:&quot;CHILD&quot;,&quot;parentId&quot;:&quot;f877edb1-1a32-4326-8b5a-68d886b62fdb&quot;,&quot;order&quot;:&quot;7&quot;}},&quot;2c04b80d-9dc1-48bd-a712-cca72007f3b6&quot;:{&quot;type&quot;:&quot;FIGURE_OBJECT&quot;,&quot;id&quot;:&quot;2c04b80d-9dc1-48bd-a712-cca72007f3b6&quot;,&quot;relativeTransform&quot;:{&quot;translate&quot;:{&quot;x&quot;:-117.79981636382537,&quot;y&quot;:10.912423215531796},&quot;rotate&quot;:0},&quot;opacity&quot;:1,&quot;path&quot;:{&quot;type&quot;:&quot;POLY_LINE&quot;,&quot;points&quot;:[{&quot;x&quot;:-32.5775783375696,&quot;y&quot;:27.147981947974664},{&quot;x&quot;:32.5775783375696,&quot;y&quot;:-27.147981947974664}],&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2&quot;}},&quot;3c3510e4-2921-4eef-99a7-c10b6833b9c5&quot;:{&quot;type&quot;:&quot;FIGURE_OBJECT&quot;,&quot;id&quot;:&quot;3c3510e4-2921-4eef-99a7-c10b6833b9c5&quot;,&quot;relativeTransform&quot;:{&quot;translate&quot;:{&quot;x&quot;:-129.0209822356549,&quot;y&quot;:4.034934455378215},&quot;rotate&quot;:0},&quot;opacity&quot;:1,&quot;path&quot;:{&quot;type&quot;:&quot;POLY_LINE&quot;,&quot;points&quot;:[{&quot;x&quot;:-25.700089577416016,&quot;y&quot;:20.994439373100406},{&quot;x&quot;:25.700089577416016,&quot;y&quot;:-20.994439373100406}],&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5&quot;}},&quot;68a39f0a-752d-409f-a8f2-30226f1df7f1&quot;:{&quot;type&quot;:&quot;FIGURE_OBJECT&quot;,&quot;id&quot;:&quot;68a39f0a-752d-409f-a8f2-30226f1df7f1&quot;,&quot;relativeTransform&quot;:{&quot;translate&quot;:{&quot;x&quot;:-144.92237051666075,&quot;y&quot;:-22.10743038443696},&quot;rotate&quot;:0},&quot;opacity&quot;:1,&quot;source&quot;:{&quot;type&quot;:&quot;ASSETS&quot;},&quot;pathStyles&quot;:[{&quot;type&quot;:&quot;FILL&quot;,&quot;fillStyle&quot;:&quot;rgb(0,0,0)&quot;}],&quot;isLocked&quot;:false,&quot;parent&quot;:{&quot;type&quot;:&quot;CHILD&quot;,&quot;parentId&quot;:&quot;29cced40-7bda-4fc6-9f7b-07eac6b8532a&quot;,&quot;order&quot;:&quot;17&quot;}},&quot;558b8ff9-d517-4fcf-91a8-1b91289dcb2e&quot;:{&quot;type&quot;:&quot;FIGURE_OBJECT&quot;,&quot;id&quot;:&quot;558b8ff9-d517-4fcf-91a8-1b91289dcb2e&quot;,&quot;relativeTransform&quot;:{&quot;translate&quot;:{&quot;x&quot;:50.64897500102016,&quot;y&quot;:-0.017702942906062467},&quot;rotate&quot;:0},&quot;opacity&quot;:1,&quot;path&quot;:{&quot;type&quot;:&quot;RECT&quot;,&quot;size&quot;:{&quot;x&quot;:-19.318508669284522,&quot;y&quot;:10.96271291270838},&quot;cornerRounding&quot;:{&quot;type&quot;:&quot;ARC_LENGTH&quot;,&quot;global&quot;:0}},&quot;pathStyles&quot;:[{&quot;type&quot;:&quot;FILL&quot;,&quot;fillStyle&quot;:&quot;rgba(163, 207, 163, 1)&quot;},{&quot;type&quot;:&quot;STROKE&quot;,&quot;strokeStyle&quot;:&quot;rgba(11, 16, 60, 1)&quot;,&quot;lineWidth&quot;:0,&quot;lineJoin&quot;:&quot;round&quot;,&quot;dashArray&quot;:[0,0]}],&quot;isLocked&quot;:false,&quot;parent&quot;:{&quot;type&quot;:&quot;CHILD&quot;,&quot;parentId&quot;:&quot;68a39f0a-752d-409f-a8f2-30226f1df7f1&quot;,&quot;order&quot;:&quot;2&quot;}},&quot;6dd6b20a-0a37-4fd7-93ba-527be13e76db&quot;:{&quot;type&quot;:&quot;FIGURE_OBJECT&quot;,&quot;id&quot;:&quot;6dd6b20a-0a37-4fd7-93ba-527be13e76db&quot;,&quot;relativeTransform&quot;:{&quot;translate&quot;:{&quot;x&quot;:-0.5285273657035297,&quot;y&quot;:-0.018331037186309518},&quot;rotate&quot;:0},&quot;opacity&quot;:1,&quot;path&quot;:{&quot;type&quot;:&quot;RECT&quot;,&quot;size&quot;:{&quot;x&quot;:-83.03742616150093,&quot;y&quot;:10.96271291270838},&quot;cornerRounding&quot;:{&quot;type&quot;:&quot;ARC_LENGTH&quot;,&quot;global&quot;:0}},&quot;pathStyles&quot;:[{&quot;type&quot;:&quot;FILL&quot;,&quot;fillStyle&quot;:&quot;rgba(25, 77, 155, 1)&quot;},{&quot;type&quot;:&quot;STROKE&quot;,&quot;strokeStyle&quot;:&quot;rgba(107, 21, 25, 1)&quot;,&quot;lineWidth&quot;:0,&quot;lineJoin&quot;:&quot;round&quot;,&quot;dashArray&quot;:[0,0]}],&quot;isLocked&quot;:false,&quot;parent&quot;:{&quot;type&quot;:&quot;CHILD&quot;,&quot;parentId&quot;:&quot;68a39f0a-752d-409f-a8f2-30226f1df7f1&quot;,&quot;order&quot;:&quot;5&quot;}},&quot;4bc5de70-2c21-4718-a9d2-55d91f2c2f0b&quot;:{&quot;type&quot;:&quot;FIGURE_OBJECT&quot;,&quot;id&quot;:&quot;4bc5de70-2c21-4718-a9d2-55d91f2c2f0b&quot;,&quot;relativeTransform&quot;:{&quot;translate&quot;:{&quot;x&quot;:-50.96797430703172,&quot;y&quot;:0.01833103718630823},&quot;rotate&quot;:0},&quot;opacity&quot;:1,&quot;path&quot;:{&quot;type&quot;:&quot;RECT&quot;,&quot;size&quot;:{&quot;x&quot;:-18.680510057261408,&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68a39f0a-752d-409f-a8f2-30226f1df7f1&quot;,&quot;order&quot;:&quot;7&quot;}},&quot;0a9a49a7-2646-4949-90a3-c6c5c591bd10&quot;:{&quot;type&quot;:&quot;FIGURE_OBJECT&quot;,&quot;id&quot;:&quot;0a9a49a7-2646-4949-90a3-c6c5c591bd10&quot;,&quot;relativeTransform&quot;:{&quot;translate&quot;:{&quot;x&quot;:-195.116744738087,&quot;y&quot;:-52.01593016241482},&quot;rotate&quot;:0},&quot;opacity&quot;:1,&quot;path&quot;:{&quot;type&quot;:&quot;RECT&quot;,&quot;size&quot;:{&quot;x&quot;:-17.55899024299453,&quot;y&quot;:12.041626439043876},&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29cced40-7bda-4fc6-9f7b-07eac6b8532a&quot;,&quot;order&quot;:&quot;2&quot;}},&quot;299da33c-9d51-48b1-a2e0-2d47d5425117&quot;:{&quot;type&quot;:&quot;FIGURE_OBJECT&quot;,&quot;id&quot;:&quot;299da33c-9d51-48b1-a2e0-2d47d5425117&quot;,&quot;relativeTransform&quot;:{&quot;translate&quot;:{&quot;x&quot;:-244.9225235176717,&quot;y&quot;:-41.92700078930485},&quot;rotate&quot;:0},&quot;opacity&quot;:1,&quot;source&quot;:{&quot;type&quot;:&quot;ASSETS&quot;},&quot;pathStyles&quot;:[{&quot;type&quot;:&quot;FILL&quot;,&quot;fillStyle&quot;:&quot;rgb(0,0,0)&quot;}],&quot;isLocked&quot;:false,&quot;parent&quot;:{&quot;type&quot;:&quot;CHILD&quot;,&quot;parentId&quot;:&quot;29cced40-7bda-4fc6-9f7b-07eac6b8532a&quot;,&quot;order&quot;:&quot;21&quot;}},&quot;2e0b8f46-1869-43ce-b41d-59e112446ec8&quot;:{&quot;type&quot;:&quot;FIGURE_OBJECT&quot;,&quot;id&quot;:&quot;2e0b8f46-1869-43ce-b41d-59e112446ec8&quot;,&quot;relativeTransform&quot;:{&quot;translate&quot;:{&quot;x&quot;:-1.098782716894568,&quot;y&quot;:-10.025425874063599},&quot;rotate&quot;:0},&quot;opacity&quot;:1,&quot;path&quot;:{&quot;type&quot;:&quot;RECT&quot;,&quot;size&quot;:{&quot;x&quot;:-83.99571248163535,&quot;y&quot;:10.96271291270838},&quot;cornerRounding&quot;:{&quot;type&quot;:&quot;ARC_LENGTH&quot;,&quot;global&quot;:0}},&quot;pathStyles&quot;:[{&quot;type&quot;:&quot;FILL&quot;,&quot;fillStyle&quot;:&quot;rgba(187, 32, 78, 1)&quot;},{&quot;type&quot;:&quot;STROKE&quot;,&quot;strokeStyle&quot;:&quot;rgba(107, 21, 25, 1)&quot;,&quot;lineWidth&quot;:0,&quot;lineJoin&quot;:&quot;round&quot;,&quot;dashArray&quot;:[0,0]}],&quot;isLocked&quot;:false,&quot;parent&quot;:{&quot;type&quot;:&quot;CHILD&quot;,&quot;parentId&quot;:&quot;299da33c-9d51-48b1-a2e0-2d47d5425117&quot;,&quot;order&quot;:&quot;2&quot;}},&quot;3f8283f0-4c67-407a-8e7d-b845cb6966af&quot;:{&quot;type&quot;:&quot;FIGURE_OBJECT&quot;,&quot;id&quot;:&quot;3f8283f0-4c67-407a-8e7d-b845cb6966af&quot;,&quot;relativeTransform&quot;:{&quot;translate&quot;:{&quot;x&quot;:-50.43140952636912,&quot;y&quot;:-10.025425874063597},&quot;rotate&quot;:0},&quot;opacity&quot;:1,&quot;path&quot;:{&quot;type&quot;:&quot;RECT&quot;,&quot;size&quot;:{&quot;x&quot;:-15.882246017947026,&quot;y&quot;:10.96271291270838},&quot;cornerRounding&quot;:{&quot;type&quot;:&quot;ARC_LENGTH&quot;,&quot;global&quot;:0}},&quot;pathStyles&quot;:[{&quot;type&quot;:&quot;FILL&quot;,&quot;fillStyle&quot;:&quot;rgba(216, 174, 200, 1)&quot;},{&quot;type&quot;:&quot;STROKE&quot;,&quot;strokeStyle&quot;:&quot;rgba(11, 16, 60, 1)&quot;,&quot;lineWidth&quot;:0,&quot;lineJoin&quot;:&quot;round&quot;,&quot;dashArray&quot;:[0,0]}],&quot;isLocked&quot;:false,&quot;parent&quot;:{&quot;type&quot;:&quot;CHILD&quot;,&quot;parentId&quot;:&quot;299da33c-9d51-48b1-a2e0-2d47d5425117&quot;,&quot;order&quot;:&quot;5&quot;}},&quot;6a3130ca-bd33-4cba-a889-d4cfe7a9997e&quot;:{&quot;type&quot;:&quot;FIGURE_OBJECT&quot;,&quot;id&quot;:&quot;6a3130ca-bd33-4cba-a889-d4cfe7a9997e&quot;,&quot;relativeTransform&quot;:{&quot;translate&quot;:{&quot;x&quot;:57.82957289638317,&quot;y&quot;:5.190549190187418},&quot;rotate&quot;:0},&quot;opacity&quot;:1,&quot;path&quot;:{&quot;type&quot;:&quot;POLY_LINE&quot;,&quot;points&quot;:[{&quot;x&quot;:0,&quot;y&quot;:9.77327350127088},{&quot;x&quot;:0,&quot;y&quot;:-9.77327350127088}],&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9da33c-9d51-48b1-a2e0-2d47d5425117&quot;,&quot;order&quot;:&quot;7&quot;}},&quot;2ad671c8-09bd-41d7-9614-b6438f7aa3bf&quot;:{&quot;type&quot;:&quot;FIGURE_OBJECT&quot;,&quot;id&quot;:&quot;2ad671c8-09bd-41d7-9614-b6438f7aa3bf&quot;,&quot;relativeTransform&quot;:{&quot;translate&quot;:{&quot;x&quot;:-204.4394113304722,&quot;y&quot;:-37.098424691757096},&quot;rotate&quot;:0},&quot;opacity&quot;:1,&quot;path&quot;:{&quot;type&quot;:&quot;POLY_LINE&quot;,&quot;points&quot;:[{&quot;x&quot;:0,&quot;y&quot;:9.411300408631215},{&quot;x&quot;:0,&quot;y&quot;:-9.411300408631215}],&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cced40-7bda-4fc6-9f7b-07eac6b8532a&quot;,&quot;order&quot;:&quot;22&quot;}},&quot;48b92256-3423-4d8e-9953-ef6d03238234&quot;:{&quot;type&quot;:&quot;FIGURE_OBJECT&quot;,&quot;id&quot;:&quot;48b92256-3423-4d8e-9953-ef6d03238234&quot;,&quot;relativeTransform&quot;:{&quot;translate&quot;:{&quot;x&quot;:-272.8137378348189,&quot;y&quot;:-9.654256358035772},&quot;rotate&quot;:0},&quot;opacity&quot;:1,&quot;path&quot;:{&quot;type&quot;:&quot;POLY_LINE&quot;,&quot;points&quot;:[{&quot;x&quot;:-15.292307712083959,&quot;y&quot;:-37.57941492763178},{&quot;x&quot;:15.292307712083959,&quot;y&quot;:37.57941492763178}],&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5&quot;}},&quot;28a30821-370a-4579-8c7e-c90f801e713d&quot;:{&quot;type&quot;:&quot;FIGURE_OBJECT&quot;,&quot;id&quot;:&quot;28a30821-370a-4579-8c7e-c90f801e713d&quot;,&quot;relativeTransform&quot;:{&quot;translate&quot;:{&quot;x&quot;:-283.3109575213691,&quot;y&quot;:-3.1387406905218533},&quot;rotate&quot;:0},&quot;opacity&quot;:1,&quot;path&quot;:{&quot;type&quot;:&quot;POLY_LINE&quot;,&quot;points&quot;:[{&quot;x&quot;:-19.274011731120243,&quot;y&quot;:-44.0949305951457},{&quot;x&quot;:19.274011731120243,&quot;y&quot;:44.0949305951457}],&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7&quot;}},&quot;647ffb41-055a-4644-9150-6ba08ea82083&quot;:{&quot;type&quot;:&quot;FIGURE_OBJECT&quot;,&quot;id&quot;:&quot;647ffb41-055a-4644-9150-6ba08ea82083&quot;,&quot;relativeTransform&quot;:{&quot;translate&quot;:{&quot;x&quot;:59.41529019642408,&quot;y&quot;:55.80827035403251},&quot;rotate&quot;:1.6633706097496874},&quot;opacity&quot;:1,&quot;source&quot;:{&quot;type&quot;:&quot;ASSETS&quot;},&quot;pathStyles&quot;:[{&quot;type&quot;:&quot;FILL&quot;,&quot;fillStyle&quot;:&quot;rgb(0,0,0)&quot;}],&quot;isLocked&quot;:false,&quot;parent&quot;:{&quot;type&quot;:&quot;CHILD&quot;,&quot;parentId&quot;:&quot;29cced40-7bda-4fc6-9f7b-07eac6b8532a&quot;,&quot;order&quot;:&quot;3&quot;}},&quot;0c7337b0-1a73-4ccb-abc5-0bd1b36f8101&quot;:{&quot;type&quot;:&quot;FIGURE_OBJECT&quot;,&quot;id&quot;:&quot;0c7337b0-1a73-4ccb-abc5-0bd1b36f8101&quot;,&quot;relativeTransform&quot;:{&quot;translate&quot;:{&quot;x&quot;:-0.00012607629186732946,&quot;y&quot;:0.00043927970821700505},&quot;rotate&quot;:2.664535259100376e-15},&quot;opacity&quot;:1,&quot;path&quot;:{&quot;type&quot;:&quot;ARC&quot;,&quot;size&quot;:{&quot;x&quot;:-108.6978702848459,&quot;y&quot;:108.69787028484645},&quot;startAngle&quot;:1.522419981228274,&quot;sweepAngle&quot;:3.372811925065065},&quot;pathStyles&quot;:[{&quot;type&quot;:&quot;FILL&quot;,&quot;fillStyle&quot;:&quot;rgba(0,0,0,0)&quot;},{&quot;type&quot;:&quot;STROKE&quot;,&quot;strokeStyle&quot;:&quot;rgba(120, 122, 122, 1)&quot;,&quot;lineWidth&quot;:11.851289822212793,&quot;lineJoin&quot;:&quot;round&quot;}],&quot;isLocked&quot;:false,&quot;parent&quot;:{&quot;type&quot;:&quot;CHILD&quot;,&quot;parentId&quot;:&quot;647ffb41-055a-4644-9150-6ba08ea82083&quot;,&quot;order&quot;:&quot;1&quot;}},&quot;6bb2b0ca-04be-4f8c-b858-045748396cc7&quot;:{&quot;type&quot;:&quot;FIGURE_OBJECT&quot;,&quot;id&quot;:&quot;6bb2b0ca-04be-4f8c-b858-045748396cc7&quot;,&quot;relativeTransform&quot;:{&quot;translate&quot;:{&quot;x&quot;:-0.00036042314567193904,&quot;y&quot;:-0.00037235659307888294},&quot;rotate&quot;:2.664535259100376e-15},&quot;opacity&quot;:1,&quot;path&quot;:{&quot;type&quot;:&quot;ARC&quot;,&quot;size&quot;:{&quot;x&quot;:-108.69787028484598,&quot;y&quot;:108.6978702848464},&quot;startAngle&quot;:-1.4378527244807655,&quot;sweepAngle&quot;:0.2177353515795104},&quot;pathStyles&quot;:[{&quot;type&quot;:&quot;FILL&quot;,&quot;fillStyle&quot;:&quot;rgba(0,0,0,0)&quot;},{&quot;type&quot;:&quot;STROKE&quot;,&quot;strokeStyle&quot;:&quot;rgba(163, 207, 163, 1)&quot;,&quot;lineWidth&quot;:11.851289822212792,&quot;lineJoin&quot;:&quot;round&quot;}],&quot;isLocked&quot;:false,&quot;parent&quot;:{&quot;type&quot;:&quot;CHILD&quot;,&quot;parentId&quot;:&quot;647ffb41-055a-4644-9150-6ba08ea82083&quot;,&quot;order&quot;:&quot;2&quot;}},&quot;41bb8359-3793-4a95-881b-dba5b7ce8574&quot;:{&quot;type&quot;:&quot;FIGURE_OBJECT&quot;,&quot;id&quot;:&quot;41bb8359-3793-4a95-881b-dba5b7ce8574&quot;,&quot;relativeTransform&quot;:{&quot;translate&quot;:{&quot;x&quot;:-0.00005005329484809009,&quot;y&quot;:-0.00007176249243926047},&quot;rotate&quot;:2.664535259100376e-15},&quot;opacity&quot;:1,&quot;path&quot;:{&quot;type&quot;:&quot;ARC&quot;,&quot;size&quot;:{&quot;x&quot;:-108.6978702848458,&quot;y&quot;:108.69787028484654},&quot;startAngle&quot;:-0.14847426360723823,&quot;sweepAngle&quot;:0.276849932291271},&quot;pathStyles&quot;:[{&quot;type&quot;:&quot;FILL&quot;,&quot;fillStyle&quot;:&quot;rgba(0,0,0,0)&quot;},{&quot;type&quot;:&quot;STROKE&quot;,&quot;strokeStyle&quot;:&quot;rgba(242, 179, 66, 1)&quot;,&quot;lineWidth&quot;:11.851289822212792,&quot;lineJoin&quot;:&quot;round&quot;}],&quot;isLocked&quot;:false,&quot;parent&quot;:{&quot;type&quot;:&quot;CHILD&quot;,&quot;parentId&quot;:&quot;647ffb41-055a-4644-9150-6ba08ea82083&quot;,&quot;order&quot;:&quot;3&quot;}},&quot;c0ef2802-9104-46b3-9ee6-bf4d64c69cbc&quot;:{&quot;type&quot;:&quot;FIGURE_OBJECT&quot;,&quot;id&quot;:&quot;c0ef2802-9104-46b3-9ee6-bf4d64c69cbc&quot;,&quot;relativeTransform&quot;:{&quot;translate&quot;:{&quot;x&quot;:-0.00012607629137352573,&quot;y&quot;:0.000439279707394023},&quot;rotate&quot;:2.664535259100376e-15},&quot;opacity&quot;:1,&quot;path&quot;:{&quot;type&quot;:&quot;ARC&quot;,&quot;size&quot;:{&quot;x&quot;:-108.6978702848458,&quot;y&quot;:108.69787028484657},&quot;startAngle&quot;:1.3014750308128296,&quot;sweepAngle&quot;:0.2551602710514611},&quot;pathStyles&quot;:[{&quot;type&quot;:&quot;FILL&quot;,&quot;fillStyle&quot;:&quot;rgba(0,0,0,0)&quot;},{&quot;type&quot;:&quot;STROKE&quot;,&quot;strokeStyle&quot;:&quot;rgba(216, 174, 200, 1)&quot;,&quot;lineWidth&quot;:11.851289822212793,&quot;lineJoin&quot;:&quot;round&quot;}],&quot;isLocked&quot;:false,&quot;parent&quot;:{&quot;type&quot;:&quot;CHILD&quot;,&quot;parentId&quot;:&quot;647ffb41-055a-4644-9150-6ba08ea82083&quot;,&quot;order&quot;:&quot;5&quot;}},&quot;e8525988-27c5-424f-8030-45b40e5ca4a9&quot;:{&quot;type&quot;:&quot;FIGURE_OBJECT&quot;,&quot;id&quot;:&quot;e8525988-27c5-424f-8030-45b40e5ca4a9&quot;,&quot;relativeTransform&quot;:{&quot;translate&quot;:{&quot;x&quot;:-0.00012607629137352573,&quot;y&quot;:0.000439279707394023},&quot;rotate&quot;:2.664535259100376e-15},&quot;opacity&quot;:1,&quot;path&quot;:{&quot;type&quot;:&quot;ARC&quot;,&quot;size&quot;:{&quot;x&quot;:-108.6978702848458,&quot;y&quot;:108.69787028484656},&quot;startAngle&quot;:0.11626942144938479,&quot;sweepAngle&quot;:1.2228864053729263},&quot;pathStyles&quot;:[{&quot;type&quot;:&quot;FILL&quot;,&quot;fillStyle&quot;:&quot;rgba(0,0,0,0)&quot;},{&quot;type&quot;:&quot;STROKE&quot;,&quot;strokeStyle&quot;:&quot;rgba(187, 32, 78, 1)&quot;,&quot;lineWidth&quot;:11.851289822212792,&quot;lineJoin&quot;:&quot;round&quot;}],&quot;isLocked&quot;:false,&quot;parent&quot;:{&quot;type&quot;:&quot;CHILD&quot;,&quot;parentId&quot;:&quot;647ffb41-055a-4644-9150-6ba08ea82083&quot;,&quot;order&quot;:&quot;6&quot;}},&quot;6764cc87-5db5-4464-8a38-12c9348267ae&quot;:{&quot;type&quot;:&quot;FIGURE_OBJECT&quot;,&quot;id&quot;:&quot;6764cc87-5db5-4464-8a38-12c9348267ae&quot;,&quot;relativeTransform&quot;:{&quot;translate&quot;:{&quot;x&quot;:0.00036042314583656447,&quot;y&quot;:-0.0004392797080523796},&quot;rotate&quot;:2.664535259100376e-15},&quot;opacity&quot;:1,&quot;path&quot;:{&quot;type&quot;:&quot;ARC&quot;,&quot;size&quot;:{&quot;x&quot;:-108.6978702848458,&quot;y&quot;:108.69787028484656},&quot;startAngle&quot;:-1.2140996746224726,&quot;sweepAngle&quot;:1.0656254110152368},&quot;pathStyles&quot;:[{&quot;type&quot;:&quot;FILL&quot;,&quot;fillStyle&quot;:&quot;rgba(0,0,0,0)&quot;},{&quot;type&quot;:&quot;STROKE&quot;,&quot;strokeStyle&quot;:&quot;rgba(25, 77, 155, 1)&quot;,&quot;lineWidth&quot;:11.851289822212792,&quot;lineJoin&quot;:&quot;round&quot;}],&quot;isLocked&quot;:false,&quot;parent&quot;:{&quot;type&quot;:&quot;CHILD&quot;,&quot;parentId&quot;:&quot;647ffb41-055a-4644-9150-6ba08ea82083&quot;,&quot;order&quot;:&quot;7&quot;}},&quot;1f09090c-4d23-4cf9-a362-495ae31d9b46&quot;:{&quot;type&quot;:&quot;FIGURE_OBJECT&quot;,&quot;id&quot;:&quot;1f09090c-4d23-4cf9-a362-495ae31d9b46&quot;,&quot;relativeTransform&quot;:{&quot;translate&quot;:{&quot;x&quot;:-79.61461180975448,&quot;y&quot;:63.77619714803405},&quot;rotate&quot;:0},&quot;opacity&quot;:1,&quot;path&quot;:{&quot;type&quot;:&quot;POLY_LINE&quot;,&quot;points&quot;:[{&quot;x&quot;:-62.82142582149799,&quot;y&quot;:0},{&quot;x&quot;:62.82142582149799,&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35&quot;}},&quot;aca14f75-1786-42c8-b7a7-8680fdbc229c&quot;:{&quot;type&quot;:&quot;FIGURE_OBJECT&quot;,&quot;id&quot;:&quot;aca14f75-1786-42c8-b7a7-8680fdbc229c&quot;,&quot;relativeTransform&quot;:{&quot;translate&quot;:{&quot;x&quot;:289.3996423626069,&quot;y&quot;:71.26057722041638},&quot;rotate&quot;:0},&quot;opacity&quot;:1,&quot;source&quot;:{&quot;id&quot;:&quot;5ee3e386801d3900ae610196&quot;,&quot;type&quot;:&quot;ASSETS&quot;},&quot;pathStyles&quot;:[{&quot;type&quot;:&quot;FILL&quot;,&quot;fillStyle&quot;:&quot;rgb(0,0,0)&quot;}],&quot;isLocked&quot;:false,&quot;parent&quot;:{&quot;type&quot;:&quot;CHILD&quot;,&quot;parentId&quot;:&quot;29cced40-7bda-4fc6-9f7b-07eac6b8532a&quot;,&quot;order&quot;:&quot;4&quot;}},&quot;6e82e7ba-17a6-490b-9cc7-59d775472ff9&quot;:{&quot;type&quot;:&quot;FIGURE_OBJECT&quot;,&quot;id&quot;:&quot;6e82e7ba-17a6-490b-9cc7-59d775472ff9&quot;,&quot;name&quot;:&quot;Petri dish&quot;,&quot;relativeTransform&quot;:{&quot;translate&quot;:{&quot;x&quot;:-0.21207501149288413,&quot;y&quot;:3.239535964804221e-14},&quot;rotate&quot;:0,&quot;skewX&quot;:0,&quot;scale&quot;:{&quot;x&quot;:0.3507108885563849,&quot;y&quot;:0.3507108885563848}},&quot;opacity&quot;:1,&quot;image&quot;:{&quot;url&quot;:&quot;https://icons.biorender.com/biorender/5ee274bf88e8df0028d0e36e/petri-dish-2.png&quot;,&quot;fallbackUrl&quot;:&quot;https://res.cloudinary.com/dlcjuc3ej/image/upload/v1591899318/jcfbo0w7apy62fyf4w2i.svg#/keystone/api/icons/5ee274bf88e8df0028d0e36e/petri-dish-2.svg&quot;,&quot;size&quot;:{&quot;x&quot;:325,&quot;y&quot;:243},&quot;isPremium&quot;:false},&quot;source&quot;:{&quot;id&quot;:&quot;5ee0f3bac4e9c30027d95cee&quot;,&quot;type&quot;:&quot;ASSETS&quot;},&quot;pathStyles&quot;:[{&quot;type&quot;:&quot;FILL&quot;,&quot;fillStyle&quot;:&quot;rgb(0,0,0)&quot;}],&quot;isLocked&quot;:false,&quot;parent&quot;:{&quot;type&quot;:&quot;CHILD&quot;,&quot;parentId&quot;:&quot;aca14f75-1786-42c8-b7a7-8680fdbc229c&quot;,&quot;order&quot;:&quot;2&quot;}},&quot;a211fc0b-27e5-4bde-89ad-9bd87ae5f5dd&quot;:{&quot;type&quot;:&quot;FIGURE_OBJECT&quot;,&quot;id&quot;:&quot;a211fc0b-27e5-4bde-89ad-9bd87ae5f5dd&quot;,&quot;name&quot;:&quot;Petri dish (streak plate, streak only)&quot;,&quot;relativeTransform&quot;:{&quot;translate&quot;:{&quot;x&quot;:1.3575912950508233,&quot;y&quot;:-2.361981783615092},&quot;rotate&quot;:0,&quot;skewX&quot;:0,&quot;scale&quot;:{&quot;x&quot;:0.33641568136659344,&quot;y&quot;:0.14818170720722237}},&quot;opacity&quot;:1,&quot;image&quot;:{&quot;url&quot;:&quot;https://icons.biorender.com/biorender/5d3a0ec4b97f39000480a60c/petri-dish-streak-plate-streak-only.png&quot;,&quot;fallbackUrl&quot;:&quot;https://res.cloudinary.com/dlcjuc3ej/image/upload/v1564085951/liue7ejezt6wx6lf9466.svg#/keystone/api/icons/5d3a0ec4b97f39000480a60c/petri-dish-streak-plate-streak-only.svg&quot;,&quot;size&quot;:{&quot;x&quot;:332,&quot;y&quot;:341},&quot;isPremium&quot;:false},&quot;source&quot;:{&quot;id&quot;:&quot;5d3a0e8bb97f39000480a606&quot;,&quot;type&quot;:&quot;ASSETS&quot;},&quot;pathStyles&quot;:[{&quot;type&quot;:&quot;FILL&quot;,&quot;fillStyle&quot;:&quot;rgb(0,0,0)&quot;}],&quot;isLocked&quot;:false,&quot;parent&quot;:{&quot;type&quot;:&quot;CHILD&quot;,&quot;parentId&quot;:&quot;aca14f75-1786-42c8-b7a7-8680fdbc229c&quot;,&quot;order&quot;:&quot;5&quot;}},&quot;74eabf7c-d6e6-44c9-8d27-98b793c7537b&quot;:{&quot;type&quot;:&quot;FIGURE_OBJECT&quot;,&quot;id&quot;:&quot;74eabf7c-d6e6-44c9-8d27-98b793c7537b&quot;,&quot;relativeTransform&quot;:{&quot;translate&quot;:{&quot;x&quot;:-149.76866307563662,&quot;y&quot;:-37.2425465060881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45&quot;}},&quot;1dccc092-2da5-4ae8-835e-c7e8612c340f&quot;:{&quot;type&quot;:&quot;FIGURE_OBJECT&quot;,&quot;id&quot;:&quot;1dccc092-2da5-4ae8-835e-c7e8612c340f&quot;,&quot;relativeTransform&quot;:{&quot;translate&quot;:{&quot;x&quot;:-243.5653026789815,&quot;y&quot;:-66.7948952961697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quot;}},&quot;7cfdee84-abbe-4459-a2d6-5db32bf1c0f5&quot;:{&quot;type&quot;:&quot;FIGURE_OBJECT&quot;,&quot;id&quot;:&quot;7cfdee84-abbe-4459-a2d6-5db32bf1c0f5&quot;,&quot;relativeTransform&quot;:{&quot;translate&quot;:{&quot;x&quot;:-11.880805004039315,&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1&quot;}},&quot;d860a921-90ed-42f3-84eb-945e33ae419d&quot;:{&quot;type&quot;:&quot;FIGURE_OBJECT&quot;,&quot;id&quot;:&quot;d860a921-90ed-42f3-84eb-945e33ae419d&quot;,&quot;relativeTransform&quot;:{&quot;translate&quot;:{&quot;x&quot;:128.5647549401496,&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2&quot;}},&quot;06036b77-6582-42b1-a2f1-5bfc0a9c958c&quot;:{&quot;type&quot;:&quot;FIGURE_OBJECT&quot;,&quot;id&quot;:&quot;06036b77-6582-42b1-a2f1-5bfc0a9c958c&quot;,&quot;relativeTransform&quot;:{&quot;translate&quot;:{&quot;x&quot;:-456.6899146680975,&quot;y&quot;:175.1961266058389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48]}],&quot;text&quot;:&quot;Linear Vector &amp; DNA inserts with overlapping ends&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74.14676506617468,&quot;y&quot;:35.88743997477059},&quot;targetSize&quot;:{&quot;x&quot;:174.14676506617468,&quot;y&quot;:35.88743997477059},&quot;format&quot;:&quot;BETTER_TEXT&quot;,&quot;verticalAlign&quot;:&quot;TOP&quot;},&quot;isLocked&quot;:false,&quot;parent&quot;:{&quot;type&quot;:&quot;CHILD&quot;,&quot;parentId&quot;:&quot;29cced40-7bda-4fc6-9f7b-07eac6b8532a&quot;,&quot;order&quot;:&quot;55&quot;}},&quot;d954af2b-336c-4d85-adf1-7435e5ec55ca&quot;:{&quot;type&quot;:&quot;FIGURE_OBJECT&quot;,&quot;id&quot;:&quot;d954af2b-336c-4d85-adf1-7435e5ec55ca&quot;,&quot;relativeTransform&quot;:{&quot;translate&quot;:{&quot;x&quot;:-559.8544490613882,&quot;y&quot;:169.804671114888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57&quot;}},&quot;24b92b24-92f9-44f4-9a65-c16f287891c4&quot;:{&quot;type&quot;:&quot;FIGURE_OBJECT&quot;,&quot;id&quot;:&quot;24b92b24-92f9-44f4-9a65-c16f287891c4&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1&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d954af2b-336c-4d85-adf1-7435e5ec55ca&quot;,&quot;order&quot;:&quot;5&quot;}},&quot;6344eb1d-41ef-4782-aceb-053d814fe175&quot;:{&quot;type&quot;:&quot;FIGURE_OBJECT&quot;,&quot;id&quot;:&quot;6344eb1d-41ef-4782-aceb-053d814fe175&quot;,&quot;relativeTransform&quot;:{&quot;translate&quot;:{&quot;x&quot;:-197.47835750350575,&quot;y&quot;:148.76746496396615},&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4]}],&quot;text&quot;:&quot;Gibson assembly&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08.50002112111382,&quot;y&quot;:17.3572258324761},&quot;targetSize&quot;:{&quot;x&quot;:108.50002112111382,&quot;y&quot;:17.3572258324761},&quot;format&quot;:&quot;BETTER_TEXT&quot;,&quot;verticalAlign&quot;:&quot;TOP&quot;},&quot;isLocked&quot;:false,&quot;parent&quot;:{&quot;type&quot;:&quot;CHILD&quot;,&quot;parentId&quot;:&quot;29cced40-7bda-4fc6-9f7b-07eac6b8532a&quot;,&quot;order&quot;:&quot;6&quot;}},&quot;76097210-6002-46d1-b228-a8df7e15b302&quot;:{&quot;type&quot;:&quot;FIGURE_OBJECT&quot;,&quot;id&quot;:&quot;76097210-6002-46d1-b228-a8df7e15b302&quot;,&quot;relativeTransform&quot;:{&quot;translate&quot;:{&quot;x&quot;:-263.4469905839185,&quot;y&quot;:148.08628555650878},&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2&quot;}},&quot;d4a5efed-d705-4758-b4c3-a188df423d35&quot;:{&quot;type&quot;:&quot;FIGURE_OBJECT&quot;,&quot;id&quot;:&quot;d4a5efed-d705-4758-b4c3-a188df423d35&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2&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76097210-6002-46d1-b228-a8df7e15b302&quot;,&quot;order&quot;:&quot;5&quot;}},&quot;65dac397-1a09-4148-8ad8-41e8c5902c12&quot;:{&quot;type&quot;:&quot;FIGURE_OBJECT&quot;,&quot;id&quot;:&quot;65dac397-1a09-4148-8ad8-41e8c5902c12&quot;,&quot;relativeTransform&quot;:{&quot;translate&quot;:{&quot;x&quot;:65.94613362648353,&quot;y&quot;:149.45290927662782},&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7]}],&quot;text&quot;:&quot;Transformed vector&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23.72631023507851,&quot;y&quot;:18.331391948266653},&quot;targetSize&quot;:{&quot;x&quot;:123.72631023507851,&quot;y&quot;:18.331391948266653},&quot;format&quot;:&quot;BETTER_TEXT&quot;,&quot;verticalAlign&quot;:&quot;TOP&quot;},&quot;isLocked&quot;:false,&quot;parent&quot;:{&quot;type&quot;:&quot;CHILD&quot;,&quot;parentId&quot;:&quot;29cced40-7bda-4fc6-9f7b-07eac6b8532a&quot;,&quot;order&quot;:&quot;65&quot;}},&quot;417511ea-4676-414c-a496-a621cf7ba9f4&quot;:{&quot;type&quot;:&quot;FIGURE_OBJECT&quot;,&quot;id&quot;:&quot;417511ea-4676-414c-a496-a621cf7ba9f4&quot;,&quot;relativeTransform&quot;:{&quot;translate&quot;:{&quot;x&quot;:-6.7762142702456,&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7&quot;}},&quot;280acb7e-b25d-4f76-8241-c283a1c09caa&quot;:{&quot;type&quot;:&quot;FIGURE_OBJECT&quot;,&quot;id&quot;:&quot;280acb7e-b25d-4f76-8241-c283a1c09caa&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3&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417511ea-4676-414c-a496-a621cf7ba9f4&quot;,&quot;order&quot;:&quot;5&quot;}},&quot;d70b45b7-24e5-4926-8fe1-54f861a9b861&quot;:{&quot;type&quot;:&quot;FIGURE_OBJECT&quot;,&quot;id&quot;:&quot;d70b45b7-24e5-4926-8fe1-54f861a9b861&quot;,&quot;relativeTransform&quot;:{&quot;translate&quot;:{&quot;x&quot;:297.5623000925595,&quot;y&quot;:146.8003158160573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23]}],&quot;text&quot;:&quot;Bacterial transformation&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51.52093953779288,&quot;y&quot;:15.926816076145139},&quot;targetSize&quot;:{&quot;x&quot;:151.52093953779288,&quot;y&quot;:15.926816076145139},&quot;format&quot;:&quot;BETTER_TEXT&quot;,&quot;verticalAlign&quot;:&quot;TOP&quot;},&quot;isLocked&quot;:false,&quot;parent&quot;:{&quot;type&quot;:&quot;CHILD&quot;,&quot;parentId&quot;:&quot;29cced40-7bda-4fc6-9f7b-07eac6b8532a&quot;,&quot;order&quot;:&quot;7&quot;}},&quot;f1dc5498-54cd-401d-b39a-dedeee7d64d8&quot;:{&quot;type&quot;:&quot;FIGURE_OBJECT&quot;,&quot;id&quot;:&quot;f1dc5498-54cd-401d-b39a-dedeee7d64d8&quot;,&quot;relativeTransform&quot;:{&quot;translate&quot;:{&quot;x&quot;:207.6798120874192,&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71&quot;}},&quot;459dfe4b-f9d6-4013-9423-61ee370a5a80&quot;:{&quot;type&quot;:&quot;FIGURE_OBJECT&quot;,&quot;id&quot;:&quot;459dfe4b-f9d6-4013-9423-61ee370a5a80&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4&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f1dc5498-54cd-401d-b39a-dedeee7d64d8&quot;,&quot;order&quot;:&quot;5&quot;}},&quot;8cbd4f92-372c-4166-b342-adddc0d018ea&quot;:{&quot;type&quot;:&quot;FIGURE_OBJECT&quot;,&quot;id&quot;:&quot;8cbd4f92-372c-4166-b342-adddc0d018ea&quot;,&quot;relativeTransform&quot;:{&quot;translate&quot;:{&quot;x&quot;:-474.67335757857205,&quot;y&quot;:-17.659888480463596},&quot;rotate&quot;:-2.443460952792061e-16},&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53784492985375,&quot;y&quot;:17.2076897440262},&quot;targetSize&quot;:{&quot;x&quot;:48.53784492985375,&quot;y&quot;:17.2076897440262},&quot;format&quot;:&quot;BETTER_TEXT&quot;,&quot;verticalAlign&quot;:&quot;TOP&quot;},&quot;isLocked&quot;:false,&quot;parent&quot;:{&quot;type&quot;:&quot;CHILD&quot;,&quot;parentId&quot;:&quot;29cced40-7bda-4fc6-9f7b-07eac6b8532a&quot;,&quot;order&quot;:&quot;72&quot;}},&quot;80bee546-f5bc-47df-9e10-bf9676ed2cf1&quot;:{&quot;type&quot;:&quot;FIGURE_OBJECT&quot;,&quot;id&quot;:&quot;80bee546-f5bc-47df-9e10-bf9676ed2cf1&quot;,&quot;relativeTransform&quot;:{&quot;translate&quot;:{&quot;x&quot;:-471.0442898475747,&quot;y&quot;:92.0419350996494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13]}],&quot;text&quot;:&quot;Linear Vector &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86.87354223351893,&quot;y&quot;:15.926816076145139},&quot;targetSize&quot;:{&quot;x&quot;:86.87354223351893,&quot;y&quot;:15.926816076145139},&quot;format&quot;:&quot;BETTER_TEXT&quot;,&quot;verticalAlign&quot;:&quot;TOP&quot;},&quot;isLocked&quot;:false,&quot;parent&quot;:{&quot;type&quot;:&quot;CHILD&quot;,&quot;parentId&quot;:&quot;29cced40-7bda-4fc6-9f7b-07eac6b8532a&quot;,&quot;order&quot;:&quot;75&quot;}},&quot;784ada8d-60f6-45be-bc6d-fed33ae1e20d&quot;:{&quot;type&quot;:&quot;FIGURE_OBJECT&quot;,&quot;id&quot;:&quot;784ada8d-60f6-45be-bc6d-fed33ae1e20d&quot;,&quot;relativeTransform&quot;:{&quot;translate&quot;:{&quot;x&quot;:-366.9267419211311,&quot;y&quot;:-10.906231162221479},&quot;rotate&quot;:0},&quot;opacity&quot;:1,&quot;path&quot;:{&quot;type&quot;:&quot;POLY_LINE&quot;,&quot;points&quot;:[{&quot;x&quot;:-44.97410130853626,&quot;y&quot;:11.453008104989252},{&quot;x&quot;:-28.144463404675502,&quot;y&quot;:-11.45300810498917},{&quot;x&quot;:44.97410130853626,&quot;y&quot;:-11.45300810498917}],&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77&quot;}},&quot;fadf45c7-8cb2-4bd2-aecd-a772c2006c0a&quot;:{&quot;type&quot;:&quot;FIGURE_OBJECT&quot;,&quot;id&quot;:&quot;fadf45c7-8cb2-4bd2-aecd-a772c2006c0a&quot;,&quot;relativeTransform&quot;:{&quot;translate&quot;:{&quot;x&quot;:-365.5718461680448,&quot;y&quot;:-66.0191660555462},&quot;rotate&quot;:3.141592653589793},&quot;opacity&quot;:1,&quot;path&quot;:{&quot;type&quot;:&quot;POLY_LINE&quot;,&quot;points&quot;:[{&quot;x&quot;:44.884663487318115,&quot;y&quot;:14.598570029231793},{&quot;x&quot;:28.233901225893653,&quot;y&quot;:-14.598570029231874},{&quot;x&quot;:-44.884663487318115,&quot;y&quot;:-14.598570029231874}],&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quot;}},&quot;ab086325-014c-4084-a71d-4a6ab10cce7c&quot;:{&quot;type&quot;:&quot;FIGURE_OBJECT&quot;,&quot;id&quot;:&quot;ab086325-014c-4084-a71d-4a6ab10cce7c&quot;,&quot;relativeTransform&quot;:{&quot;translate&quot;:{&quot;x&quot;:-341.31609016493326,&quot;y&quot;:78.06732816461238},&quot;rotate&quot;:0},&quot;opacity&quot;:1,&quot;path&quot;:{&quot;type&quot;:&quot;POLY_LINE&quot;,&quot;points&quot;:[{&quot;x&quot;:-64.79318358249954,&quot;y&quot;:17.316399049747133},{&quot;x&quot;:-13.3930044276675,&quot;y&quot;:-9.469609805587867},{&quot;x&quot;:64.79318358249954,&quot;y&quot;:-16.70907165838111}],&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Smoothing&quot;:{&quot;type&quot;:&quot;CATMULL_SMOOTHING&quot;,&quot;smoothing&quot;:0.2},&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5&quot;}},&quot;2b205da9-6605-4235-b259-d052332e7c3f&quot;:{&quot;type&quot;:&quot;FIGURE_OBJECT&quot;,&quot;id&quot;:&quot;2b205da9-6605-4235-b259-d052332e7c3f&quot;,&quot;relativeTransform&quot;:{&quot;translate&quot;:{&quot;x&quot;:168.70399736435078,&quot;y&quot;:64.74786018921478},&quot;rotate&quot;:0},&quot;opacity&quot;:1,&quot;path&quot;:{&quot;type&quot;:&quot;POLY_LINE&quot;,&quot;points&quot;:[{&quot;x&quot;:-46.6997754129214,&quot;y&quot;:0},{&quot;x&quot;:46.6997754129214,&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9&quot;}},&quot;c2263267-a2c2-4ab8-946c-309523bb8b1d&quot;:{&quot;type&quot;:&quot;FIGURE_OBJECT&quot;,&quot;id&quot;:&quot;c2263267-a2c2-4ab8-946c-309523bb8b1d&quot;,&quot;relativeTransform&quot;:{&quot;translate&quot;:{&quot;x&quot;:36.38908713781876,&quot;y&quot;:-207.63078506367913},&quot;rotate&quot;:0},&quot;opacity&quot;:1,&quot;pathStyles&quot;:[{&quot;type&quot;:&quot;FILL&quot;,&quot;fillStyle&quot;:&quot;rgba(23,56,98,1)&quot;}],&quot;text&quot;:{&quot;textData&quot;:{&quot;lineSpacing&quot;:&quot;normal&quot;,&quot;alignment&quot;:&quot;left&quot;,&quot;lines&quot;:[{&quot;runs&quot;:[{&quot;style&quot;:{&quot;fontFamily&quot;:&quot;Roboto&quot;,&quot;fontSize&quot;:54.80479647071682,&quot;color&quot;:&quot;rgba(23,56,98,1)&quot;,&quot;fontWeight&quot;:&quot;normal&quot;,&quot;fontStyle&quot;:&quot;normal&quot;,&quot;decoration&quot;:&quot;none&quot;,&quot;script&quot;:&quot;none&quot;},&quot;range&quot;:[0,23]}],&quot;text&quot;:&quot;Gibson Assembly Protocol&quot;,&quot;baseStyle&quot;:{&quot;fontFamily&quot;:&quot;Roboto&quot;,&quot;fontSize&quot;:54.80479647071682,&quot;color&quot;:&quot;rgba(23,56,98,1)&quot;,&quot;fontWeight&quot;:&quot;normal&quot;,&quot;fontStyle&quot;:&quot;normal&quot;,&quot;decoration&quot;:&quot;none&quot;,&quot;script&quot;:&quot;none&quot;}}],&quot;verticalAlign&quot;:&quot;TOP&quot;},&quot;size&quot;:{&quot;x&quot;:651.9330847090423,&quot;y&quot;:65.64857361754382},&quot;targetSize&quot;:{&quot;x&quot;:651.9330847090423,&quot;y&quot;:65.64857361754382},&quot;format&quot;:&quot;BETTER_TEXT&quot;,&quot;verticalAlign&quot;:&quot;TOP&quot;},&quot;isLocked&quot;:false,&quot;parent&quot;:{&quot;type&quot;:&quot;CHILD&quot;,&quot;parentId&quot;:&quot;29cced40-7bda-4fc6-9f7b-07eac6b8532a&quot;,&quot;order&quot;:&quot;95&quot;}},&quot;de3b1bbc-ce63-4c07-877d-a672e8c40994&quot;:{&quot;id&quot;:&quot;de3b1bbc-ce63-4c07-877d-a672e8c40994&quot;,&quot;type&quot;:&quot;FIGURE_OBJECT&quot;,&quot;relativeTransform&quot;:{&quot;translate&quot;:{&quot;x&quot;:-71.7000078022478,&quot;y&quot;:-289.90000016391275},&quot;rotate&quot;:0,&quot;skewX&quot;:0,&quot;scale&quot;:{&quot;x&quot;:1,&quot;y&quot;:1}},&quot;text&quot;:{&quot;textData&quot;:{&quot;lineSpacing&quot;:&quot;normal&quot;,&quot;alignment&quot;:&quot;left&quot;,&quot;verticalAlign&quot;:&quot;TOP&quot;,&quot;lines&quot;:[{&quot;runs&quot;:[{&quot;style&quot;:{&quot;fontFamily&quot;:&quot;Helvetica&quot;,&quot;fontSize&quot;:33.33333333333333,&quot;color&quot;:&quot;rgba(23,23,23,1)&quot;,&quot;fontWeight&quot;:&quot;normal&quot;,&quot;fontStyle&quot;:&quot;normal&quot;,&quot;decoration&quot;:&quot;none&quot;,&quot;script&quot;:&quot;none&quot;},&quot;range&quot;:[0,35]},{&quot;style&quot;:{&quot;fontFamily&quot;:&quot;Helvetica&quot;,&quot;fontSize&quot;:33.33333333333333,&quot;color&quot;:&quot;rgba(23,23,23,1)&quot;,&quot;fontWeight&quot;:&quot;normal&quot;,&quot;fontStyle&quot;:&quot;italic&quot;,&quot;decoration&quot;:&quot;none&quot;,&quot;script&quot;:&quot;none&quot;},&quot;range&quot;:[36,45]}],&quot;text&quot;:&quot;Cartoon of intestine development in C. elegans&quot;}],&quot;_lastCaretLocation&quot;:{&quot;lineIndex&quot;:0,&quot;runIndex&quot;:1,&quot;charIndex&quot;:36}},&quot;format&quot;:&quot;BETTER_TEXT&quot;,&quot;size&quot;:{&quot;x&quot;:805.5999843955045,&quot;y&quot;:68.00000032782555},&quot;targetSize&quot;:{&quot;x&quot;:805.5999843955045,&quot;y&quot;:68.00000032782555}},&quot;parent&quot;:{&quot;type&quot;:&quot;CHILD&quot;,&quot;parentId&quot;:&quot;8d66bcd9-60d2-4dd8-aba5-9d5f60c2de80&quot;,&quot;order&quot;:&quot;7&quot;}},&quot;eca539bc-f27b-40d2-ad26-30cd36c490f8&quot;:{&quot;type&quot;:&quot;FIGURE_OBJECT&quot;,&quot;id&quot;:&quot;eca539bc-f27b-40d2-ad26-30cd36c490f8&quot;,&quot;relativeTransform&quot;:{&quot;translate&quot;:{&quot;x&quot;:-238.70000000000005,&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7&quot;},&quot;layout&quot;:{&quot;sizeRatio&quot;:{&quot;x&quot;:0.88,&quot;y&quot;:0.88},&quot;keepAspectRatio&quot;:false}},&quot;b53d71c8-9b10-4b19-beba-d19932474000&quot;:{&quot;id&quot;:&quot;b53d71c8-9b10-4b19-beba-d19932474000&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7]}],&quot;text&quot;:&quot;Sequence&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eca539bc-f27b-40d2-ad26-30cd36c490f8&quot;,&quot;order&quot;:&quot;5&quot;}},&quot;c20ee9e7-514f-4ca3-8d5a-b586e4211488&quot;:{&quot;type&quot;:&quot;FIGURE_OBJECT&quot;,&quot;id&quot;:&quot;c20ee9e7-514f-4ca3-8d5a-b586e4211488&quot;,&quot;relativeTransform&quot;:{&quot;translate&quot;:{&quot;x&quot;:254.19999999999993,&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8&quot;},&quot;layout&quot;:{&quot;sizeRatio&quot;:{&quot;x&quot;:0.88,&quot;y&quot;:0.88},&quot;keepAspectRatio&quot;:false}},&quot;64a3f307-5b78-45cc-8029-e20ed035ef7e&quot;:{&quot;id&quot;:&quot;64a3f307-5b78-45cc-8029-e20ed035ef7e&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13]}],&quot;text&quot;:&quot;Hydrophobicity&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c20ee9e7-514f-4ca3-8d5a-b586e4211488&quot;,&quot;order&quot;:&quot;5&quot;}}}}"/>
    <we:property name="66a2d8ff575681fe4be39975_1721968159140"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46.939088882427036},&quot;rotate&quot;:0,&quot;skewX&quot;:0,&quot;scale&quot;:{&quot;x&quot;:1,&quot;y&quot;:1}},&quot;text&quot;:{&quot;textData&quot;:{&quot;lineSpacing&quot;:&quot;normal&quot;,&quot;alignment&quot;:&quot;center&quot;,&quot;verticalAlign&quot;:&quot;CENTER&quot;,&quot;lines&quot;:[{&quot;runs&quot;:[{&quot;style&quot;:{&quot;fontFamily&quot;:&quot;Helvetica&quot;,&quot;fontSize&quot;:8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424.94921875,&quot;y&quot;:258.8133333333333},&quot;targetSize&quot;:{&quot;x&quot;:120,&quot;y&quot;:24.24}},&quot;parent&quot;:{&quot;type&quot;:&quot;CHILD&quot;,&quot;parentId&quot;:&quot;1c31e78f-c85c-4b8e-a066-e51e97c32118&quot;,&quot;order&quot;:&quot;7&quot;}},&quot;f6d875bd-db06-4348-82f6-4fe396ae0d72&quot;:{&quot;id&quot;:&quot;f6d875bd-db06-4348-82f6-4fe396ae0d72&quot;,&quot;type&quot;:&quot;FIGURE_OBJECT&quot;,&quot;document&quot;:{&quot;type&quot;:&quot;FIGURE&quot;,&quot;canvasType&quot;:&quot;FIGURE&quot;,&quot;units&quot;:&quot;in&quot;,&quot;title&quot;:&quot;PDB functionality&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quot;8d66bcd9-60d2-4dd8-aba5-9d5f60c2de80&quot;:{&quot;id&quot;:&quot;8d66bcd9-60d2-4dd8-aba5-9d5f60c2de80&quot;,&quot;type&quot;:&quot;FIGURE_OBJECT&quot;,&quot;document&quot;:{&quot;type&quot;:&quot;FIGURE&quot;,&quot;canvasType&quot;:&quot;FIGURE&quot;,&quot;units&quot;:&quot;in&quot;,&quot;aspectRatio&quot;:0,&quot;title&quot;:&quot;Figures&quot;},&quot;parent&quot;:{&quot;type&quot;:&quot;DOCUMENT&quot;,&quot;parentId&quot;:&quot;7bbdf485-d8fe-4ab2-ae13-7cca38affe4b&quot;,&quot;order&quot;:&quot;6&quot;}},&quot;57b3f932-8d83-413a-b749-fad50087839b&quot;:{&quot;id&quot;:&quot;57b3f932-8d83-413a-b749-fad50087839b&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d66bcd9-60d2-4dd8-aba5-9d5f60c2de80&quot;,&quot;type&quot;:&quot;FRAME&quot;,&quot;order&quot;:&quot;5&quot;}},&quot;f3c2afdc-a621-4d20-a93b-10283c0c37d3&quot;:{&quot;id&quot;:&quot;f3c2afdc-a621-4d20-a93b-10283c0c37d3&quot;,&quot;displayName&quot;:&quot;8VQQ&quot;,&quot;type&quot;:&quot;FIGURE_OBJECT&quot;,&quot;relativeTransform&quot;:{&quot;translate&quot;:{&quot;x&quot;:-230.31806555544657,&quot;y&quot;:98.87891463837852},&quot;rotate&quot;:0,&quot;skewX&quot;:0,&quot;scale&quot;:{&quot;x&quot;:2.3096832741278055,&quot;y&quot;:2.3096832741278055}},&quot;image&quot;:{&quot;url&quot;:&quot;https://core.services.biorender.com/api/pdb/66a31d0d53fbdffae4d32dc4/1721965837421_0dea81fd-9f60-443d-a516-e646114ad31b_icon.png&quot;,&quot;isPremium&quot;:false,&quot;isSignedURL&quot;:true,&quot;size&quot;:{&quot;x&quot;:162.29999999999998,&quot;y&quot;:178.5}},&quot;source&quot;:{&quot;id&quot;:&quot;66a31d0d53fbdffae4d32dc4&quot;,&quot;type&quot;:&quot;PDBS&quot;},&quot;isPremium&quot;:false,&quot;parent&quot;:{&quot;type&quot;:&quot;CHILD&quot;,&quot;parentId&quot;:&quot;f6d875bd-db06-4348-82f6-4fe396ae0d72&quot;,&quot;order&quot;:&quot;985&quot;}},&quot;514c371e-d4b3-4c22-b8b0-5171ed0959d1&quot;:{&quot;id&quot;:&quot;514c371e-d4b3-4c22-b8b0-5171ed0959d1&quot;,&quot;type&quot;:&quot;FIGURE_OBJECT&quot;,&quot;relativeTransform&quot;:{&quot;translate&quot;:{&quot;x&quot;:-0.00037475422212063236,&quot;y&quot;:-257.7124882945581},&quot;rotate&quot;:0,&quot;skewX&quot;:0,&quot;scale&quot;:{&quot;x&quot;:1,&quot;y&quot;:1}},&quot;text&quot;:{&quot;textData&quot;:{&quot;lineSpacing&quot;:&quot;normal&quot;,&quot;alignment&quot;:&quot;left&quot;,&quot;verticalAlign&quot;:&quot;TOP&quot;,&quot;lines&quot;:[{&quot;runs&quot;:[{&quot;style&quot;:{&quot;fontFamily&quot;:&quot;Helvetica&quot;,&quot;fontSize&quot;:38.666666666666664,&quot;color&quot;:&quot;black&quot;,&quot;fontWeight&quot;:&quot;normal&quot;,&quot;fontStyle&quot;:&quot;normal&quot;,&quot;decoration&quot;:&quot;underline&quot;},&quot;range&quot;:[0,3]}],&quot;text&quot;:&quot;8VQQ&quot;},{&quot;runs&quot;:[],&quot;text&quot;:&quot;&quot;,&quot;baseStyle&quot;:{&quot;fontFamily&quot;:&quot;Helvetica&quot;,&quot;fontSize&quot;:24,&quot;color&quot;:&quot;black&quot;,&quot;fontWeight&quot;:&quot;normal&quot;,&quot;fontStyle&quot;:&quot;normal&quot;,&quot;decoration&quot;:&quot;none&quot;,&quot;script&quot;:&quot;none&quot;}},{&quot;runs&quot;:[{&quot;range&quot;:[0,115],&quot;style&quot;:{&quot;fontWeight&quot;:&quot;normal&quot;,&quot;fontStyle&quot;:&quot;normal&quot;,&quot;fontSize&quot;:24,&quot;fontFamily&quot;:&quot;Helvetica&quot;,&quot;color&quot;:&quot;black&quot;,&quot;decoration&quot;:&quot;none&quot;}}],&quot;text&quot;:&quot;Crystal structure of the A/Puerto Rico/8/1934 (H1N1) influenza virus hemagglutinin in complex with small molecule 6S&quot;}],&quot;_lastCaretLocation&quot;:{&quot;lineIndex&quot;:0,&quot;runIndex&quot;:0,&quot;charIndex&quot;:0}},&quot;format&quot;:&quot;BETTER_TEXT&quot;,&quot;size&quot;:{&quot;x&quot;:910.3355101706042,&quot;y&quot;:118.03928000000002},&quot;targetSize&quot;:{&quot;x&quot;:910.3355101706042,&quot;y&quot;:89.4175757646301}},&quot;parent&quot;:{&quot;type&quot;:&quot;CHILD&quot;,&quot;parentId&quot;:&quot;f6d875bd-db06-4348-82f6-4fe396ae0d72&quot;,&quot;order&quot;:&quot;7&quot;}},&quot;2c53190e-f976-4639-89e4-224ffd328031&quot;:{&quot;id&quot;:&quot;2c53190e-f976-4639-89e4-224ffd328031&quot;,&quot;displayName&quot;:&quot;8VQQ&quot;,&quot;type&quot;:&quot;FIGURE_OBJECT&quot;,&quot;relativeTransform&quot;:{&quot;translate&quot;:{&quot;x&quot;:221.18706784082926,&quot;y&quot;:100.43441170112233},&quot;rotate&quot;:-0.7245939713084346,&quot;skewX&quot;:-1.7955169561374105e-16,&quot;scale&quot;:{&quot;x&quot;:1.3619808048673516,&quot;y&quot;:1.3619808048673512}},&quot;image&quot;:{&quot;url&quot;:&quot;https://core.services.biorender.com/api/pdb/66a31d994285595dd6f2db55/1721965977162_5d98cc16-290c-4ea5-9b6f-c8b52d5e1881_icon.png&quot;,&quot;isPremium&quot;:false,&quot;isSignedURL&quot;:true,&quot;size&quot;:{&quot;x&quot;:338.09999999999997,&quot;y&quot;:203.1}},&quot;source&quot;:{&quot;id&quot;:&quot;66a31d994285595dd6f2db55&quot;,&quot;type&quot;:&quot;PDBS&quot;},&quot;isPremium&quot;:false,&quot;parent&quot;:{&quot;type&quot;:&quot;CHILD&quot;,&quot;parentId&quot;:&quot;f6d875bd-db06-4348-82f6-4fe396ae0d72&quot;,&quot;order&quot;:&quot;99&quot;}},&quot;ef8ece54-0e21-4632-a372-e153f83f2dec&quot;:{&quot;id&quot;:&quot;ef8ece54-0e21-4632-a372-e153f83f2dec&quot;,&quot;type&quot;:&quot;FIGURE_OBJECT&quot;,&quot;document&quot;:{&quot;type&quot;:&quot;FIGURE&quot;,&quot;canvasType&quot;:&quot;FIGURE&quot;,&quot;units&quot;:&quot;in&quot;,&quot;aspectRatio&quot;:0,&quot;title&quot;:&quot;protocols&quot;},&quot;parent&quot;:{&quot;type&quot;:&quot;DOCUMENT&quot;,&quot;parentId&quot;:&quot;7bbdf485-d8fe-4ab2-ae13-7cca38affe4b&quot;,&quot;order&quot;:&quot;7&quot;}},&quot;54cd1e5b-787a-4c95-8d64-0bedfd786dc6&quot;:{&quot;id&quot;:&quot;54cd1e5b-787a-4c95-8d64-0bedfd786dc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255, 253, 249, 1)&quot;}],&quot;parent&quot;:{&quot;parentId&quot;:&quot;ef8ece54-0e21-4632-a372-e153f83f2dec&quot;,&quot;type&quot;:&quot;FRAME&quot;,&quot;order&quot;:&quot;5&quot;}},&quot;9dc712bf-b0e5-4bad-94fe-0502561e898e&quot;:{&quot;id&quot;:&quot;9dc712bf-b0e5-4bad-94fe-0502561e898e&quot;,&quot;name&quot;:&quot;Screenshot 2024-07-25 at 9.58.40 PM.png&quot;,&quot;type&quot;:&quot;FIGURE_OBJECT&quot;,&quot;relativeTransform&quot;:{&quot;translate&quot;:{&quot;x&quot;:0.000006606701447253727,&quot;y&quot;:30.38903510038604},&quot;rotate&quot;:0,&quot;skewX&quot;:0,&quot;scale&quot;:{&quot;x&quot;:3.2000000583536066,&quot;y&quot;:3.200000058353606}},&quot;image&quot;:{&quot;url&quot;:&quot;https://core.services.biorender.com/api/uploads/66a31f0c6654675c0d8b3faa/1721966348718_6ca8635c-f53d-4127-918a-59ea19eef462_icon.png&quot;,&quot;isPremium&quot;:false,&quot;isSignedURL&quot;:true,&quot;size&quot;:{&quot;x&quot;:300,&quot;y&quot;:190.71729957805908}},&quot;source&quot;:{&quot;id&quot;:&quot;66a31f0c6654675c0d8b3faa&quot;,&quot;type&quot;:&quot;UPLOADS&quot;},&quot;isPremium&quot;:false,&quot;parent&quot;:{&quot;type&quot;:&quot;CHILD&quot;,&quot;parentId&quot;:&quot;8d66bcd9-60d2-4dd8-aba5-9d5f60c2de80&quot;,&quot;order&quot;:&quot;5&quot;}},&quot;29cced40-7bda-4fc6-9f7b-07eac6b8532a&quot;:{&quot;type&quot;:&quot;FIGURE_OBJECT&quot;,&quot;id&quot;:&quot;29cced40-7bda-4fc6-9f7b-07eac6b8532a&quot;,&quot;relativeTransform&quot;:{&quot;translate&quot;:{&quot;x&quot;:97.57740339199275,&quot;y&quot;:-48.768454796336},&quot;rotate&quot;:0,&quot;skewX&quot;:0,&quot;scale&quot;:{&quot;x&quot;:1,&quot;y&quot;:1}},&quot;isLocked&quot;:false,&quot;parent&quot;:{&quot;type&quot;:&quot;CHILD&quot;,&quot;parentId&quot;:&quot;ef8ece54-0e21-4632-a372-e153f83f2dec&quot;,&quot;order&quot;:&quot;5&quot;},&quot;source&quot;:{&quot;id&quot;:&quot;5f05e75969696d00aecc990a&quot;,&quot;type&quot;:&quot;TEMPLATES&quot;}},&quot;42485115-7890-41a9-83f3-56368abd2fc6&quot;:{&quot;type&quot;:&quot;FIGURE_OBJECT&quot;,&quot;id&quot;:&quot;42485115-7890-41a9-83f3-56368abd2fc6&quot;,&quot;relativeTransform&quot;:{&quot;translate&quot;:{&quot;x&quot;:-474.31126371629983,&quot;y&quot;:-78.03494393461682},&quot;rotate&quot;:0},&quot;opacity&quot;:1,&quot;source&quot;:{&quot;type&quot;:&quot;ASSETS&quot;},&quot;pathStyles&quot;:[{&quot;type&quot;:&quot;FILL&quot;,&quot;fillStyle&quot;:&quot;rgb(0,0,0)&quot;}],&quot;isLocked&quot;:false,&quot;parent&quot;:{&quot;type&quot;:&quot;CHILD&quot;,&quot;parentId&quot;:&quot;29cced40-7bda-4fc6-9f7b-07eac6b8532a&quot;,&quot;order&quot;:&quot;01&quot;}},&quot;ab45dd3e-387f-475c-befd-5ea38fef32e3&quot;:{&quot;type&quot;:&quot;FIGURE_OBJECT&quot;,&quot;id&quot;:&quot;ab45dd3e-387f-475c-befd-5ea38fef32e3&quot;,&quot;relativeTransform&quot;:{&quot;translate&quot;:{&quot;x&quot;:51.54682203822821,&quot;y&quot;:0.0006407918000809805},&quot;rotate&quot;:-2.4492935982947064e-16},&quot;opacity&quot;:1,&quot;path&quot;:{&quot;type&quot;:&quot;RECT&quot;,&quot;size&quot;:{&quot;x&quot;:-17.358664063858726,&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42485115-7890-41a9-83f3-56368abd2fc6&quot;,&quot;order&quot;:&quot;2&quot;}},&quot;fc0d858b-156a-4a29-9960-1a030318d4a3&quot;:{&quot;type&quot;:&quot;FIGURE_OBJECT&quot;,&quot;id&quot;:&quot;fc0d858b-156a-4a29-9960-1a030318d4a3&quot;,&quot;relativeTransform&quot;:{&quot;translate&quot;:{&quot;x&quot;:1.9489924565355636,&quot;y&quot;:-0.0006407918000694064},&quot;rotate&quot;:-2.4492935982947064e-16},&quot;opacity&quot;:1,&quot;path&quot;:{&quot;type&quot;:&quot;RECT&quot;,&quot;size&quot;:{&quot;x&quot;:-83.03742616150093,&quot;y&quot;:10.96271291270838},&quot;cornerRounding&quot;:{&quot;type&quot;:&quot;ARC_LENGTH&quot;,&quot;global&quot;:0}},&quot;pathStyles&quot;:[{&quot;type&quot;:&quot;FILL&quot;,&quot;fillStyle&quot;:&quot;rgba(187,32,78,1)&quot;},{&quot;type&quot;:&quot;STROKE&quot;,&quot;strokeStyle&quot;:&quot;rgba(107, 21, 25, 1)&quot;,&quot;lineWidth&quot;:0,&quot;lineJoin&quot;:&quot;round&quot;,&quot;dashArray&quot;:[0,0]}],&quot;isLocked&quot;:false,&quot;parent&quot;:{&quot;type&quot;:&quot;CHILD&quot;,&quot;parentId&quot;:&quot;42485115-7890-41a9-83f3-56368abd2fc6&quot;,&quot;order&quot;:&quot;5&quot;}},&quot;c433865c-3e6c-456a-9e55-e304a78b4c8a&quot;:{&quot;type&quot;:&quot;FIGURE_OBJECT&quot;,&quot;id&quot;:&quot;c433865c-3e6c-456a-9e55-e304a78b4c8a&quot;,&quot;relativeTransform&quot;:{&quot;translate&quot;:{&quot;x&quot;:-49.89789996529758,&quot;y&quot;:-0.0006407918000732646},&quot;rotate&quot;:-2.4492935982947064e-16},&quot;opacity&quot;:1,&quot;path&quot;:{&quot;type&quot;:&quot;RECT&quot;,&quot;size&quot;:{&quot;x&quot;:-20.656508209719867,&quot;y&quot;:10.96271291270838},&quot;cornerRounding&quot;:{&quot;type&quot;:&quot;ARC_LENGTH&quot;,&quot;global&quot;:0}},&quot;pathStyles&quot;:[{&quot;type&quot;:&quot;FILL&quot;,&quot;fillStyle&quot;:&quot;rgba(216,174,200,1)&quot;},{&quot;type&quot;:&quot;STROKE&quot;,&quot;strokeStyle&quot;:&quot;rgba(11, 16, 60, 1)&quot;,&quot;lineWidth&quot;:0,&quot;lineJoin&quot;:&quot;round&quot;,&quot;dashArray&quot;:[0,0]}],&quot;isLocked&quot;:false,&quot;parent&quot;:{&quot;type&quot;:&quot;CHILD&quot;,&quot;parentId&quot;:&quot;42485115-7890-41a9-83f3-56368abd2fc6&quot;,&quot;order&quot;:&quot;7&quot;}},&quot;3c756009-be24-456c-8673-a0382ae071b3&quot;:{&quot;type&quot;:&quot;FIGURE_OBJECT&quot;,&quot;id&quot;:&quot;3c756009-be24-456c-8673-a0382ae071b3&quot;,&quot;relativeTransform&quot;:{&quot;translate&quot;:{&quot;x&quot;:-474.517890760606,&quot;y&quot;:-101.3559446206103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02&quot;}},&quot;320474fb-9870-43da-8567-0487ae54b0be&quot;:{&quot;type&quot;:&quot;FIGURE_OBJECT&quot;,&quot;id&quot;:&quot;320474fb-9870-43da-8567-0487ae54b0be&quot;,&quot;relativeTransform&quot;:{&quot;translate&quot;:{&quot;x&quot;:-474.3116406918998,&quot;y&quot;:-0.045616524517414624},&quot;rotate&quot;:0},&quot;opacity&quot;:1,&quot;source&quot;:{&quot;type&quot;:&quot;ASSETS&quot;},&quot;pathStyles&quot;:[{&quot;type&quot;:&quot;FILL&quot;,&quot;fillStyle&quot;:&quot;rgb(0,0,0)&quot;}],&quot;isLocked&quot;:false,&quot;parent&quot;:{&quot;type&quot;:&quot;CHILD&quot;,&quot;parentId&quot;:&quot;29cced40-7bda-4fc6-9f7b-07eac6b8532a&quot;,&quot;order&quot;:&quot;05&quot;}},&quot;da8f1a2e-72df-4fb2-b76b-facf77311891&quot;:{&quot;type&quot;:&quot;FIGURE_OBJECT&quot;,&quot;id&quot;:&quot;da8f1a2e-72df-4fb2-b76b-facf77311891&quot;,&quot;relativeTransform&quot;:{&quot;translate&quot;:{&quot;x&quot;:51.547017303668575,&quot;y&quot;:0.09488279073577306},&quot;rotate&quot;:4.440892098500626e-16},&quot;opacity&quot;:1,&quot;path&quot;:{&quot;type&quot;:&quot;RECT&quot;,&quot;size&quot;:{&quot;x&quot;:-17.358664063858726,&quot;y&quot;:10.96271291270838},&quot;cornerRounding&quot;:{&quot;type&quot;:&quot;ARC_LENGTH&quot;,&quot;global&quot;:0}},&quot;pathStyles&quot;:[{&quot;type&quot;:&quot;FILL&quot;,&quot;fillStyle&quot;:&quot;rgba(163,207,163,1)&quot;},{&quot;type&quot;:&quot;STROKE&quot;,&quot;strokeStyle&quot;:&quot;rgba(11, 16, 60, 1)&quot;,&quot;lineWidth&quot;:0,&quot;lineJoin&quot;:&quot;round&quot;,&quot;dashArray&quot;:[0,0]}],&quot;isLocked&quot;:false,&quot;parent&quot;:{&quot;type&quot;:&quot;CHILD&quot;,&quot;parentId&quot;:&quot;320474fb-9870-43da-8567-0487ae54b0be&quot;,&quot;order&quot;:&quot;2&quot;}},&quot;1fc57f54-140a-4131-a8f4-1e1039a31a3f&quot;:{&quot;type&quot;:&quot;FIGURE_OBJECT&quot;,&quot;id&quot;:&quot;1fc57f54-140a-4131-a8f4-1e1039a31a3f&quot;,&quot;relativeTransform&quot;:{&quot;translate&quot;:{&quot;x&quot;:1.3494372396577663,&quot;y&quot;:0.09425469645551122},&quot;rotate&quot;:4.440892098500626e-16},&quot;opacity&quot;:1,&quot;path&quot;:{&quot;type&quot;:&quot;RECT&quot;,&quot;size&quot;:{&quot;x&quot;:-83.03742616150093,&quot;y&quot;:10.96271291270838},&quot;cornerRounding&quot;:{&quot;type&quot;:&quot;ARC_LENGTH&quot;,&quot;global&quot;:0}},&quot;pathStyles&quot;:[{&quot;type&quot;:&quot;FILL&quot;,&quot;fillStyle&quot;:&quot;rgba(25,77,155,1)&quot;},{&quot;type&quot;:&quot;STROKE&quot;,&quot;strokeStyle&quot;:&quot;rgba(107, 21, 25, 1)&quot;,&quot;lineWidth&quot;:0,&quot;lineJoin&quot;:&quot;round&quot;,&quot;dashArray&quot;:[0,0]}],&quot;isLocked&quot;:false,&quot;parent&quot;:{&quot;type&quot;:&quot;CHILD&quot;,&quot;parentId&quot;:&quot;320474fb-9870-43da-8567-0487ae54b0be&quot;,&quot;order&quot;:&quot;5&quot;}},&quot;7e637842-d6d2-4023-8b6a-93c6b2d5ba2f&quot;:{&quot;type&quot;:&quot;FIGURE_OBJECT&quot;,&quot;id&quot;:&quot;7e637842-d6d2-4023-8b6a-93c6b2d5ba2f&quot;,&quot;relativeTransform&quot;:{&quot;translate&quot;:{&quot;x&quot;:-49.89809523073801,&quot;y&quot;:-0.09488279073577884},&quot;rotate&quot;:4.440892098500626e-16},&quot;opacity&quot;:1,&quot;path&quot;:{&quot;type&quot;:&quot;RECT&quot;,&quot;size&quot;:{&quot;x&quot;:-20.656508209719867,&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320474fb-9870-43da-8567-0487ae54b0be&quot;,&quot;order&quot;:&quot;7&quot;}},&quot;f3c8e227-8b01-40a9-b7a0-807e0856ebb8&quot;:{&quot;type&quot;:&quot;FIGURE_OBJECT&quot;,&quot;id&quot;:&quot;f3c8e227-8b01-40a9-b7a0-807e0856ebb8&quot;,&quot;relativeTransform&quot;:{&quot;translate&quot;:{&quot;x&quot;:-475.531393583339,&quot;y&quot;:84.13523659097974},&quot;rotate&quot;:1.4223220631876592},&quot;opacity&quot;:1,&quot;source&quot;:{&quot;type&quot;:&quot;ASSETS&quot;},&quot;pathStyles&quot;:[{&quot;type&quot;:&quot;FILL&quot;,&quot;fillStyle&quot;:&quot;rgb(0,0,0)&quot;}],&quot;isLocked&quot;:false,&quot;parent&quot;:{&quot;type&quot;:&quot;CHILD&quot;,&quot;parentId&quot;:&quot;29cced40-7bda-4fc6-9f7b-07eac6b8532a&quot;,&quot;order&quot;:&quot;07&quot;}},&quot;a1a5d4a1-e452-4d2b-99bb-d1394d74bea1&quot;:{&quot;type&quot;:&quot;FIGURE_OBJECT&quot;,&quot;id&quot;:&quot;a1a5d4a1-e452-4d2b-99bb-d1394d74bea1&quot;,&quot;relativeTransform&quot;:{&quot;translate&quot;:{&quot;x&quot;:-4.938036929790269e-13,&quot;y&quot;:2.469380437987775e-13},&quot;rotate&quot;:-2.449293598294708e-16,&quot;skewX&quot;:-3.3091734720989984e-31},&quot;opacity&quot;:1,&quot;path&quot;:{&quot;type&quot;:&quot;ARC&quot;,&quot;size&quot;:{&quot;x&quot;:-108.69787028484556,&quot;y&quot;:108.69787028484622},&quot;startAngle&quot;:1.0153384176171507,&quot;sweepAngle&quot;:3.832612880947214},&quot;pathStyles&quot;:[{&quot;type&quot;:&quot;FILL&quot;,&quot;fillStyle&quot;:&quot;rgba(0,0,0,0)&quot;},{&quot;type&quot;:&quot;STROKE&quot;,&quot;strokeStyle&quot;:&quot;rgba(120,122,122,1)&quot;,&quot;lineWidth&quot;:11.851289822212761,&quot;lineJoin&quot;:&quot;round&quot;}],&quot;isLocked&quot;:false,&quot;parent&quot;:{&quot;type&quot;:&quot;CHILD&quot;,&quot;parentId&quot;:&quot;f3c8e227-8b01-40a9-b7a0-807e0856ebb8&quot;,&quot;order&quot;:&quot;2&quot;}},&quot;4bf1243d-0bc5-4bc3-85a6-dae70b5e5718&quot;:{&quot;type&quot;:&quot;FIGURE_OBJECT&quot;,&quot;id&quot;:&quot;4bf1243d-0bc5-4bc3-85a6-dae70b5e5718&quot;,&quot;relativeTransform&quot;:{&quot;translate&quot;:{&quot;x&quot;:6.584290555115449e-13,&quot;y&quot;:-1.6462536253251836e-13},&quot;rotate&quot;:-2.449293598294708e-16,&quot;skewX&quot;:-3.3091734720989984e-31},&quot;opacity&quot;:1,&quot;path&quot;:{&quot;type&quot;:&quot;ARC&quot;,&quot;size&quot;:{&quot;x&quot;:-108.69787028484564,&quot;y&quot;:108.69787028484618},&quot;startAngle&quot;:-1.4378527244807655,&quot;sweepAngle&quot;:0.26493255810488114},&quot;pathStyles&quot;:[{&quot;type&quot;:&quot;FILL&quot;,&quot;fillStyle&quot;:&quot;rgba(0,0,0,0)&quot;},{&quot;type&quot;:&quot;STROKE&quot;,&quot;strokeStyle&quot;:&quot;rgba(163, 207, 163, 1)&quot;,&quot;lineWidth&quot;:11.85128982221276,&quot;lineJoin&quot;:&quot;round&quot;}],&quot;isLocked&quot;:false,&quot;parent&quot;:{&quot;type&quot;:&quot;CHILD&quot;,&quot;parentId&quot;:&quot;f3c8e227-8b01-40a9-b7a0-807e0856ebb8&quot;,&quot;order&quot;:&quot;5&quot;}},&quot;ab696508-6757-443c-8d46-b27923decd14&quot;:{&quot;type&quot;:&quot;FIGURE_OBJECT&quot;,&quot;id&quot;:&quot;ab696508-6757-443c-8d46-b27923decd14&quot;,&quot;relativeTransform&quot;:{&quot;translate&quot;:{&quot;x&quot;:6.584290555115449e-13,&quot;y&quot;:-1.6462536253251836e-13},&quot;rotate&quot;:-2.449293598294708e-16,&quot;skewX&quot;:-3.3091734720989984e-31},&quot;opacity&quot;:1,&quot;path&quot;:{&quot;type&quot;:&quot;ARC&quot;,&quot;size&quot;:{&quot;x&quot;:-108.69787028484545,&quot;y&quot;:108.69787028484635},&quot;startAngle&quot;:0.8798614292119794,&quot;sweepAngle&quot;:0.2733034757916163},&quot;pathStyles&quot;:[{&quot;type&quot;:&quot;FILL&quot;,&quot;fillStyle&quot;:&quot;rgba(0,0,0,0)&quot;},{&quot;type&quot;:&quot;STROKE&quot;,&quot;strokeStyle&quot;:&quot;rgba(216, 174, 200, 1)&quot;,&quot;lineWidth&quot;:11.85128982221276,&quot;lineJoin&quot;:&quot;round&quot;}],&quot;isLocked&quot;:false,&quot;parent&quot;:{&quot;type&quot;:&quot;CHILD&quot;,&quot;parentId&quot;:&quot;f3c8e227-8b01-40a9-b7a0-807e0856ebb8&quot;,&quot;order&quot;:&quot;7&quot;}},&quot;f877edb1-1a32-4326-8b5a-68d886b62fdb&quot;:{&quot;type&quot;:&quot;FIGURE_OBJECT&quot;,&quot;id&quot;:&quot;f877edb1-1a32-4326-8b5a-68d886b62fdb&quot;,&quot;relativeTransform&quot;:{&quot;translate&quot;:{&quot;x&quot;:-205.77810088763684,&quot;y&quot;:57.886602674041654},&quot;rotate&quot;:-1.7192705904021348},&quot;opacity&quot;:1,&quot;source&quot;:{&quot;type&quot;:&quot;ASSETS&quot;},&quot;pathStyles&quot;:[{&quot;type&quot;:&quot;FILL&quot;,&quot;fillStyle&quot;:&quot;rgb(0,0,0)&quot;}],&quot;isLocked&quot;:false,&quot;parent&quot;:{&quot;type&quot;:&quot;CHILD&quot;,&quot;parentId&quot;:&quot;29cced40-7bda-4fc6-9f7b-07eac6b8532a&quot;,&quot;order&quot;:&quot;1&quot;}},&quot;6fec1cd3-21f1-4b4c-8fe2-db3e54e9a7b0&quot;:{&quot;type&quot;:&quot;FIGURE_OBJECT&quot;,&quot;id&quot;:&quot;6fec1cd3-21f1-4b4c-8fe2-db3e54e9a7b0&quot;,&quot;relativeTransform&quot;:{&quot;translate&quot;:{&quot;x&quot;:3.2917833044650875e-13,&quot;y&quot;:0},&quot;rotate&quot;:3.1415926535897905,&quot;skewX&quot;:7.563825079083425e-31},&quot;opacity&quot;:1,&quot;path&quot;:{&quot;type&quot;:&quot;ARC&quot;,&quot;size&quot;:{&quot;x&quot;:-108.69787028484578,&quot;y&quot;:108.6978702848463},&quot;startAngle&quot;:1.0153384176171507,&quot;sweepAngle&quot;:3.8942733658889335},&quot;pathStyles&quot;:[{&quot;type&quot;:&quot;FILL&quot;,&quot;fillStyle&quot;:&quot;rgba(0,0,0,0)&quot;},{&quot;type&quot;:&quot;STROKE&quot;,&quot;strokeStyle&quot;:&quot;rgba(120, 122, 122, 1)&quot;,&quot;lineWidth&quot;:11.85128982221278,&quot;lineJoin&quot;:&quot;round&quot;}],&quot;isLocked&quot;:false,&quot;parent&quot;:{&quot;type&quot;:&quot;CHILD&quot;,&quot;parentId&quot;:&quot;f877edb1-1a32-4326-8b5a-68d886b62fdb&quot;,&quot;order&quot;:&quot;2&quot;}},&quot;89883da3-9dbe-4cbc-8002-4605ea4db119&quot;:{&quot;type&quot;:&quot;FIGURE_OBJECT&quot;,&quot;id&quot;:&quot;89883da3-9dbe-4cbc-8002-4605ea4db119&quot;,&quot;relativeTransform&quot;:{&quot;translate&quot;:{&quot;x&quot;:0,&quot;y&quot;:0},&quot;rotate&quot;:3.141592653589791,&quot;skewX&quot;:7.563825079083425e-31},&quot;opacity&quot;:1,&quot;path&quot;:{&quot;type&quot;:&quot;ARC&quot;,&quot;size&quot;:{&quot;x&quot;:-108.69787028484586,&quot;y&quot;:108.6978702848463},&quot;startAngle&quot;:-1.3898004120604386,&quot;sweepAngle&quot;:0.23839726140933437},&quot;pathStyles&quot;:[{&quot;type&quot;:&quot;FILL&quot;,&quot;fillStyle&quot;:&quot;rgba(0,0,0,0)&quot;},{&quot;type&quot;:&quot;STROKE&quot;,&quot;strokeStyle&quot;:&quot;rgba(163, 207, 163, 1)&quot;,&quot;lineWidth&quot;:11.85128982221278,&quot;lineJoin&quot;:&quot;round&quot;}],&quot;isLocked&quot;:false,&quot;parent&quot;:{&quot;type&quot;:&quot;CHILD&quot;,&quot;parentId&quot;:&quot;f877edb1-1a32-4326-8b5a-68d886b62fdb&quot;,&quot;order&quot;:&quot;5&quot;}},&quot;7ef90a14-4f7e-49e5-a582-5c269f169a05&quot;:{&quot;type&quot;:&quot;FIGURE_OBJECT&quot;,&quot;id&quot;:&quot;7ef90a14-4f7e-49e5-a582-5c269f169a05&quot;,&quot;relativeTransform&quot;:{&quot;translate&quot;:{&quot;x&quot;:0,&quot;y&quot;:0},&quot;rotate&quot;:3.141592653589791,&quot;skewX&quot;:7.563825079083425e-31},&quot;opacity&quot;:1,&quot;path&quot;:{&quot;type&quot;:&quot;ARC&quot;,&quot;size&quot;:{&quot;x&quot;:-108.6978702848457,&quot;y&quot;:108.69787028484645},&quot;startAngle&quot;:0.8987517469586247,&quot;sweepAngle&quot;:0.254413158044971},&quot;pathStyles&quot;:[{&quot;type&quot;:&quot;FILL&quot;,&quot;fillStyle&quot;:&quot;rgba(0,0,0,0)&quot;},{&quot;type&quot;:&quot;STROKE&quot;,&quot;strokeStyle&quot;:&quot;rgba(216, 174, 200, 1)&quot;,&quot;lineWidth&quot;:11.851289822212774,&quot;lineJoin&quot;:&quot;round&quot;}],&quot;isLocked&quot;:false,&quot;parent&quot;:{&quot;type&quot;:&quot;CHILD&quot;,&quot;parentId&quot;:&quot;f877edb1-1a32-4326-8b5a-68d886b62fdb&quot;,&quot;order&quot;:&quot;7&quot;}},&quot;2c04b80d-9dc1-48bd-a712-cca72007f3b6&quot;:{&quot;type&quot;:&quot;FIGURE_OBJECT&quot;,&quot;id&quot;:&quot;2c04b80d-9dc1-48bd-a712-cca72007f3b6&quot;,&quot;relativeTransform&quot;:{&quot;translate&quot;:{&quot;x&quot;:-117.79981636382537,&quot;y&quot;:10.912423215531796},&quot;rotate&quot;:0},&quot;opacity&quot;:1,&quot;path&quot;:{&quot;type&quot;:&quot;POLY_LINE&quot;,&quot;points&quot;:[{&quot;x&quot;:-32.5775783375696,&quot;y&quot;:27.147981947974664},{&quot;x&quot;:32.5775783375696,&quot;y&quot;:-27.147981947974664}],&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2&quot;}},&quot;3c3510e4-2921-4eef-99a7-c10b6833b9c5&quot;:{&quot;type&quot;:&quot;FIGURE_OBJECT&quot;,&quot;id&quot;:&quot;3c3510e4-2921-4eef-99a7-c10b6833b9c5&quot;,&quot;relativeTransform&quot;:{&quot;translate&quot;:{&quot;x&quot;:-129.0209822356549,&quot;y&quot;:4.034934455378215},&quot;rotate&quot;:0},&quot;opacity&quot;:1,&quot;path&quot;:{&quot;type&quot;:&quot;POLY_LINE&quot;,&quot;points&quot;:[{&quot;x&quot;:-25.700089577416016,&quot;y&quot;:20.994439373100406},{&quot;x&quot;:25.700089577416016,&quot;y&quot;:-20.994439373100406}],&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5&quot;}},&quot;68a39f0a-752d-409f-a8f2-30226f1df7f1&quot;:{&quot;type&quot;:&quot;FIGURE_OBJECT&quot;,&quot;id&quot;:&quot;68a39f0a-752d-409f-a8f2-30226f1df7f1&quot;,&quot;relativeTransform&quot;:{&quot;translate&quot;:{&quot;x&quot;:-144.92237051666075,&quot;y&quot;:-22.10743038443696},&quot;rotate&quot;:0},&quot;opacity&quot;:1,&quot;source&quot;:{&quot;type&quot;:&quot;ASSETS&quot;},&quot;pathStyles&quot;:[{&quot;type&quot;:&quot;FILL&quot;,&quot;fillStyle&quot;:&quot;rgb(0,0,0)&quot;}],&quot;isLocked&quot;:false,&quot;parent&quot;:{&quot;type&quot;:&quot;CHILD&quot;,&quot;parentId&quot;:&quot;29cced40-7bda-4fc6-9f7b-07eac6b8532a&quot;,&quot;order&quot;:&quot;17&quot;}},&quot;558b8ff9-d517-4fcf-91a8-1b91289dcb2e&quot;:{&quot;type&quot;:&quot;FIGURE_OBJECT&quot;,&quot;id&quot;:&quot;558b8ff9-d517-4fcf-91a8-1b91289dcb2e&quot;,&quot;relativeTransform&quot;:{&quot;translate&quot;:{&quot;x&quot;:50.64897500102016,&quot;y&quot;:-0.017702942906062467},&quot;rotate&quot;:0},&quot;opacity&quot;:1,&quot;path&quot;:{&quot;type&quot;:&quot;RECT&quot;,&quot;size&quot;:{&quot;x&quot;:-19.318508669284522,&quot;y&quot;:10.96271291270838},&quot;cornerRounding&quot;:{&quot;type&quot;:&quot;ARC_LENGTH&quot;,&quot;global&quot;:0}},&quot;pathStyles&quot;:[{&quot;type&quot;:&quot;FILL&quot;,&quot;fillStyle&quot;:&quot;rgba(163, 207, 163, 1)&quot;},{&quot;type&quot;:&quot;STROKE&quot;,&quot;strokeStyle&quot;:&quot;rgba(11, 16, 60, 1)&quot;,&quot;lineWidth&quot;:0,&quot;lineJoin&quot;:&quot;round&quot;,&quot;dashArray&quot;:[0,0]}],&quot;isLocked&quot;:false,&quot;parent&quot;:{&quot;type&quot;:&quot;CHILD&quot;,&quot;parentId&quot;:&quot;68a39f0a-752d-409f-a8f2-30226f1df7f1&quot;,&quot;order&quot;:&quot;2&quot;}},&quot;6dd6b20a-0a37-4fd7-93ba-527be13e76db&quot;:{&quot;type&quot;:&quot;FIGURE_OBJECT&quot;,&quot;id&quot;:&quot;6dd6b20a-0a37-4fd7-93ba-527be13e76db&quot;,&quot;relativeTransform&quot;:{&quot;translate&quot;:{&quot;x&quot;:-0.5285273657035297,&quot;y&quot;:-0.018331037186309518},&quot;rotate&quot;:0},&quot;opacity&quot;:1,&quot;path&quot;:{&quot;type&quot;:&quot;RECT&quot;,&quot;size&quot;:{&quot;x&quot;:-83.03742616150093,&quot;y&quot;:10.96271291270838},&quot;cornerRounding&quot;:{&quot;type&quot;:&quot;ARC_LENGTH&quot;,&quot;global&quot;:0}},&quot;pathStyles&quot;:[{&quot;type&quot;:&quot;FILL&quot;,&quot;fillStyle&quot;:&quot;rgba(25, 77, 155, 1)&quot;},{&quot;type&quot;:&quot;STROKE&quot;,&quot;strokeStyle&quot;:&quot;rgba(107, 21, 25, 1)&quot;,&quot;lineWidth&quot;:0,&quot;lineJoin&quot;:&quot;round&quot;,&quot;dashArray&quot;:[0,0]}],&quot;isLocked&quot;:false,&quot;parent&quot;:{&quot;type&quot;:&quot;CHILD&quot;,&quot;parentId&quot;:&quot;68a39f0a-752d-409f-a8f2-30226f1df7f1&quot;,&quot;order&quot;:&quot;5&quot;}},&quot;4bc5de70-2c21-4718-a9d2-55d91f2c2f0b&quot;:{&quot;type&quot;:&quot;FIGURE_OBJECT&quot;,&quot;id&quot;:&quot;4bc5de70-2c21-4718-a9d2-55d91f2c2f0b&quot;,&quot;relativeTransform&quot;:{&quot;translate&quot;:{&quot;x&quot;:-50.96797430703172,&quot;y&quot;:0.01833103718630823},&quot;rotate&quot;:0},&quot;opacity&quot;:1,&quot;path&quot;:{&quot;type&quot;:&quot;RECT&quot;,&quot;size&quot;:{&quot;x&quot;:-18.680510057261408,&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68a39f0a-752d-409f-a8f2-30226f1df7f1&quot;,&quot;order&quot;:&quot;7&quot;}},&quot;0a9a49a7-2646-4949-90a3-c6c5c591bd10&quot;:{&quot;type&quot;:&quot;FIGURE_OBJECT&quot;,&quot;id&quot;:&quot;0a9a49a7-2646-4949-90a3-c6c5c591bd10&quot;,&quot;relativeTransform&quot;:{&quot;translate&quot;:{&quot;x&quot;:-195.116744738087,&quot;y&quot;:-52.01593016241482},&quot;rotate&quot;:0},&quot;opacity&quot;:1,&quot;path&quot;:{&quot;type&quot;:&quot;RECT&quot;,&quot;size&quot;:{&quot;x&quot;:-17.55899024299453,&quot;y&quot;:12.041626439043876},&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29cced40-7bda-4fc6-9f7b-07eac6b8532a&quot;,&quot;order&quot;:&quot;2&quot;}},&quot;299da33c-9d51-48b1-a2e0-2d47d5425117&quot;:{&quot;type&quot;:&quot;FIGURE_OBJECT&quot;,&quot;id&quot;:&quot;299da33c-9d51-48b1-a2e0-2d47d5425117&quot;,&quot;relativeTransform&quot;:{&quot;translate&quot;:{&quot;x&quot;:-244.9225235176717,&quot;y&quot;:-41.92700078930485},&quot;rotate&quot;:0},&quot;opacity&quot;:1,&quot;source&quot;:{&quot;type&quot;:&quot;ASSETS&quot;},&quot;pathStyles&quot;:[{&quot;type&quot;:&quot;FILL&quot;,&quot;fillStyle&quot;:&quot;rgb(0,0,0)&quot;}],&quot;isLocked&quot;:false,&quot;parent&quot;:{&quot;type&quot;:&quot;CHILD&quot;,&quot;parentId&quot;:&quot;29cced40-7bda-4fc6-9f7b-07eac6b8532a&quot;,&quot;order&quot;:&quot;21&quot;}},&quot;2e0b8f46-1869-43ce-b41d-59e112446ec8&quot;:{&quot;type&quot;:&quot;FIGURE_OBJECT&quot;,&quot;id&quot;:&quot;2e0b8f46-1869-43ce-b41d-59e112446ec8&quot;,&quot;relativeTransform&quot;:{&quot;translate&quot;:{&quot;x&quot;:-1.098782716894568,&quot;y&quot;:-10.025425874063599},&quot;rotate&quot;:0},&quot;opacity&quot;:1,&quot;path&quot;:{&quot;type&quot;:&quot;RECT&quot;,&quot;size&quot;:{&quot;x&quot;:-83.99571248163535,&quot;y&quot;:10.96271291270838},&quot;cornerRounding&quot;:{&quot;type&quot;:&quot;ARC_LENGTH&quot;,&quot;global&quot;:0}},&quot;pathStyles&quot;:[{&quot;type&quot;:&quot;FILL&quot;,&quot;fillStyle&quot;:&quot;rgba(187, 32, 78, 1)&quot;},{&quot;type&quot;:&quot;STROKE&quot;,&quot;strokeStyle&quot;:&quot;rgba(107, 21, 25, 1)&quot;,&quot;lineWidth&quot;:0,&quot;lineJoin&quot;:&quot;round&quot;,&quot;dashArray&quot;:[0,0]}],&quot;isLocked&quot;:false,&quot;parent&quot;:{&quot;type&quot;:&quot;CHILD&quot;,&quot;parentId&quot;:&quot;299da33c-9d51-48b1-a2e0-2d47d5425117&quot;,&quot;order&quot;:&quot;2&quot;}},&quot;3f8283f0-4c67-407a-8e7d-b845cb6966af&quot;:{&quot;type&quot;:&quot;FIGURE_OBJECT&quot;,&quot;id&quot;:&quot;3f8283f0-4c67-407a-8e7d-b845cb6966af&quot;,&quot;relativeTransform&quot;:{&quot;translate&quot;:{&quot;x&quot;:-50.43140952636912,&quot;y&quot;:-10.025425874063597},&quot;rotate&quot;:0},&quot;opacity&quot;:1,&quot;path&quot;:{&quot;type&quot;:&quot;RECT&quot;,&quot;size&quot;:{&quot;x&quot;:-15.882246017947026,&quot;y&quot;:10.96271291270838},&quot;cornerRounding&quot;:{&quot;type&quot;:&quot;ARC_LENGTH&quot;,&quot;global&quot;:0}},&quot;pathStyles&quot;:[{&quot;type&quot;:&quot;FILL&quot;,&quot;fillStyle&quot;:&quot;rgba(216, 174, 200, 1)&quot;},{&quot;type&quot;:&quot;STROKE&quot;,&quot;strokeStyle&quot;:&quot;rgba(11, 16, 60, 1)&quot;,&quot;lineWidth&quot;:0,&quot;lineJoin&quot;:&quot;round&quot;,&quot;dashArray&quot;:[0,0]}],&quot;isLocked&quot;:false,&quot;parent&quot;:{&quot;type&quot;:&quot;CHILD&quot;,&quot;parentId&quot;:&quot;299da33c-9d51-48b1-a2e0-2d47d5425117&quot;,&quot;order&quot;:&quot;5&quot;}},&quot;6a3130ca-bd33-4cba-a889-d4cfe7a9997e&quot;:{&quot;type&quot;:&quot;FIGURE_OBJECT&quot;,&quot;id&quot;:&quot;6a3130ca-bd33-4cba-a889-d4cfe7a9997e&quot;,&quot;relativeTransform&quot;:{&quot;translate&quot;:{&quot;x&quot;:57.82957289638317,&quot;y&quot;:5.190549190187418},&quot;rotate&quot;:0},&quot;opacity&quot;:1,&quot;path&quot;:{&quot;type&quot;:&quot;POLY_LINE&quot;,&quot;points&quot;:[{&quot;x&quot;:0,&quot;y&quot;:9.77327350127088},{&quot;x&quot;:0,&quot;y&quot;:-9.77327350127088}],&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9da33c-9d51-48b1-a2e0-2d47d5425117&quot;,&quot;order&quot;:&quot;7&quot;}},&quot;2ad671c8-09bd-41d7-9614-b6438f7aa3bf&quot;:{&quot;type&quot;:&quot;FIGURE_OBJECT&quot;,&quot;id&quot;:&quot;2ad671c8-09bd-41d7-9614-b6438f7aa3bf&quot;,&quot;relativeTransform&quot;:{&quot;translate&quot;:{&quot;x&quot;:-204.4394113304722,&quot;y&quot;:-37.098424691757096},&quot;rotate&quot;:0},&quot;opacity&quot;:1,&quot;path&quot;:{&quot;type&quot;:&quot;POLY_LINE&quot;,&quot;points&quot;:[{&quot;x&quot;:0,&quot;y&quot;:9.411300408631215},{&quot;x&quot;:0,&quot;y&quot;:-9.411300408631215}],&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cced40-7bda-4fc6-9f7b-07eac6b8532a&quot;,&quot;order&quot;:&quot;22&quot;}},&quot;48b92256-3423-4d8e-9953-ef6d03238234&quot;:{&quot;type&quot;:&quot;FIGURE_OBJECT&quot;,&quot;id&quot;:&quot;48b92256-3423-4d8e-9953-ef6d03238234&quot;,&quot;relativeTransform&quot;:{&quot;translate&quot;:{&quot;x&quot;:-272.8137378348189,&quot;y&quot;:-9.654256358035772},&quot;rotate&quot;:0},&quot;opacity&quot;:1,&quot;path&quot;:{&quot;type&quot;:&quot;POLY_LINE&quot;,&quot;points&quot;:[{&quot;x&quot;:-15.292307712083959,&quot;y&quot;:-37.57941492763178},{&quot;x&quot;:15.292307712083959,&quot;y&quot;:37.57941492763178}],&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5&quot;}},&quot;28a30821-370a-4579-8c7e-c90f801e713d&quot;:{&quot;type&quot;:&quot;FIGURE_OBJECT&quot;,&quot;id&quot;:&quot;28a30821-370a-4579-8c7e-c90f801e713d&quot;,&quot;relativeTransform&quot;:{&quot;translate&quot;:{&quot;x&quot;:-283.3109575213691,&quot;y&quot;:-3.1387406905218533},&quot;rotate&quot;:0},&quot;opacity&quot;:1,&quot;path&quot;:{&quot;type&quot;:&quot;POLY_LINE&quot;,&quot;points&quot;:[{&quot;x&quot;:-19.274011731120243,&quot;y&quot;:-44.0949305951457},{&quot;x&quot;:19.274011731120243,&quot;y&quot;:44.0949305951457}],&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7&quot;}},&quot;647ffb41-055a-4644-9150-6ba08ea82083&quot;:{&quot;type&quot;:&quot;FIGURE_OBJECT&quot;,&quot;id&quot;:&quot;647ffb41-055a-4644-9150-6ba08ea82083&quot;,&quot;relativeTransform&quot;:{&quot;translate&quot;:{&quot;x&quot;:59.41529019642408,&quot;y&quot;:55.80827035403251},&quot;rotate&quot;:1.6633706097496874},&quot;opacity&quot;:1,&quot;source&quot;:{&quot;type&quot;:&quot;ASSETS&quot;},&quot;pathStyles&quot;:[{&quot;type&quot;:&quot;FILL&quot;,&quot;fillStyle&quot;:&quot;rgb(0,0,0)&quot;}],&quot;isLocked&quot;:false,&quot;parent&quot;:{&quot;type&quot;:&quot;CHILD&quot;,&quot;parentId&quot;:&quot;29cced40-7bda-4fc6-9f7b-07eac6b8532a&quot;,&quot;order&quot;:&quot;3&quot;}},&quot;0c7337b0-1a73-4ccb-abc5-0bd1b36f8101&quot;:{&quot;type&quot;:&quot;FIGURE_OBJECT&quot;,&quot;id&quot;:&quot;0c7337b0-1a73-4ccb-abc5-0bd1b36f8101&quot;,&quot;relativeTransform&quot;:{&quot;translate&quot;:{&quot;x&quot;:-0.00012607629186732946,&quot;y&quot;:0.00043927970821700505},&quot;rotate&quot;:2.664535259100376e-15},&quot;opacity&quot;:1,&quot;path&quot;:{&quot;type&quot;:&quot;ARC&quot;,&quot;size&quot;:{&quot;x&quot;:-108.6978702848459,&quot;y&quot;:108.69787028484645},&quot;startAngle&quot;:1.522419981228274,&quot;sweepAngle&quot;:3.372811925065065},&quot;pathStyles&quot;:[{&quot;type&quot;:&quot;FILL&quot;,&quot;fillStyle&quot;:&quot;rgba(0,0,0,0)&quot;},{&quot;type&quot;:&quot;STROKE&quot;,&quot;strokeStyle&quot;:&quot;rgba(120, 122, 122, 1)&quot;,&quot;lineWidth&quot;:11.851289822212793,&quot;lineJoin&quot;:&quot;round&quot;}],&quot;isLocked&quot;:false,&quot;parent&quot;:{&quot;type&quot;:&quot;CHILD&quot;,&quot;parentId&quot;:&quot;647ffb41-055a-4644-9150-6ba08ea82083&quot;,&quot;order&quot;:&quot;1&quot;}},&quot;6bb2b0ca-04be-4f8c-b858-045748396cc7&quot;:{&quot;type&quot;:&quot;FIGURE_OBJECT&quot;,&quot;id&quot;:&quot;6bb2b0ca-04be-4f8c-b858-045748396cc7&quot;,&quot;relativeTransform&quot;:{&quot;translate&quot;:{&quot;x&quot;:-0.00036042314567193904,&quot;y&quot;:-0.00037235659307888294},&quot;rotate&quot;:2.664535259100376e-15},&quot;opacity&quot;:1,&quot;path&quot;:{&quot;type&quot;:&quot;ARC&quot;,&quot;size&quot;:{&quot;x&quot;:-108.69787028484598,&quot;y&quot;:108.6978702848464},&quot;startAngle&quot;:-1.4378527244807655,&quot;sweepAngle&quot;:0.2177353515795104},&quot;pathStyles&quot;:[{&quot;type&quot;:&quot;FILL&quot;,&quot;fillStyle&quot;:&quot;rgba(0,0,0,0)&quot;},{&quot;type&quot;:&quot;STROKE&quot;,&quot;strokeStyle&quot;:&quot;rgba(163, 207, 163, 1)&quot;,&quot;lineWidth&quot;:11.851289822212792,&quot;lineJoin&quot;:&quot;round&quot;}],&quot;isLocked&quot;:false,&quot;parent&quot;:{&quot;type&quot;:&quot;CHILD&quot;,&quot;parentId&quot;:&quot;647ffb41-055a-4644-9150-6ba08ea82083&quot;,&quot;order&quot;:&quot;2&quot;}},&quot;41bb8359-3793-4a95-881b-dba5b7ce8574&quot;:{&quot;type&quot;:&quot;FIGURE_OBJECT&quot;,&quot;id&quot;:&quot;41bb8359-3793-4a95-881b-dba5b7ce8574&quot;,&quot;relativeTransform&quot;:{&quot;translate&quot;:{&quot;x&quot;:-0.00005005329484809009,&quot;y&quot;:-0.00007176249243926047},&quot;rotate&quot;:2.664535259100376e-15},&quot;opacity&quot;:1,&quot;path&quot;:{&quot;type&quot;:&quot;ARC&quot;,&quot;size&quot;:{&quot;x&quot;:-108.6978702848458,&quot;y&quot;:108.69787028484654},&quot;startAngle&quot;:-0.14847426360723823,&quot;sweepAngle&quot;:0.276849932291271},&quot;pathStyles&quot;:[{&quot;type&quot;:&quot;FILL&quot;,&quot;fillStyle&quot;:&quot;rgba(0,0,0,0)&quot;},{&quot;type&quot;:&quot;STROKE&quot;,&quot;strokeStyle&quot;:&quot;rgba(242, 179, 66, 1)&quot;,&quot;lineWidth&quot;:11.851289822212792,&quot;lineJoin&quot;:&quot;round&quot;}],&quot;isLocked&quot;:false,&quot;parent&quot;:{&quot;type&quot;:&quot;CHILD&quot;,&quot;parentId&quot;:&quot;647ffb41-055a-4644-9150-6ba08ea82083&quot;,&quot;order&quot;:&quot;3&quot;}},&quot;c0ef2802-9104-46b3-9ee6-bf4d64c69cbc&quot;:{&quot;type&quot;:&quot;FIGURE_OBJECT&quot;,&quot;id&quot;:&quot;c0ef2802-9104-46b3-9ee6-bf4d64c69cbc&quot;,&quot;relativeTransform&quot;:{&quot;translate&quot;:{&quot;x&quot;:-0.00012607629137352573,&quot;y&quot;:0.000439279707394023},&quot;rotate&quot;:2.664535259100376e-15},&quot;opacity&quot;:1,&quot;path&quot;:{&quot;type&quot;:&quot;ARC&quot;,&quot;size&quot;:{&quot;x&quot;:-108.6978702848458,&quot;y&quot;:108.69787028484657},&quot;startAngle&quot;:1.3014750308128296,&quot;sweepAngle&quot;:0.2551602710514611},&quot;pathStyles&quot;:[{&quot;type&quot;:&quot;FILL&quot;,&quot;fillStyle&quot;:&quot;rgba(0,0,0,0)&quot;},{&quot;type&quot;:&quot;STROKE&quot;,&quot;strokeStyle&quot;:&quot;rgba(216, 174, 200, 1)&quot;,&quot;lineWidth&quot;:11.851289822212793,&quot;lineJoin&quot;:&quot;round&quot;}],&quot;isLocked&quot;:false,&quot;parent&quot;:{&quot;type&quot;:&quot;CHILD&quot;,&quot;parentId&quot;:&quot;647ffb41-055a-4644-9150-6ba08ea82083&quot;,&quot;order&quot;:&quot;5&quot;}},&quot;e8525988-27c5-424f-8030-45b40e5ca4a9&quot;:{&quot;type&quot;:&quot;FIGURE_OBJECT&quot;,&quot;id&quot;:&quot;e8525988-27c5-424f-8030-45b40e5ca4a9&quot;,&quot;relativeTransform&quot;:{&quot;translate&quot;:{&quot;x&quot;:-0.00012607629137352573,&quot;y&quot;:0.000439279707394023},&quot;rotate&quot;:2.664535259100376e-15},&quot;opacity&quot;:1,&quot;path&quot;:{&quot;type&quot;:&quot;ARC&quot;,&quot;size&quot;:{&quot;x&quot;:-108.6978702848458,&quot;y&quot;:108.69787028484656},&quot;startAngle&quot;:0.11626942144938479,&quot;sweepAngle&quot;:1.2228864053729263},&quot;pathStyles&quot;:[{&quot;type&quot;:&quot;FILL&quot;,&quot;fillStyle&quot;:&quot;rgba(0,0,0,0)&quot;},{&quot;type&quot;:&quot;STROKE&quot;,&quot;strokeStyle&quot;:&quot;rgba(187, 32, 78, 1)&quot;,&quot;lineWidth&quot;:11.851289822212792,&quot;lineJoin&quot;:&quot;round&quot;}],&quot;isLocked&quot;:false,&quot;parent&quot;:{&quot;type&quot;:&quot;CHILD&quot;,&quot;parentId&quot;:&quot;647ffb41-055a-4644-9150-6ba08ea82083&quot;,&quot;order&quot;:&quot;6&quot;}},&quot;6764cc87-5db5-4464-8a38-12c9348267ae&quot;:{&quot;type&quot;:&quot;FIGURE_OBJECT&quot;,&quot;id&quot;:&quot;6764cc87-5db5-4464-8a38-12c9348267ae&quot;,&quot;relativeTransform&quot;:{&quot;translate&quot;:{&quot;x&quot;:0.00036042314583656447,&quot;y&quot;:-0.0004392797080523796},&quot;rotate&quot;:2.664535259100376e-15},&quot;opacity&quot;:1,&quot;path&quot;:{&quot;type&quot;:&quot;ARC&quot;,&quot;size&quot;:{&quot;x&quot;:-108.6978702848458,&quot;y&quot;:108.69787028484656},&quot;startAngle&quot;:-1.2140996746224726,&quot;sweepAngle&quot;:1.0656254110152368},&quot;pathStyles&quot;:[{&quot;type&quot;:&quot;FILL&quot;,&quot;fillStyle&quot;:&quot;rgba(0,0,0,0)&quot;},{&quot;type&quot;:&quot;STROKE&quot;,&quot;strokeStyle&quot;:&quot;rgba(25, 77, 155, 1)&quot;,&quot;lineWidth&quot;:11.851289822212792,&quot;lineJoin&quot;:&quot;round&quot;}],&quot;isLocked&quot;:false,&quot;parent&quot;:{&quot;type&quot;:&quot;CHILD&quot;,&quot;parentId&quot;:&quot;647ffb41-055a-4644-9150-6ba08ea82083&quot;,&quot;order&quot;:&quot;7&quot;}},&quot;1f09090c-4d23-4cf9-a362-495ae31d9b46&quot;:{&quot;type&quot;:&quot;FIGURE_OBJECT&quot;,&quot;id&quot;:&quot;1f09090c-4d23-4cf9-a362-495ae31d9b46&quot;,&quot;relativeTransform&quot;:{&quot;translate&quot;:{&quot;x&quot;:-79.61461180975448,&quot;y&quot;:63.77619714803405},&quot;rotate&quot;:0},&quot;opacity&quot;:1,&quot;path&quot;:{&quot;type&quot;:&quot;POLY_LINE&quot;,&quot;points&quot;:[{&quot;x&quot;:-62.82142582149799,&quot;y&quot;:0},{&quot;x&quot;:62.82142582149799,&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35&quot;}},&quot;aca14f75-1786-42c8-b7a7-8680fdbc229c&quot;:{&quot;type&quot;:&quot;FIGURE_OBJECT&quot;,&quot;id&quot;:&quot;aca14f75-1786-42c8-b7a7-8680fdbc229c&quot;,&quot;relativeTransform&quot;:{&quot;translate&quot;:{&quot;x&quot;:289.3996423626069,&quot;y&quot;:71.26057722041638},&quot;rotate&quot;:0},&quot;opacity&quot;:1,&quot;source&quot;:{&quot;id&quot;:&quot;5ee3e386801d3900ae610196&quot;,&quot;type&quot;:&quot;ASSETS&quot;},&quot;pathStyles&quot;:[{&quot;type&quot;:&quot;FILL&quot;,&quot;fillStyle&quot;:&quot;rgb(0,0,0)&quot;}],&quot;isLocked&quot;:false,&quot;parent&quot;:{&quot;type&quot;:&quot;CHILD&quot;,&quot;parentId&quot;:&quot;29cced40-7bda-4fc6-9f7b-07eac6b8532a&quot;,&quot;order&quot;:&quot;4&quot;}},&quot;6e82e7ba-17a6-490b-9cc7-59d775472ff9&quot;:{&quot;type&quot;:&quot;FIGURE_OBJECT&quot;,&quot;id&quot;:&quot;6e82e7ba-17a6-490b-9cc7-59d775472ff9&quot;,&quot;name&quot;:&quot;Petri dish&quot;,&quot;relativeTransform&quot;:{&quot;translate&quot;:{&quot;x&quot;:-0.21207501149288413,&quot;y&quot;:3.239535964804221e-14},&quot;rotate&quot;:0,&quot;skewX&quot;:0,&quot;scale&quot;:{&quot;x&quot;:0.3507108885563849,&quot;y&quot;:0.3507108885563848}},&quot;opacity&quot;:1,&quot;image&quot;:{&quot;url&quot;:&quot;https://icons.biorender.com/biorender/5ee274bf88e8df0028d0e36e/petri-dish-2.png&quot;,&quot;fallbackUrl&quot;:&quot;https://res.cloudinary.com/dlcjuc3ej/image/upload/v1591899318/jcfbo0w7apy62fyf4w2i.svg#/keystone/api/icons/5ee274bf88e8df0028d0e36e/petri-dish-2.svg&quot;,&quot;size&quot;:{&quot;x&quot;:325,&quot;y&quot;:243},&quot;isPremium&quot;:false},&quot;source&quot;:{&quot;id&quot;:&quot;5ee0f3bac4e9c30027d95cee&quot;,&quot;type&quot;:&quot;ASSETS&quot;},&quot;pathStyles&quot;:[{&quot;type&quot;:&quot;FILL&quot;,&quot;fillStyle&quot;:&quot;rgb(0,0,0)&quot;}],&quot;isLocked&quot;:false,&quot;parent&quot;:{&quot;type&quot;:&quot;CHILD&quot;,&quot;parentId&quot;:&quot;aca14f75-1786-42c8-b7a7-8680fdbc229c&quot;,&quot;order&quot;:&quot;2&quot;}},&quot;a211fc0b-27e5-4bde-89ad-9bd87ae5f5dd&quot;:{&quot;type&quot;:&quot;FIGURE_OBJECT&quot;,&quot;id&quot;:&quot;a211fc0b-27e5-4bde-89ad-9bd87ae5f5dd&quot;,&quot;name&quot;:&quot;Petri dish (streak plate, streak only)&quot;,&quot;relativeTransform&quot;:{&quot;translate&quot;:{&quot;x&quot;:1.3575912950508233,&quot;y&quot;:-2.361981783615092},&quot;rotate&quot;:0,&quot;skewX&quot;:0,&quot;scale&quot;:{&quot;x&quot;:0.33641568136659344,&quot;y&quot;:0.14818170720722237}},&quot;opacity&quot;:1,&quot;image&quot;:{&quot;url&quot;:&quot;https://icons.biorender.com/biorender/5d3a0ec4b97f39000480a60c/petri-dish-streak-plate-streak-only.png&quot;,&quot;fallbackUrl&quot;:&quot;https://res.cloudinary.com/dlcjuc3ej/image/upload/v1564085951/liue7ejezt6wx6lf9466.svg#/keystone/api/icons/5d3a0ec4b97f39000480a60c/petri-dish-streak-plate-streak-only.svg&quot;,&quot;size&quot;:{&quot;x&quot;:332,&quot;y&quot;:341},&quot;isPremium&quot;:false},&quot;source&quot;:{&quot;id&quot;:&quot;5d3a0e8bb97f39000480a606&quot;,&quot;type&quot;:&quot;ASSETS&quot;},&quot;pathStyles&quot;:[{&quot;type&quot;:&quot;FILL&quot;,&quot;fillStyle&quot;:&quot;rgb(0,0,0)&quot;}],&quot;isLocked&quot;:false,&quot;parent&quot;:{&quot;type&quot;:&quot;CHILD&quot;,&quot;parentId&quot;:&quot;aca14f75-1786-42c8-b7a7-8680fdbc229c&quot;,&quot;order&quot;:&quot;5&quot;}},&quot;74eabf7c-d6e6-44c9-8d27-98b793c7537b&quot;:{&quot;type&quot;:&quot;FIGURE_OBJECT&quot;,&quot;id&quot;:&quot;74eabf7c-d6e6-44c9-8d27-98b793c7537b&quot;,&quot;relativeTransform&quot;:{&quot;translate&quot;:{&quot;x&quot;:-149.76866307563662,&quot;y&quot;:-37.2425465060881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45&quot;}},&quot;1dccc092-2da5-4ae8-835e-c7e8612c340f&quot;:{&quot;type&quot;:&quot;FIGURE_OBJECT&quot;,&quot;id&quot;:&quot;1dccc092-2da5-4ae8-835e-c7e8612c340f&quot;,&quot;relativeTransform&quot;:{&quot;translate&quot;:{&quot;x&quot;:-243.5653026789815,&quot;y&quot;:-66.7948952961697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quot;}},&quot;7cfdee84-abbe-4459-a2d6-5db32bf1c0f5&quot;:{&quot;type&quot;:&quot;FIGURE_OBJECT&quot;,&quot;id&quot;:&quot;7cfdee84-abbe-4459-a2d6-5db32bf1c0f5&quot;,&quot;relativeTransform&quot;:{&quot;translate&quot;:{&quot;x&quot;:-11.880805004039315,&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1&quot;}},&quot;d860a921-90ed-42f3-84eb-945e33ae419d&quot;:{&quot;type&quot;:&quot;FIGURE_OBJECT&quot;,&quot;id&quot;:&quot;d860a921-90ed-42f3-84eb-945e33ae419d&quot;,&quot;relativeTransform&quot;:{&quot;translate&quot;:{&quot;x&quot;:128.5647549401496,&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2&quot;}},&quot;06036b77-6582-42b1-a2f1-5bfc0a9c958c&quot;:{&quot;type&quot;:&quot;FIGURE_OBJECT&quot;,&quot;id&quot;:&quot;06036b77-6582-42b1-a2f1-5bfc0a9c958c&quot;,&quot;relativeTransform&quot;:{&quot;translate&quot;:{&quot;x&quot;:-456.6899146680975,&quot;y&quot;:175.1961266058389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48]}],&quot;text&quot;:&quot;Linear Vector &amp; DNA inserts with overlapping ends&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74.14676506617468,&quot;y&quot;:35.88743997477059},&quot;targetSize&quot;:{&quot;x&quot;:174.14676506617468,&quot;y&quot;:35.88743997477059},&quot;format&quot;:&quot;BETTER_TEXT&quot;,&quot;verticalAlign&quot;:&quot;TOP&quot;},&quot;isLocked&quot;:false,&quot;parent&quot;:{&quot;type&quot;:&quot;CHILD&quot;,&quot;parentId&quot;:&quot;29cced40-7bda-4fc6-9f7b-07eac6b8532a&quot;,&quot;order&quot;:&quot;55&quot;}},&quot;d954af2b-336c-4d85-adf1-7435e5ec55ca&quot;:{&quot;type&quot;:&quot;FIGURE_OBJECT&quot;,&quot;id&quot;:&quot;d954af2b-336c-4d85-adf1-7435e5ec55ca&quot;,&quot;relativeTransform&quot;:{&quot;translate&quot;:{&quot;x&quot;:-559.8544490613882,&quot;y&quot;:169.804671114888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57&quot;}},&quot;24b92b24-92f9-44f4-9a65-c16f287891c4&quot;:{&quot;type&quot;:&quot;FIGURE_OBJECT&quot;,&quot;id&quot;:&quot;24b92b24-92f9-44f4-9a65-c16f287891c4&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1&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d954af2b-336c-4d85-adf1-7435e5ec55ca&quot;,&quot;order&quot;:&quot;5&quot;}},&quot;6344eb1d-41ef-4782-aceb-053d814fe175&quot;:{&quot;type&quot;:&quot;FIGURE_OBJECT&quot;,&quot;id&quot;:&quot;6344eb1d-41ef-4782-aceb-053d814fe175&quot;,&quot;relativeTransform&quot;:{&quot;translate&quot;:{&quot;x&quot;:-197.47835750350575,&quot;y&quot;:148.76746496396615},&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4]}],&quot;text&quot;:&quot;Gibson assembly&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08.50002112111382,&quot;y&quot;:17.3572258324761},&quot;targetSize&quot;:{&quot;x&quot;:108.50002112111382,&quot;y&quot;:17.3572258324761},&quot;format&quot;:&quot;BETTER_TEXT&quot;,&quot;verticalAlign&quot;:&quot;TOP&quot;},&quot;isLocked&quot;:false,&quot;parent&quot;:{&quot;type&quot;:&quot;CHILD&quot;,&quot;parentId&quot;:&quot;29cced40-7bda-4fc6-9f7b-07eac6b8532a&quot;,&quot;order&quot;:&quot;6&quot;}},&quot;76097210-6002-46d1-b228-a8df7e15b302&quot;:{&quot;type&quot;:&quot;FIGURE_OBJECT&quot;,&quot;id&quot;:&quot;76097210-6002-46d1-b228-a8df7e15b302&quot;,&quot;relativeTransform&quot;:{&quot;translate&quot;:{&quot;x&quot;:-263.4469905839185,&quot;y&quot;:148.08628555650878},&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2&quot;}},&quot;d4a5efed-d705-4758-b4c3-a188df423d35&quot;:{&quot;type&quot;:&quot;FIGURE_OBJECT&quot;,&quot;id&quot;:&quot;d4a5efed-d705-4758-b4c3-a188df423d35&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2&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76097210-6002-46d1-b228-a8df7e15b302&quot;,&quot;order&quot;:&quot;5&quot;}},&quot;65dac397-1a09-4148-8ad8-41e8c5902c12&quot;:{&quot;type&quot;:&quot;FIGURE_OBJECT&quot;,&quot;id&quot;:&quot;65dac397-1a09-4148-8ad8-41e8c5902c12&quot;,&quot;relativeTransform&quot;:{&quot;translate&quot;:{&quot;x&quot;:65.94613362648353,&quot;y&quot;:149.45290927662782},&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7]}],&quot;text&quot;:&quot;Transformed vector&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23.72631023507851,&quot;y&quot;:18.331391948266653},&quot;targetSize&quot;:{&quot;x&quot;:123.72631023507851,&quot;y&quot;:18.331391948266653},&quot;format&quot;:&quot;BETTER_TEXT&quot;,&quot;verticalAlign&quot;:&quot;TOP&quot;},&quot;isLocked&quot;:false,&quot;parent&quot;:{&quot;type&quot;:&quot;CHILD&quot;,&quot;parentId&quot;:&quot;29cced40-7bda-4fc6-9f7b-07eac6b8532a&quot;,&quot;order&quot;:&quot;65&quot;}},&quot;417511ea-4676-414c-a496-a621cf7ba9f4&quot;:{&quot;type&quot;:&quot;FIGURE_OBJECT&quot;,&quot;id&quot;:&quot;417511ea-4676-414c-a496-a621cf7ba9f4&quot;,&quot;relativeTransform&quot;:{&quot;translate&quot;:{&quot;x&quot;:-6.7762142702456,&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7&quot;}},&quot;280acb7e-b25d-4f76-8241-c283a1c09caa&quot;:{&quot;type&quot;:&quot;FIGURE_OBJECT&quot;,&quot;id&quot;:&quot;280acb7e-b25d-4f76-8241-c283a1c09caa&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3&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417511ea-4676-414c-a496-a621cf7ba9f4&quot;,&quot;order&quot;:&quot;5&quot;}},&quot;d70b45b7-24e5-4926-8fe1-54f861a9b861&quot;:{&quot;type&quot;:&quot;FIGURE_OBJECT&quot;,&quot;id&quot;:&quot;d70b45b7-24e5-4926-8fe1-54f861a9b861&quot;,&quot;relativeTransform&quot;:{&quot;translate&quot;:{&quot;x&quot;:297.5623000925595,&quot;y&quot;:146.8003158160573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23]}],&quot;text&quot;:&quot;Bacterial transformation&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51.52093953779288,&quot;y&quot;:15.926816076145139},&quot;targetSize&quot;:{&quot;x&quot;:151.52093953779288,&quot;y&quot;:15.926816076145139},&quot;format&quot;:&quot;BETTER_TEXT&quot;,&quot;verticalAlign&quot;:&quot;TOP&quot;},&quot;isLocked&quot;:false,&quot;parent&quot;:{&quot;type&quot;:&quot;CHILD&quot;,&quot;parentId&quot;:&quot;29cced40-7bda-4fc6-9f7b-07eac6b8532a&quot;,&quot;order&quot;:&quot;7&quot;}},&quot;f1dc5498-54cd-401d-b39a-dedeee7d64d8&quot;:{&quot;type&quot;:&quot;FIGURE_OBJECT&quot;,&quot;id&quot;:&quot;f1dc5498-54cd-401d-b39a-dedeee7d64d8&quot;,&quot;relativeTransform&quot;:{&quot;translate&quot;:{&quot;x&quot;:207.6798120874192,&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71&quot;}},&quot;459dfe4b-f9d6-4013-9423-61ee370a5a80&quot;:{&quot;type&quot;:&quot;FIGURE_OBJECT&quot;,&quot;id&quot;:&quot;459dfe4b-f9d6-4013-9423-61ee370a5a80&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4&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f1dc5498-54cd-401d-b39a-dedeee7d64d8&quot;,&quot;order&quot;:&quot;5&quot;}},&quot;8cbd4f92-372c-4166-b342-adddc0d018ea&quot;:{&quot;type&quot;:&quot;FIGURE_OBJECT&quot;,&quot;id&quot;:&quot;8cbd4f92-372c-4166-b342-adddc0d018ea&quot;,&quot;relativeTransform&quot;:{&quot;translate&quot;:{&quot;x&quot;:-474.67335757857205,&quot;y&quot;:-17.659888480463596},&quot;rotate&quot;:-2.443460952792061e-16},&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53784492985375,&quot;y&quot;:17.2076897440262},&quot;targetSize&quot;:{&quot;x&quot;:48.53784492985375,&quot;y&quot;:17.2076897440262},&quot;format&quot;:&quot;BETTER_TEXT&quot;,&quot;verticalAlign&quot;:&quot;TOP&quot;},&quot;isLocked&quot;:false,&quot;parent&quot;:{&quot;type&quot;:&quot;CHILD&quot;,&quot;parentId&quot;:&quot;29cced40-7bda-4fc6-9f7b-07eac6b8532a&quot;,&quot;order&quot;:&quot;72&quot;}},&quot;80bee546-f5bc-47df-9e10-bf9676ed2cf1&quot;:{&quot;type&quot;:&quot;FIGURE_OBJECT&quot;,&quot;id&quot;:&quot;80bee546-f5bc-47df-9e10-bf9676ed2cf1&quot;,&quot;relativeTransform&quot;:{&quot;translate&quot;:{&quot;x&quot;:-471.0442898475747,&quot;y&quot;:92.0419350996494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13]}],&quot;text&quot;:&quot;Linear Vector &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86.87354223351893,&quot;y&quot;:15.926816076145139},&quot;targetSize&quot;:{&quot;x&quot;:86.87354223351893,&quot;y&quot;:15.926816076145139},&quot;format&quot;:&quot;BETTER_TEXT&quot;,&quot;verticalAlign&quot;:&quot;TOP&quot;},&quot;isLocked&quot;:false,&quot;parent&quot;:{&quot;type&quot;:&quot;CHILD&quot;,&quot;parentId&quot;:&quot;29cced40-7bda-4fc6-9f7b-07eac6b8532a&quot;,&quot;order&quot;:&quot;75&quot;}},&quot;784ada8d-60f6-45be-bc6d-fed33ae1e20d&quot;:{&quot;type&quot;:&quot;FIGURE_OBJECT&quot;,&quot;id&quot;:&quot;784ada8d-60f6-45be-bc6d-fed33ae1e20d&quot;,&quot;relativeTransform&quot;:{&quot;translate&quot;:{&quot;x&quot;:-366.9267419211311,&quot;y&quot;:-10.906231162221479},&quot;rotate&quot;:0},&quot;opacity&quot;:1,&quot;path&quot;:{&quot;type&quot;:&quot;POLY_LINE&quot;,&quot;points&quot;:[{&quot;x&quot;:-44.97410130853626,&quot;y&quot;:11.453008104989252},{&quot;x&quot;:-28.144463404675502,&quot;y&quot;:-11.45300810498917},{&quot;x&quot;:44.97410130853626,&quot;y&quot;:-11.45300810498917}],&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77&quot;}},&quot;fadf45c7-8cb2-4bd2-aecd-a772c2006c0a&quot;:{&quot;type&quot;:&quot;FIGURE_OBJECT&quot;,&quot;id&quot;:&quot;fadf45c7-8cb2-4bd2-aecd-a772c2006c0a&quot;,&quot;relativeTransform&quot;:{&quot;translate&quot;:{&quot;x&quot;:-365.5718461680448,&quot;y&quot;:-66.0191660555462},&quot;rotate&quot;:3.141592653589793},&quot;opacity&quot;:1,&quot;path&quot;:{&quot;type&quot;:&quot;POLY_LINE&quot;,&quot;points&quot;:[{&quot;x&quot;:44.884663487318115,&quot;y&quot;:14.598570029231793},{&quot;x&quot;:28.233901225893653,&quot;y&quot;:-14.598570029231874},{&quot;x&quot;:-44.884663487318115,&quot;y&quot;:-14.598570029231874}],&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quot;}},&quot;ab086325-014c-4084-a71d-4a6ab10cce7c&quot;:{&quot;type&quot;:&quot;FIGURE_OBJECT&quot;,&quot;id&quot;:&quot;ab086325-014c-4084-a71d-4a6ab10cce7c&quot;,&quot;relativeTransform&quot;:{&quot;translate&quot;:{&quot;x&quot;:-341.31609016493326,&quot;y&quot;:78.06732816461238},&quot;rotate&quot;:0},&quot;opacity&quot;:1,&quot;path&quot;:{&quot;type&quot;:&quot;POLY_LINE&quot;,&quot;points&quot;:[{&quot;x&quot;:-64.79318358249954,&quot;y&quot;:17.316399049747133},{&quot;x&quot;:-13.3930044276675,&quot;y&quot;:-9.469609805587867},{&quot;x&quot;:64.79318358249954,&quot;y&quot;:-16.70907165838111}],&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Smoothing&quot;:{&quot;type&quot;:&quot;CATMULL_SMOOTHING&quot;,&quot;smoothing&quot;:0.2},&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5&quot;}},&quot;2b205da9-6605-4235-b259-d052332e7c3f&quot;:{&quot;type&quot;:&quot;FIGURE_OBJECT&quot;,&quot;id&quot;:&quot;2b205da9-6605-4235-b259-d052332e7c3f&quot;,&quot;relativeTransform&quot;:{&quot;translate&quot;:{&quot;x&quot;:168.70399736435078,&quot;y&quot;:64.74786018921478},&quot;rotate&quot;:0},&quot;opacity&quot;:1,&quot;path&quot;:{&quot;type&quot;:&quot;POLY_LINE&quot;,&quot;points&quot;:[{&quot;x&quot;:-46.6997754129214,&quot;y&quot;:0},{&quot;x&quot;:46.6997754129214,&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9&quot;}},&quot;c2263267-a2c2-4ab8-946c-309523bb8b1d&quot;:{&quot;type&quot;:&quot;FIGURE_OBJECT&quot;,&quot;id&quot;:&quot;c2263267-a2c2-4ab8-946c-309523bb8b1d&quot;,&quot;relativeTransform&quot;:{&quot;translate&quot;:{&quot;x&quot;:36.38908713781876,&quot;y&quot;:-207.63078506367913},&quot;rotate&quot;:0},&quot;opacity&quot;:1,&quot;pathStyles&quot;:[{&quot;type&quot;:&quot;FILL&quot;,&quot;fillStyle&quot;:&quot;rgba(23,56,98,1)&quot;}],&quot;text&quot;:{&quot;textData&quot;:{&quot;lineSpacing&quot;:&quot;normal&quot;,&quot;alignment&quot;:&quot;left&quot;,&quot;lines&quot;:[{&quot;runs&quot;:[{&quot;style&quot;:{&quot;fontFamily&quot;:&quot;Roboto&quot;,&quot;fontSize&quot;:54.80479647071682,&quot;color&quot;:&quot;rgba(23,56,98,1)&quot;,&quot;fontWeight&quot;:&quot;normal&quot;,&quot;fontStyle&quot;:&quot;normal&quot;,&quot;decoration&quot;:&quot;none&quot;,&quot;script&quot;:&quot;none&quot;},&quot;range&quot;:[0,23]}],&quot;text&quot;:&quot;Gibson Assembly Protocol&quot;,&quot;baseStyle&quot;:{&quot;fontFamily&quot;:&quot;Roboto&quot;,&quot;fontSize&quot;:54.80479647071682,&quot;color&quot;:&quot;rgba(23,56,98,1)&quot;,&quot;fontWeight&quot;:&quot;normal&quot;,&quot;fontStyle&quot;:&quot;normal&quot;,&quot;decoration&quot;:&quot;none&quot;,&quot;script&quot;:&quot;none&quot;}}],&quot;verticalAlign&quot;:&quot;TOP&quot;},&quot;size&quot;:{&quot;x&quot;:651.9330847090423,&quot;y&quot;:65.64857361754382},&quot;targetSize&quot;:{&quot;x&quot;:651.9330847090423,&quot;y&quot;:65.64857361754382},&quot;format&quot;:&quot;BETTER_TEXT&quot;,&quot;verticalAlign&quot;:&quot;TOP&quot;},&quot;isLocked&quot;:false,&quot;parent&quot;:{&quot;type&quot;:&quot;CHILD&quot;,&quot;parentId&quot;:&quot;29cced40-7bda-4fc6-9f7b-07eac6b8532a&quot;,&quot;order&quot;:&quot;95&quot;}},&quot;de3b1bbc-ce63-4c07-877d-a672e8c40994&quot;:{&quot;id&quot;:&quot;de3b1bbc-ce63-4c07-877d-a672e8c40994&quot;,&quot;type&quot;:&quot;FIGURE_OBJECT&quot;,&quot;relativeTransform&quot;:{&quot;translate&quot;:{&quot;x&quot;:-71.7000078022478,&quot;y&quot;:-289.90000016391275},&quot;rotate&quot;:0,&quot;skewX&quot;:0,&quot;scale&quot;:{&quot;x&quot;:1,&quot;y&quot;:1}},&quot;text&quot;:{&quot;textData&quot;:{&quot;lineSpacing&quot;:&quot;normal&quot;,&quot;alignment&quot;:&quot;left&quot;,&quot;verticalAlign&quot;:&quot;TOP&quot;,&quot;lines&quot;:[{&quot;runs&quot;:[{&quot;style&quot;:{&quot;fontFamily&quot;:&quot;Helvetica&quot;,&quot;fontSize&quot;:33.33333333333333,&quot;color&quot;:&quot;rgba(23,23,23,1)&quot;,&quot;fontWeight&quot;:&quot;normal&quot;,&quot;fontStyle&quot;:&quot;normal&quot;,&quot;decoration&quot;:&quot;none&quot;,&quot;script&quot;:&quot;none&quot;},&quot;range&quot;:[0,35]},{&quot;style&quot;:{&quot;fontFamily&quot;:&quot;Helvetica&quot;,&quot;fontSize&quot;:33.33333333333333,&quot;color&quot;:&quot;rgba(23,23,23,1)&quot;,&quot;fontWeight&quot;:&quot;normal&quot;,&quot;fontStyle&quot;:&quot;italic&quot;,&quot;decoration&quot;:&quot;none&quot;,&quot;script&quot;:&quot;none&quot;},&quot;range&quot;:[36,45]}],&quot;text&quot;:&quot;Cartoon of intestine development in C. elegans&quot;}],&quot;_lastCaretLocation&quot;:{&quot;lineIndex&quot;:0,&quot;runIndex&quot;:1,&quot;charIndex&quot;:36}},&quot;format&quot;:&quot;BETTER_TEXT&quot;,&quot;size&quot;:{&quot;x&quot;:805.5999843955045,&quot;y&quot;:68.00000032782555},&quot;targetSize&quot;:{&quot;x&quot;:805.5999843955045,&quot;y&quot;:68.00000032782555}},&quot;parent&quot;:{&quot;type&quot;:&quot;CHILD&quot;,&quot;parentId&quot;:&quot;8d66bcd9-60d2-4dd8-aba5-9d5f60c2de80&quot;,&quot;order&quot;:&quot;7&quot;}},&quot;eca539bc-f27b-40d2-ad26-30cd36c490f8&quot;:{&quot;type&quot;:&quot;FIGURE_OBJECT&quot;,&quot;id&quot;:&quot;eca539bc-f27b-40d2-ad26-30cd36c490f8&quot;,&quot;relativeTransform&quot;:{&quot;translate&quot;:{&quot;x&quot;:-238.70000000000005,&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7&quot;},&quot;layout&quot;:{&quot;sizeRatio&quot;:{&quot;x&quot;:0.88,&quot;y&quot;:0.88},&quot;keepAspectRatio&quot;:false}},&quot;b53d71c8-9b10-4b19-beba-d19932474000&quot;:{&quot;id&quot;:&quot;b53d71c8-9b10-4b19-beba-d19932474000&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7]}],&quot;text&quot;:&quot;Sequence&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eca539bc-f27b-40d2-ad26-30cd36c490f8&quot;,&quot;order&quot;:&quot;5&quot;}},&quot;c20ee9e7-514f-4ca3-8d5a-b586e4211488&quot;:{&quot;type&quot;:&quot;FIGURE_OBJECT&quot;,&quot;id&quot;:&quot;c20ee9e7-514f-4ca3-8d5a-b586e4211488&quot;,&quot;relativeTransform&quot;:{&quot;translate&quot;:{&quot;x&quot;:254.19999999999993,&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8&quot;},&quot;layout&quot;:{&quot;sizeRatio&quot;:{&quot;x&quot;:0.88,&quot;y&quot;:0.88},&quot;keepAspectRatio&quot;:false}},&quot;64a3f307-5b78-45cc-8029-e20ed035ef7e&quot;:{&quot;id&quot;:&quot;64a3f307-5b78-45cc-8029-e20ed035ef7e&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13]}],&quot;text&quot;:&quot;Hydrophobicity&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c20ee9e7-514f-4ca3-8d5a-b586e4211488&quot;,&quot;order&quot;:&quot;5&quot;}}}}"/>
    <we:property name="66a2d8ff575681fe4be39975_1721968162453"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46.939088882427036},&quot;rotate&quot;:0,&quot;skewX&quot;:0,&quot;scale&quot;:{&quot;x&quot;:1,&quot;y&quot;:1}},&quot;text&quot;:{&quot;textData&quot;:{&quot;lineSpacing&quot;:&quot;normal&quot;,&quot;alignment&quot;:&quot;center&quot;,&quot;verticalAlign&quot;:&quot;CENTER&quot;,&quot;lines&quot;:[{&quot;runs&quot;:[{&quot;style&quot;:{&quot;fontFamily&quot;:&quot;Helvetica&quot;,&quot;fontSize&quot;:8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424.94921875,&quot;y&quot;:258.8133333333333},&quot;targetSize&quot;:{&quot;x&quot;:120,&quot;y&quot;:24.24}},&quot;parent&quot;:{&quot;type&quot;:&quot;CHILD&quot;,&quot;parentId&quot;:&quot;1c31e78f-c85c-4b8e-a066-e51e97c32118&quot;,&quot;order&quot;:&quot;7&quot;}},&quot;f6d875bd-db06-4348-82f6-4fe396ae0d72&quot;:{&quot;id&quot;:&quot;f6d875bd-db06-4348-82f6-4fe396ae0d72&quot;,&quot;type&quot;:&quot;FIGURE_OBJECT&quot;,&quot;document&quot;:{&quot;type&quot;:&quot;FIGURE&quot;,&quot;canvasType&quot;:&quot;FIGURE&quot;,&quot;units&quot;:&quot;in&quot;,&quot;title&quot;:&quot;PDB functionality&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quot;8d66bcd9-60d2-4dd8-aba5-9d5f60c2de80&quot;:{&quot;id&quot;:&quot;8d66bcd9-60d2-4dd8-aba5-9d5f60c2de80&quot;,&quot;type&quot;:&quot;FIGURE_OBJECT&quot;,&quot;document&quot;:{&quot;type&quot;:&quot;FIGURE&quot;,&quot;canvasType&quot;:&quot;FIGURE&quot;,&quot;units&quot;:&quot;in&quot;,&quot;aspectRatio&quot;:0,&quot;title&quot;:&quot;Figures&quot;},&quot;parent&quot;:{&quot;type&quot;:&quot;DOCUMENT&quot;,&quot;parentId&quot;:&quot;7bbdf485-d8fe-4ab2-ae13-7cca38affe4b&quot;,&quot;order&quot;:&quot;6&quot;}},&quot;57b3f932-8d83-413a-b749-fad50087839b&quot;:{&quot;id&quot;:&quot;57b3f932-8d83-413a-b749-fad50087839b&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d66bcd9-60d2-4dd8-aba5-9d5f60c2de80&quot;,&quot;type&quot;:&quot;FRAME&quot;,&quot;order&quot;:&quot;5&quot;}},&quot;f3c2afdc-a621-4d20-a93b-10283c0c37d3&quot;:{&quot;id&quot;:&quot;f3c2afdc-a621-4d20-a93b-10283c0c37d3&quot;,&quot;displayName&quot;:&quot;8VQQ&quot;,&quot;type&quot;:&quot;FIGURE_OBJECT&quot;,&quot;relativeTransform&quot;:{&quot;translate&quot;:{&quot;x&quot;:-230.31806555544657,&quot;y&quot;:98.87891463837852},&quot;rotate&quot;:0,&quot;skewX&quot;:0,&quot;scale&quot;:{&quot;x&quot;:2.3096832741278055,&quot;y&quot;:2.3096832741278055}},&quot;image&quot;:{&quot;url&quot;:&quot;https://core.services.biorender.com/api/pdb/66a31d0d53fbdffae4d32dc4/1721965837421_0dea81fd-9f60-443d-a516-e646114ad31b_icon.png&quot;,&quot;isPremium&quot;:false,&quot;isSignedURL&quot;:true,&quot;size&quot;:{&quot;x&quot;:162.29999999999998,&quot;y&quot;:178.5}},&quot;source&quot;:{&quot;id&quot;:&quot;66a31d0d53fbdffae4d32dc4&quot;,&quot;type&quot;:&quot;PDBS&quot;},&quot;isPremium&quot;:false,&quot;parent&quot;:{&quot;type&quot;:&quot;CHILD&quot;,&quot;parentId&quot;:&quot;f6d875bd-db06-4348-82f6-4fe396ae0d72&quot;,&quot;order&quot;:&quot;985&quot;}},&quot;514c371e-d4b3-4c22-b8b0-5171ed0959d1&quot;:{&quot;id&quot;:&quot;514c371e-d4b3-4c22-b8b0-5171ed0959d1&quot;,&quot;type&quot;:&quot;FIGURE_OBJECT&quot;,&quot;relativeTransform&quot;:{&quot;translate&quot;:{&quot;x&quot;:-0.00037475422212063236,&quot;y&quot;:-257.7124882945581},&quot;rotate&quot;:0,&quot;skewX&quot;:0,&quot;scale&quot;:{&quot;x&quot;:1,&quot;y&quot;:1}},&quot;text&quot;:{&quot;textData&quot;:{&quot;lineSpacing&quot;:&quot;normal&quot;,&quot;alignment&quot;:&quot;left&quot;,&quot;verticalAlign&quot;:&quot;TOP&quot;,&quot;lines&quot;:[{&quot;runs&quot;:[{&quot;style&quot;:{&quot;fontFamily&quot;:&quot;Helvetica&quot;,&quot;fontSize&quot;:38.666666666666664,&quot;color&quot;:&quot;black&quot;,&quot;fontWeight&quot;:&quot;normal&quot;,&quot;fontStyle&quot;:&quot;normal&quot;,&quot;decoration&quot;:&quot;underline&quot;},&quot;range&quot;:[0,3]}],&quot;text&quot;:&quot;8VQQ&quot;},{&quot;runs&quot;:[],&quot;text&quot;:&quot;&quot;,&quot;baseStyle&quot;:{&quot;fontFamily&quot;:&quot;Helvetica&quot;,&quot;fontSize&quot;:24,&quot;color&quot;:&quot;black&quot;,&quot;fontWeight&quot;:&quot;normal&quot;,&quot;fontStyle&quot;:&quot;normal&quot;,&quot;decoration&quot;:&quot;none&quot;,&quot;script&quot;:&quot;none&quot;}},{&quot;runs&quot;:[{&quot;range&quot;:[0,115],&quot;style&quot;:{&quot;fontWeight&quot;:&quot;normal&quot;,&quot;fontStyle&quot;:&quot;normal&quot;,&quot;fontSize&quot;:24,&quot;fontFamily&quot;:&quot;Helvetica&quot;,&quot;color&quot;:&quot;black&quot;,&quot;decoration&quot;:&quot;none&quot;}}],&quot;text&quot;:&quot;Crystal structure of the A/Puerto Rico/8/1934 (H1N1) influenza virus hemagglutinin in complex with small molecule 6S&quot;}],&quot;_lastCaretLocation&quot;:{&quot;lineIndex&quot;:0,&quot;runIndex&quot;:0,&quot;charIndex&quot;:0}},&quot;format&quot;:&quot;BETTER_TEXT&quot;,&quot;size&quot;:{&quot;x&quot;:910.3355101706042,&quot;y&quot;:118.03928000000002},&quot;targetSize&quot;:{&quot;x&quot;:910.3355101706042,&quot;y&quot;:89.4175757646301}},&quot;parent&quot;:{&quot;type&quot;:&quot;CHILD&quot;,&quot;parentId&quot;:&quot;f6d875bd-db06-4348-82f6-4fe396ae0d72&quot;,&quot;order&quot;:&quot;7&quot;}},&quot;2c53190e-f976-4639-89e4-224ffd328031&quot;:{&quot;id&quot;:&quot;2c53190e-f976-4639-89e4-224ffd328031&quot;,&quot;displayName&quot;:&quot;8VQQ&quot;,&quot;type&quot;:&quot;FIGURE_OBJECT&quot;,&quot;relativeTransform&quot;:{&quot;translate&quot;:{&quot;x&quot;:221.18706784082926,&quot;y&quot;:100.43441170112233},&quot;rotate&quot;:-0.7245939713084346,&quot;skewX&quot;:-1.7955169561374105e-16,&quot;scale&quot;:{&quot;x&quot;:1.3619808048673516,&quot;y&quot;:1.3619808048673512}},&quot;image&quot;:{&quot;url&quot;:&quot;https://core.services.biorender.com/api/pdb/66a31d994285595dd6f2db55/1721965977162_5d98cc16-290c-4ea5-9b6f-c8b52d5e1881_icon.png&quot;,&quot;isPremium&quot;:false,&quot;isSignedURL&quot;:true,&quot;size&quot;:{&quot;x&quot;:338.09999999999997,&quot;y&quot;:203.1}},&quot;source&quot;:{&quot;id&quot;:&quot;66a31d994285595dd6f2db55&quot;,&quot;type&quot;:&quot;PDBS&quot;},&quot;isPremium&quot;:false,&quot;parent&quot;:{&quot;type&quot;:&quot;CHILD&quot;,&quot;parentId&quot;:&quot;f6d875bd-db06-4348-82f6-4fe396ae0d72&quot;,&quot;order&quot;:&quot;99&quot;}},&quot;ef8ece54-0e21-4632-a372-e153f83f2dec&quot;:{&quot;id&quot;:&quot;ef8ece54-0e21-4632-a372-e153f83f2dec&quot;,&quot;type&quot;:&quot;FIGURE_OBJECT&quot;,&quot;document&quot;:{&quot;type&quot;:&quot;FIGURE&quot;,&quot;canvasType&quot;:&quot;FIGURE&quot;,&quot;units&quot;:&quot;in&quot;,&quot;aspectRatio&quot;:0,&quot;title&quot;:&quot;protocols&quot;},&quot;parent&quot;:{&quot;type&quot;:&quot;DOCUMENT&quot;,&quot;parentId&quot;:&quot;7bbdf485-d8fe-4ab2-ae13-7cca38affe4b&quot;,&quot;order&quot;:&quot;7&quot;}},&quot;54cd1e5b-787a-4c95-8d64-0bedfd786dc6&quot;:{&quot;id&quot;:&quot;54cd1e5b-787a-4c95-8d64-0bedfd786dc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255, 253, 249, 1)&quot;}],&quot;parent&quot;:{&quot;parentId&quot;:&quot;ef8ece54-0e21-4632-a372-e153f83f2dec&quot;,&quot;type&quot;:&quot;FRAME&quot;,&quot;order&quot;:&quot;5&quot;}},&quot;9dc712bf-b0e5-4bad-94fe-0502561e898e&quot;:{&quot;id&quot;:&quot;9dc712bf-b0e5-4bad-94fe-0502561e898e&quot;,&quot;name&quot;:&quot;Screenshot 2024-07-25 at 9.58.40 PM.png&quot;,&quot;type&quot;:&quot;FIGURE_OBJECT&quot;,&quot;relativeTransform&quot;:{&quot;translate&quot;:{&quot;x&quot;:0.000006606701447253727,&quot;y&quot;:30.38903510038604},&quot;rotate&quot;:0,&quot;skewX&quot;:0,&quot;scale&quot;:{&quot;x&quot;:3.2000000583536066,&quot;y&quot;:3.200000058353606}},&quot;image&quot;:{&quot;url&quot;:&quot;https://core.services.biorender.com/api/uploads/66a31f0c6654675c0d8b3faa/1721966348718_6ca8635c-f53d-4127-918a-59ea19eef462_icon.png&quot;,&quot;isPremium&quot;:false,&quot;isSignedURL&quot;:true,&quot;size&quot;:{&quot;x&quot;:300,&quot;y&quot;:190.71729957805908}},&quot;source&quot;:{&quot;id&quot;:&quot;66a31f0c6654675c0d8b3faa&quot;,&quot;type&quot;:&quot;UPLOADS&quot;},&quot;isPremium&quot;:false,&quot;parent&quot;:{&quot;type&quot;:&quot;CHILD&quot;,&quot;parentId&quot;:&quot;8d66bcd9-60d2-4dd8-aba5-9d5f60c2de80&quot;,&quot;order&quot;:&quot;5&quot;}},&quot;29cced40-7bda-4fc6-9f7b-07eac6b8532a&quot;:{&quot;type&quot;:&quot;FIGURE_OBJECT&quot;,&quot;id&quot;:&quot;29cced40-7bda-4fc6-9f7b-07eac6b8532a&quot;,&quot;relativeTransform&quot;:{&quot;translate&quot;:{&quot;x&quot;:97.57740339199275,&quot;y&quot;:-48.768454796336},&quot;rotate&quot;:0,&quot;skewX&quot;:0,&quot;scale&quot;:{&quot;x&quot;:1,&quot;y&quot;:1}},&quot;isLocked&quot;:false,&quot;parent&quot;:{&quot;type&quot;:&quot;CHILD&quot;,&quot;parentId&quot;:&quot;ef8ece54-0e21-4632-a372-e153f83f2dec&quot;,&quot;order&quot;:&quot;5&quot;},&quot;source&quot;:{&quot;id&quot;:&quot;5f05e75969696d00aecc990a&quot;,&quot;type&quot;:&quot;TEMPLATES&quot;}},&quot;42485115-7890-41a9-83f3-56368abd2fc6&quot;:{&quot;type&quot;:&quot;FIGURE_OBJECT&quot;,&quot;id&quot;:&quot;42485115-7890-41a9-83f3-56368abd2fc6&quot;,&quot;relativeTransform&quot;:{&quot;translate&quot;:{&quot;x&quot;:-474.31126371629983,&quot;y&quot;:-78.03494393461682},&quot;rotate&quot;:0},&quot;opacity&quot;:1,&quot;source&quot;:{&quot;type&quot;:&quot;ASSETS&quot;},&quot;pathStyles&quot;:[{&quot;type&quot;:&quot;FILL&quot;,&quot;fillStyle&quot;:&quot;rgb(0,0,0)&quot;}],&quot;isLocked&quot;:false,&quot;parent&quot;:{&quot;type&quot;:&quot;CHILD&quot;,&quot;parentId&quot;:&quot;29cced40-7bda-4fc6-9f7b-07eac6b8532a&quot;,&quot;order&quot;:&quot;01&quot;}},&quot;ab45dd3e-387f-475c-befd-5ea38fef32e3&quot;:{&quot;type&quot;:&quot;FIGURE_OBJECT&quot;,&quot;id&quot;:&quot;ab45dd3e-387f-475c-befd-5ea38fef32e3&quot;,&quot;relativeTransform&quot;:{&quot;translate&quot;:{&quot;x&quot;:51.54682203822821,&quot;y&quot;:0.0006407918000809805},&quot;rotate&quot;:-2.4492935982947064e-16},&quot;opacity&quot;:1,&quot;path&quot;:{&quot;type&quot;:&quot;RECT&quot;,&quot;size&quot;:{&quot;x&quot;:-17.358664063858726,&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42485115-7890-41a9-83f3-56368abd2fc6&quot;,&quot;order&quot;:&quot;2&quot;}},&quot;fc0d858b-156a-4a29-9960-1a030318d4a3&quot;:{&quot;type&quot;:&quot;FIGURE_OBJECT&quot;,&quot;id&quot;:&quot;fc0d858b-156a-4a29-9960-1a030318d4a3&quot;,&quot;relativeTransform&quot;:{&quot;translate&quot;:{&quot;x&quot;:1.9489924565355636,&quot;y&quot;:-0.0006407918000694064},&quot;rotate&quot;:-2.4492935982947064e-16},&quot;opacity&quot;:1,&quot;path&quot;:{&quot;type&quot;:&quot;RECT&quot;,&quot;size&quot;:{&quot;x&quot;:-83.03742616150093,&quot;y&quot;:10.96271291270838},&quot;cornerRounding&quot;:{&quot;type&quot;:&quot;ARC_LENGTH&quot;,&quot;global&quot;:0}},&quot;pathStyles&quot;:[{&quot;type&quot;:&quot;FILL&quot;,&quot;fillStyle&quot;:&quot;rgba(187,32,78,1)&quot;},{&quot;type&quot;:&quot;STROKE&quot;,&quot;strokeStyle&quot;:&quot;rgba(107, 21, 25, 1)&quot;,&quot;lineWidth&quot;:0,&quot;lineJoin&quot;:&quot;round&quot;,&quot;dashArray&quot;:[0,0]}],&quot;isLocked&quot;:false,&quot;parent&quot;:{&quot;type&quot;:&quot;CHILD&quot;,&quot;parentId&quot;:&quot;42485115-7890-41a9-83f3-56368abd2fc6&quot;,&quot;order&quot;:&quot;5&quot;}},&quot;c433865c-3e6c-456a-9e55-e304a78b4c8a&quot;:{&quot;type&quot;:&quot;FIGURE_OBJECT&quot;,&quot;id&quot;:&quot;c433865c-3e6c-456a-9e55-e304a78b4c8a&quot;,&quot;relativeTransform&quot;:{&quot;translate&quot;:{&quot;x&quot;:-49.89789996529758,&quot;y&quot;:-0.0006407918000732646},&quot;rotate&quot;:-2.4492935982947064e-16},&quot;opacity&quot;:1,&quot;path&quot;:{&quot;type&quot;:&quot;RECT&quot;,&quot;size&quot;:{&quot;x&quot;:-20.656508209719867,&quot;y&quot;:10.96271291270838},&quot;cornerRounding&quot;:{&quot;type&quot;:&quot;ARC_LENGTH&quot;,&quot;global&quot;:0}},&quot;pathStyles&quot;:[{&quot;type&quot;:&quot;FILL&quot;,&quot;fillStyle&quot;:&quot;rgba(216,174,200,1)&quot;},{&quot;type&quot;:&quot;STROKE&quot;,&quot;strokeStyle&quot;:&quot;rgba(11, 16, 60, 1)&quot;,&quot;lineWidth&quot;:0,&quot;lineJoin&quot;:&quot;round&quot;,&quot;dashArray&quot;:[0,0]}],&quot;isLocked&quot;:false,&quot;parent&quot;:{&quot;type&quot;:&quot;CHILD&quot;,&quot;parentId&quot;:&quot;42485115-7890-41a9-83f3-56368abd2fc6&quot;,&quot;order&quot;:&quot;7&quot;}},&quot;3c756009-be24-456c-8673-a0382ae071b3&quot;:{&quot;type&quot;:&quot;FIGURE_OBJECT&quot;,&quot;id&quot;:&quot;3c756009-be24-456c-8673-a0382ae071b3&quot;,&quot;relativeTransform&quot;:{&quot;translate&quot;:{&quot;x&quot;:-474.517890760606,&quot;y&quot;:-101.3559446206103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02&quot;}},&quot;320474fb-9870-43da-8567-0487ae54b0be&quot;:{&quot;type&quot;:&quot;FIGURE_OBJECT&quot;,&quot;id&quot;:&quot;320474fb-9870-43da-8567-0487ae54b0be&quot;,&quot;relativeTransform&quot;:{&quot;translate&quot;:{&quot;x&quot;:-474.3116406918998,&quot;y&quot;:-0.045616524517414624},&quot;rotate&quot;:0},&quot;opacity&quot;:1,&quot;source&quot;:{&quot;type&quot;:&quot;ASSETS&quot;},&quot;pathStyles&quot;:[{&quot;type&quot;:&quot;FILL&quot;,&quot;fillStyle&quot;:&quot;rgb(0,0,0)&quot;}],&quot;isLocked&quot;:false,&quot;parent&quot;:{&quot;type&quot;:&quot;CHILD&quot;,&quot;parentId&quot;:&quot;29cced40-7bda-4fc6-9f7b-07eac6b8532a&quot;,&quot;order&quot;:&quot;05&quot;}},&quot;da8f1a2e-72df-4fb2-b76b-facf77311891&quot;:{&quot;type&quot;:&quot;FIGURE_OBJECT&quot;,&quot;id&quot;:&quot;da8f1a2e-72df-4fb2-b76b-facf77311891&quot;,&quot;relativeTransform&quot;:{&quot;translate&quot;:{&quot;x&quot;:51.547017303668575,&quot;y&quot;:0.09488279073577306},&quot;rotate&quot;:4.440892098500626e-16},&quot;opacity&quot;:1,&quot;path&quot;:{&quot;type&quot;:&quot;RECT&quot;,&quot;size&quot;:{&quot;x&quot;:-17.358664063858726,&quot;y&quot;:10.96271291270838},&quot;cornerRounding&quot;:{&quot;type&quot;:&quot;ARC_LENGTH&quot;,&quot;global&quot;:0}},&quot;pathStyles&quot;:[{&quot;type&quot;:&quot;FILL&quot;,&quot;fillStyle&quot;:&quot;rgba(163,207,163,1)&quot;},{&quot;type&quot;:&quot;STROKE&quot;,&quot;strokeStyle&quot;:&quot;rgba(11, 16, 60, 1)&quot;,&quot;lineWidth&quot;:0,&quot;lineJoin&quot;:&quot;round&quot;,&quot;dashArray&quot;:[0,0]}],&quot;isLocked&quot;:false,&quot;parent&quot;:{&quot;type&quot;:&quot;CHILD&quot;,&quot;parentId&quot;:&quot;320474fb-9870-43da-8567-0487ae54b0be&quot;,&quot;order&quot;:&quot;2&quot;}},&quot;1fc57f54-140a-4131-a8f4-1e1039a31a3f&quot;:{&quot;type&quot;:&quot;FIGURE_OBJECT&quot;,&quot;id&quot;:&quot;1fc57f54-140a-4131-a8f4-1e1039a31a3f&quot;,&quot;relativeTransform&quot;:{&quot;translate&quot;:{&quot;x&quot;:1.3494372396577663,&quot;y&quot;:0.09425469645551122},&quot;rotate&quot;:4.440892098500626e-16},&quot;opacity&quot;:1,&quot;path&quot;:{&quot;type&quot;:&quot;RECT&quot;,&quot;size&quot;:{&quot;x&quot;:-83.03742616150093,&quot;y&quot;:10.96271291270838},&quot;cornerRounding&quot;:{&quot;type&quot;:&quot;ARC_LENGTH&quot;,&quot;global&quot;:0}},&quot;pathStyles&quot;:[{&quot;type&quot;:&quot;FILL&quot;,&quot;fillStyle&quot;:&quot;rgba(25,77,155,1)&quot;},{&quot;type&quot;:&quot;STROKE&quot;,&quot;strokeStyle&quot;:&quot;rgba(107, 21, 25, 1)&quot;,&quot;lineWidth&quot;:0,&quot;lineJoin&quot;:&quot;round&quot;,&quot;dashArray&quot;:[0,0]}],&quot;isLocked&quot;:false,&quot;parent&quot;:{&quot;type&quot;:&quot;CHILD&quot;,&quot;parentId&quot;:&quot;320474fb-9870-43da-8567-0487ae54b0be&quot;,&quot;order&quot;:&quot;5&quot;}},&quot;7e637842-d6d2-4023-8b6a-93c6b2d5ba2f&quot;:{&quot;type&quot;:&quot;FIGURE_OBJECT&quot;,&quot;id&quot;:&quot;7e637842-d6d2-4023-8b6a-93c6b2d5ba2f&quot;,&quot;relativeTransform&quot;:{&quot;translate&quot;:{&quot;x&quot;:-49.89809523073801,&quot;y&quot;:-0.09488279073577884},&quot;rotate&quot;:4.440892098500626e-16},&quot;opacity&quot;:1,&quot;path&quot;:{&quot;type&quot;:&quot;RECT&quot;,&quot;size&quot;:{&quot;x&quot;:-20.656508209719867,&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320474fb-9870-43da-8567-0487ae54b0be&quot;,&quot;order&quot;:&quot;7&quot;}},&quot;f3c8e227-8b01-40a9-b7a0-807e0856ebb8&quot;:{&quot;type&quot;:&quot;FIGURE_OBJECT&quot;,&quot;id&quot;:&quot;f3c8e227-8b01-40a9-b7a0-807e0856ebb8&quot;,&quot;relativeTransform&quot;:{&quot;translate&quot;:{&quot;x&quot;:-475.531393583339,&quot;y&quot;:84.13523659097974},&quot;rotate&quot;:1.4223220631876592},&quot;opacity&quot;:1,&quot;source&quot;:{&quot;type&quot;:&quot;ASSETS&quot;},&quot;pathStyles&quot;:[{&quot;type&quot;:&quot;FILL&quot;,&quot;fillStyle&quot;:&quot;rgb(0,0,0)&quot;}],&quot;isLocked&quot;:false,&quot;parent&quot;:{&quot;type&quot;:&quot;CHILD&quot;,&quot;parentId&quot;:&quot;29cced40-7bda-4fc6-9f7b-07eac6b8532a&quot;,&quot;order&quot;:&quot;07&quot;}},&quot;a1a5d4a1-e452-4d2b-99bb-d1394d74bea1&quot;:{&quot;type&quot;:&quot;FIGURE_OBJECT&quot;,&quot;id&quot;:&quot;a1a5d4a1-e452-4d2b-99bb-d1394d74bea1&quot;,&quot;relativeTransform&quot;:{&quot;translate&quot;:{&quot;x&quot;:-4.938036929790269e-13,&quot;y&quot;:2.469380437987775e-13},&quot;rotate&quot;:-2.449293598294708e-16,&quot;skewX&quot;:-3.3091734720989984e-31},&quot;opacity&quot;:1,&quot;path&quot;:{&quot;type&quot;:&quot;ARC&quot;,&quot;size&quot;:{&quot;x&quot;:-108.69787028484556,&quot;y&quot;:108.69787028484622},&quot;startAngle&quot;:1.0153384176171507,&quot;sweepAngle&quot;:3.832612880947214},&quot;pathStyles&quot;:[{&quot;type&quot;:&quot;FILL&quot;,&quot;fillStyle&quot;:&quot;rgba(0,0,0,0)&quot;},{&quot;type&quot;:&quot;STROKE&quot;,&quot;strokeStyle&quot;:&quot;rgba(120,122,122,1)&quot;,&quot;lineWidth&quot;:11.851289822212761,&quot;lineJoin&quot;:&quot;round&quot;}],&quot;isLocked&quot;:false,&quot;parent&quot;:{&quot;type&quot;:&quot;CHILD&quot;,&quot;parentId&quot;:&quot;f3c8e227-8b01-40a9-b7a0-807e0856ebb8&quot;,&quot;order&quot;:&quot;2&quot;}},&quot;4bf1243d-0bc5-4bc3-85a6-dae70b5e5718&quot;:{&quot;type&quot;:&quot;FIGURE_OBJECT&quot;,&quot;id&quot;:&quot;4bf1243d-0bc5-4bc3-85a6-dae70b5e5718&quot;,&quot;relativeTransform&quot;:{&quot;translate&quot;:{&quot;x&quot;:6.584290555115449e-13,&quot;y&quot;:-1.6462536253251836e-13},&quot;rotate&quot;:-2.449293598294708e-16,&quot;skewX&quot;:-3.3091734720989984e-31},&quot;opacity&quot;:1,&quot;path&quot;:{&quot;type&quot;:&quot;ARC&quot;,&quot;size&quot;:{&quot;x&quot;:-108.69787028484564,&quot;y&quot;:108.69787028484618},&quot;startAngle&quot;:-1.4378527244807655,&quot;sweepAngle&quot;:0.26493255810488114},&quot;pathStyles&quot;:[{&quot;type&quot;:&quot;FILL&quot;,&quot;fillStyle&quot;:&quot;rgba(0,0,0,0)&quot;},{&quot;type&quot;:&quot;STROKE&quot;,&quot;strokeStyle&quot;:&quot;rgba(163, 207, 163, 1)&quot;,&quot;lineWidth&quot;:11.85128982221276,&quot;lineJoin&quot;:&quot;round&quot;}],&quot;isLocked&quot;:false,&quot;parent&quot;:{&quot;type&quot;:&quot;CHILD&quot;,&quot;parentId&quot;:&quot;f3c8e227-8b01-40a9-b7a0-807e0856ebb8&quot;,&quot;order&quot;:&quot;5&quot;}},&quot;ab696508-6757-443c-8d46-b27923decd14&quot;:{&quot;type&quot;:&quot;FIGURE_OBJECT&quot;,&quot;id&quot;:&quot;ab696508-6757-443c-8d46-b27923decd14&quot;,&quot;relativeTransform&quot;:{&quot;translate&quot;:{&quot;x&quot;:6.584290555115449e-13,&quot;y&quot;:-1.6462536253251836e-13},&quot;rotate&quot;:-2.449293598294708e-16,&quot;skewX&quot;:-3.3091734720989984e-31},&quot;opacity&quot;:1,&quot;path&quot;:{&quot;type&quot;:&quot;ARC&quot;,&quot;size&quot;:{&quot;x&quot;:-108.69787028484545,&quot;y&quot;:108.69787028484635},&quot;startAngle&quot;:0.8798614292119794,&quot;sweepAngle&quot;:0.2733034757916163},&quot;pathStyles&quot;:[{&quot;type&quot;:&quot;FILL&quot;,&quot;fillStyle&quot;:&quot;rgba(0,0,0,0)&quot;},{&quot;type&quot;:&quot;STROKE&quot;,&quot;strokeStyle&quot;:&quot;rgba(216, 174, 200, 1)&quot;,&quot;lineWidth&quot;:11.85128982221276,&quot;lineJoin&quot;:&quot;round&quot;}],&quot;isLocked&quot;:false,&quot;parent&quot;:{&quot;type&quot;:&quot;CHILD&quot;,&quot;parentId&quot;:&quot;f3c8e227-8b01-40a9-b7a0-807e0856ebb8&quot;,&quot;order&quot;:&quot;7&quot;}},&quot;f877edb1-1a32-4326-8b5a-68d886b62fdb&quot;:{&quot;type&quot;:&quot;FIGURE_OBJECT&quot;,&quot;id&quot;:&quot;f877edb1-1a32-4326-8b5a-68d886b62fdb&quot;,&quot;relativeTransform&quot;:{&quot;translate&quot;:{&quot;x&quot;:-205.77810088763684,&quot;y&quot;:57.886602674041654},&quot;rotate&quot;:-1.7192705904021348},&quot;opacity&quot;:1,&quot;source&quot;:{&quot;type&quot;:&quot;ASSETS&quot;},&quot;pathStyles&quot;:[{&quot;type&quot;:&quot;FILL&quot;,&quot;fillStyle&quot;:&quot;rgb(0,0,0)&quot;}],&quot;isLocked&quot;:false,&quot;parent&quot;:{&quot;type&quot;:&quot;CHILD&quot;,&quot;parentId&quot;:&quot;29cced40-7bda-4fc6-9f7b-07eac6b8532a&quot;,&quot;order&quot;:&quot;1&quot;}},&quot;6fec1cd3-21f1-4b4c-8fe2-db3e54e9a7b0&quot;:{&quot;type&quot;:&quot;FIGURE_OBJECT&quot;,&quot;id&quot;:&quot;6fec1cd3-21f1-4b4c-8fe2-db3e54e9a7b0&quot;,&quot;relativeTransform&quot;:{&quot;translate&quot;:{&quot;x&quot;:3.2917833044650875e-13,&quot;y&quot;:0},&quot;rotate&quot;:3.1415926535897905,&quot;skewX&quot;:7.563825079083425e-31},&quot;opacity&quot;:1,&quot;path&quot;:{&quot;type&quot;:&quot;ARC&quot;,&quot;size&quot;:{&quot;x&quot;:-108.69787028484578,&quot;y&quot;:108.6978702848463},&quot;startAngle&quot;:1.0153384176171507,&quot;sweepAngle&quot;:3.8942733658889335},&quot;pathStyles&quot;:[{&quot;type&quot;:&quot;FILL&quot;,&quot;fillStyle&quot;:&quot;rgba(0,0,0,0)&quot;},{&quot;type&quot;:&quot;STROKE&quot;,&quot;strokeStyle&quot;:&quot;rgba(120, 122, 122, 1)&quot;,&quot;lineWidth&quot;:11.85128982221278,&quot;lineJoin&quot;:&quot;round&quot;}],&quot;isLocked&quot;:false,&quot;parent&quot;:{&quot;type&quot;:&quot;CHILD&quot;,&quot;parentId&quot;:&quot;f877edb1-1a32-4326-8b5a-68d886b62fdb&quot;,&quot;order&quot;:&quot;2&quot;}},&quot;89883da3-9dbe-4cbc-8002-4605ea4db119&quot;:{&quot;type&quot;:&quot;FIGURE_OBJECT&quot;,&quot;id&quot;:&quot;89883da3-9dbe-4cbc-8002-4605ea4db119&quot;,&quot;relativeTransform&quot;:{&quot;translate&quot;:{&quot;x&quot;:0,&quot;y&quot;:0},&quot;rotate&quot;:3.141592653589791,&quot;skewX&quot;:7.563825079083425e-31},&quot;opacity&quot;:1,&quot;path&quot;:{&quot;type&quot;:&quot;ARC&quot;,&quot;size&quot;:{&quot;x&quot;:-108.69787028484586,&quot;y&quot;:108.6978702848463},&quot;startAngle&quot;:-1.3898004120604386,&quot;sweepAngle&quot;:0.23839726140933437},&quot;pathStyles&quot;:[{&quot;type&quot;:&quot;FILL&quot;,&quot;fillStyle&quot;:&quot;rgba(0,0,0,0)&quot;},{&quot;type&quot;:&quot;STROKE&quot;,&quot;strokeStyle&quot;:&quot;rgba(163, 207, 163, 1)&quot;,&quot;lineWidth&quot;:11.85128982221278,&quot;lineJoin&quot;:&quot;round&quot;}],&quot;isLocked&quot;:false,&quot;parent&quot;:{&quot;type&quot;:&quot;CHILD&quot;,&quot;parentId&quot;:&quot;f877edb1-1a32-4326-8b5a-68d886b62fdb&quot;,&quot;order&quot;:&quot;5&quot;}},&quot;7ef90a14-4f7e-49e5-a582-5c269f169a05&quot;:{&quot;type&quot;:&quot;FIGURE_OBJECT&quot;,&quot;id&quot;:&quot;7ef90a14-4f7e-49e5-a582-5c269f169a05&quot;,&quot;relativeTransform&quot;:{&quot;translate&quot;:{&quot;x&quot;:0,&quot;y&quot;:0},&quot;rotate&quot;:3.141592653589791,&quot;skewX&quot;:7.563825079083425e-31},&quot;opacity&quot;:1,&quot;path&quot;:{&quot;type&quot;:&quot;ARC&quot;,&quot;size&quot;:{&quot;x&quot;:-108.6978702848457,&quot;y&quot;:108.69787028484645},&quot;startAngle&quot;:0.8987517469586247,&quot;sweepAngle&quot;:0.254413158044971},&quot;pathStyles&quot;:[{&quot;type&quot;:&quot;FILL&quot;,&quot;fillStyle&quot;:&quot;rgba(0,0,0,0)&quot;},{&quot;type&quot;:&quot;STROKE&quot;,&quot;strokeStyle&quot;:&quot;rgba(216, 174, 200, 1)&quot;,&quot;lineWidth&quot;:11.851289822212774,&quot;lineJoin&quot;:&quot;round&quot;}],&quot;isLocked&quot;:false,&quot;parent&quot;:{&quot;type&quot;:&quot;CHILD&quot;,&quot;parentId&quot;:&quot;f877edb1-1a32-4326-8b5a-68d886b62fdb&quot;,&quot;order&quot;:&quot;7&quot;}},&quot;2c04b80d-9dc1-48bd-a712-cca72007f3b6&quot;:{&quot;type&quot;:&quot;FIGURE_OBJECT&quot;,&quot;id&quot;:&quot;2c04b80d-9dc1-48bd-a712-cca72007f3b6&quot;,&quot;relativeTransform&quot;:{&quot;translate&quot;:{&quot;x&quot;:-117.79981636382537,&quot;y&quot;:10.912423215531796},&quot;rotate&quot;:0},&quot;opacity&quot;:1,&quot;path&quot;:{&quot;type&quot;:&quot;POLY_LINE&quot;,&quot;points&quot;:[{&quot;x&quot;:-32.5775783375696,&quot;y&quot;:27.147981947974664},{&quot;x&quot;:32.5775783375696,&quot;y&quot;:-27.147981947974664}],&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2&quot;}},&quot;3c3510e4-2921-4eef-99a7-c10b6833b9c5&quot;:{&quot;type&quot;:&quot;FIGURE_OBJECT&quot;,&quot;id&quot;:&quot;3c3510e4-2921-4eef-99a7-c10b6833b9c5&quot;,&quot;relativeTransform&quot;:{&quot;translate&quot;:{&quot;x&quot;:-129.0209822356549,&quot;y&quot;:4.034934455378215},&quot;rotate&quot;:0},&quot;opacity&quot;:1,&quot;path&quot;:{&quot;type&quot;:&quot;POLY_LINE&quot;,&quot;points&quot;:[{&quot;x&quot;:-25.700089577416016,&quot;y&quot;:20.994439373100406},{&quot;x&quot;:25.700089577416016,&quot;y&quot;:-20.994439373100406}],&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5&quot;}},&quot;68a39f0a-752d-409f-a8f2-30226f1df7f1&quot;:{&quot;type&quot;:&quot;FIGURE_OBJECT&quot;,&quot;id&quot;:&quot;68a39f0a-752d-409f-a8f2-30226f1df7f1&quot;,&quot;relativeTransform&quot;:{&quot;translate&quot;:{&quot;x&quot;:-144.92237051666075,&quot;y&quot;:-22.10743038443696},&quot;rotate&quot;:0},&quot;opacity&quot;:1,&quot;source&quot;:{&quot;type&quot;:&quot;ASSETS&quot;},&quot;pathStyles&quot;:[{&quot;type&quot;:&quot;FILL&quot;,&quot;fillStyle&quot;:&quot;rgb(0,0,0)&quot;}],&quot;isLocked&quot;:false,&quot;parent&quot;:{&quot;type&quot;:&quot;CHILD&quot;,&quot;parentId&quot;:&quot;29cced40-7bda-4fc6-9f7b-07eac6b8532a&quot;,&quot;order&quot;:&quot;17&quot;}},&quot;558b8ff9-d517-4fcf-91a8-1b91289dcb2e&quot;:{&quot;type&quot;:&quot;FIGURE_OBJECT&quot;,&quot;id&quot;:&quot;558b8ff9-d517-4fcf-91a8-1b91289dcb2e&quot;,&quot;relativeTransform&quot;:{&quot;translate&quot;:{&quot;x&quot;:50.64897500102016,&quot;y&quot;:-0.017702942906062467},&quot;rotate&quot;:0},&quot;opacity&quot;:1,&quot;path&quot;:{&quot;type&quot;:&quot;RECT&quot;,&quot;size&quot;:{&quot;x&quot;:-19.318508669284522,&quot;y&quot;:10.96271291270838},&quot;cornerRounding&quot;:{&quot;type&quot;:&quot;ARC_LENGTH&quot;,&quot;global&quot;:0}},&quot;pathStyles&quot;:[{&quot;type&quot;:&quot;FILL&quot;,&quot;fillStyle&quot;:&quot;rgba(163, 207, 163, 1)&quot;},{&quot;type&quot;:&quot;STROKE&quot;,&quot;strokeStyle&quot;:&quot;rgba(11, 16, 60, 1)&quot;,&quot;lineWidth&quot;:0,&quot;lineJoin&quot;:&quot;round&quot;,&quot;dashArray&quot;:[0,0]}],&quot;isLocked&quot;:false,&quot;parent&quot;:{&quot;type&quot;:&quot;CHILD&quot;,&quot;parentId&quot;:&quot;68a39f0a-752d-409f-a8f2-30226f1df7f1&quot;,&quot;order&quot;:&quot;2&quot;}},&quot;6dd6b20a-0a37-4fd7-93ba-527be13e76db&quot;:{&quot;type&quot;:&quot;FIGURE_OBJECT&quot;,&quot;id&quot;:&quot;6dd6b20a-0a37-4fd7-93ba-527be13e76db&quot;,&quot;relativeTransform&quot;:{&quot;translate&quot;:{&quot;x&quot;:-0.5285273657035297,&quot;y&quot;:-0.018331037186309518},&quot;rotate&quot;:0},&quot;opacity&quot;:1,&quot;path&quot;:{&quot;type&quot;:&quot;RECT&quot;,&quot;size&quot;:{&quot;x&quot;:-83.03742616150093,&quot;y&quot;:10.96271291270838},&quot;cornerRounding&quot;:{&quot;type&quot;:&quot;ARC_LENGTH&quot;,&quot;global&quot;:0}},&quot;pathStyles&quot;:[{&quot;type&quot;:&quot;FILL&quot;,&quot;fillStyle&quot;:&quot;rgba(25, 77, 155, 1)&quot;},{&quot;type&quot;:&quot;STROKE&quot;,&quot;strokeStyle&quot;:&quot;rgba(107, 21, 25, 1)&quot;,&quot;lineWidth&quot;:0,&quot;lineJoin&quot;:&quot;round&quot;,&quot;dashArray&quot;:[0,0]}],&quot;isLocked&quot;:false,&quot;parent&quot;:{&quot;type&quot;:&quot;CHILD&quot;,&quot;parentId&quot;:&quot;68a39f0a-752d-409f-a8f2-30226f1df7f1&quot;,&quot;order&quot;:&quot;5&quot;}},&quot;4bc5de70-2c21-4718-a9d2-55d91f2c2f0b&quot;:{&quot;type&quot;:&quot;FIGURE_OBJECT&quot;,&quot;id&quot;:&quot;4bc5de70-2c21-4718-a9d2-55d91f2c2f0b&quot;,&quot;relativeTransform&quot;:{&quot;translate&quot;:{&quot;x&quot;:-50.96797430703172,&quot;y&quot;:0.01833103718630823},&quot;rotate&quot;:0},&quot;opacity&quot;:1,&quot;path&quot;:{&quot;type&quot;:&quot;RECT&quot;,&quot;size&quot;:{&quot;x&quot;:-18.680510057261408,&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68a39f0a-752d-409f-a8f2-30226f1df7f1&quot;,&quot;order&quot;:&quot;7&quot;}},&quot;0a9a49a7-2646-4949-90a3-c6c5c591bd10&quot;:{&quot;type&quot;:&quot;FIGURE_OBJECT&quot;,&quot;id&quot;:&quot;0a9a49a7-2646-4949-90a3-c6c5c591bd10&quot;,&quot;relativeTransform&quot;:{&quot;translate&quot;:{&quot;x&quot;:-195.116744738087,&quot;y&quot;:-52.01593016241482},&quot;rotate&quot;:0},&quot;opacity&quot;:1,&quot;path&quot;:{&quot;type&quot;:&quot;RECT&quot;,&quot;size&quot;:{&quot;x&quot;:-17.55899024299453,&quot;y&quot;:12.041626439043876},&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29cced40-7bda-4fc6-9f7b-07eac6b8532a&quot;,&quot;order&quot;:&quot;2&quot;}},&quot;299da33c-9d51-48b1-a2e0-2d47d5425117&quot;:{&quot;type&quot;:&quot;FIGURE_OBJECT&quot;,&quot;id&quot;:&quot;299da33c-9d51-48b1-a2e0-2d47d5425117&quot;,&quot;relativeTransform&quot;:{&quot;translate&quot;:{&quot;x&quot;:-244.9225235176717,&quot;y&quot;:-41.92700078930485},&quot;rotate&quot;:0},&quot;opacity&quot;:1,&quot;source&quot;:{&quot;type&quot;:&quot;ASSETS&quot;},&quot;pathStyles&quot;:[{&quot;type&quot;:&quot;FILL&quot;,&quot;fillStyle&quot;:&quot;rgb(0,0,0)&quot;}],&quot;isLocked&quot;:false,&quot;parent&quot;:{&quot;type&quot;:&quot;CHILD&quot;,&quot;parentId&quot;:&quot;29cced40-7bda-4fc6-9f7b-07eac6b8532a&quot;,&quot;order&quot;:&quot;21&quot;}},&quot;2e0b8f46-1869-43ce-b41d-59e112446ec8&quot;:{&quot;type&quot;:&quot;FIGURE_OBJECT&quot;,&quot;id&quot;:&quot;2e0b8f46-1869-43ce-b41d-59e112446ec8&quot;,&quot;relativeTransform&quot;:{&quot;translate&quot;:{&quot;x&quot;:-1.098782716894568,&quot;y&quot;:-10.025425874063599},&quot;rotate&quot;:0},&quot;opacity&quot;:1,&quot;path&quot;:{&quot;type&quot;:&quot;RECT&quot;,&quot;size&quot;:{&quot;x&quot;:-83.99571248163535,&quot;y&quot;:10.96271291270838},&quot;cornerRounding&quot;:{&quot;type&quot;:&quot;ARC_LENGTH&quot;,&quot;global&quot;:0}},&quot;pathStyles&quot;:[{&quot;type&quot;:&quot;FILL&quot;,&quot;fillStyle&quot;:&quot;rgba(187, 32, 78, 1)&quot;},{&quot;type&quot;:&quot;STROKE&quot;,&quot;strokeStyle&quot;:&quot;rgba(107, 21, 25, 1)&quot;,&quot;lineWidth&quot;:0,&quot;lineJoin&quot;:&quot;round&quot;,&quot;dashArray&quot;:[0,0]}],&quot;isLocked&quot;:false,&quot;parent&quot;:{&quot;type&quot;:&quot;CHILD&quot;,&quot;parentId&quot;:&quot;299da33c-9d51-48b1-a2e0-2d47d5425117&quot;,&quot;order&quot;:&quot;2&quot;}},&quot;3f8283f0-4c67-407a-8e7d-b845cb6966af&quot;:{&quot;type&quot;:&quot;FIGURE_OBJECT&quot;,&quot;id&quot;:&quot;3f8283f0-4c67-407a-8e7d-b845cb6966af&quot;,&quot;relativeTransform&quot;:{&quot;translate&quot;:{&quot;x&quot;:-50.43140952636912,&quot;y&quot;:-10.025425874063597},&quot;rotate&quot;:0},&quot;opacity&quot;:1,&quot;path&quot;:{&quot;type&quot;:&quot;RECT&quot;,&quot;size&quot;:{&quot;x&quot;:-15.882246017947026,&quot;y&quot;:10.96271291270838},&quot;cornerRounding&quot;:{&quot;type&quot;:&quot;ARC_LENGTH&quot;,&quot;global&quot;:0}},&quot;pathStyles&quot;:[{&quot;type&quot;:&quot;FILL&quot;,&quot;fillStyle&quot;:&quot;rgba(216, 174, 200, 1)&quot;},{&quot;type&quot;:&quot;STROKE&quot;,&quot;strokeStyle&quot;:&quot;rgba(11, 16, 60, 1)&quot;,&quot;lineWidth&quot;:0,&quot;lineJoin&quot;:&quot;round&quot;,&quot;dashArray&quot;:[0,0]}],&quot;isLocked&quot;:false,&quot;parent&quot;:{&quot;type&quot;:&quot;CHILD&quot;,&quot;parentId&quot;:&quot;299da33c-9d51-48b1-a2e0-2d47d5425117&quot;,&quot;order&quot;:&quot;5&quot;}},&quot;6a3130ca-bd33-4cba-a889-d4cfe7a9997e&quot;:{&quot;type&quot;:&quot;FIGURE_OBJECT&quot;,&quot;id&quot;:&quot;6a3130ca-bd33-4cba-a889-d4cfe7a9997e&quot;,&quot;relativeTransform&quot;:{&quot;translate&quot;:{&quot;x&quot;:57.82957289638317,&quot;y&quot;:5.190549190187418},&quot;rotate&quot;:0},&quot;opacity&quot;:1,&quot;path&quot;:{&quot;type&quot;:&quot;POLY_LINE&quot;,&quot;points&quot;:[{&quot;x&quot;:0,&quot;y&quot;:9.77327350127088},{&quot;x&quot;:0,&quot;y&quot;:-9.77327350127088}],&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9da33c-9d51-48b1-a2e0-2d47d5425117&quot;,&quot;order&quot;:&quot;7&quot;}},&quot;2ad671c8-09bd-41d7-9614-b6438f7aa3bf&quot;:{&quot;type&quot;:&quot;FIGURE_OBJECT&quot;,&quot;id&quot;:&quot;2ad671c8-09bd-41d7-9614-b6438f7aa3bf&quot;,&quot;relativeTransform&quot;:{&quot;translate&quot;:{&quot;x&quot;:-204.4394113304722,&quot;y&quot;:-37.098424691757096},&quot;rotate&quot;:0},&quot;opacity&quot;:1,&quot;path&quot;:{&quot;type&quot;:&quot;POLY_LINE&quot;,&quot;points&quot;:[{&quot;x&quot;:0,&quot;y&quot;:9.411300408631215},{&quot;x&quot;:0,&quot;y&quot;:-9.411300408631215}],&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cced40-7bda-4fc6-9f7b-07eac6b8532a&quot;,&quot;order&quot;:&quot;22&quot;}},&quot;48b92256-3423-4d8e-9953-ef6d03238234&quot;:{&quot;type&quot;:&quot;FIGURE_OBJECT&quot;,&quot;id&quot;:&quot;48b92256-3423-4d8e-9953-ef6d03238234&quot;,&quot;relativeTransform&quot;:{&quot;translate&quot;:{&quot;x&quot;:-272.8137378348189,&quot;y&quot;:-9.654256358035772},&quot;rotate&quot;:0},&quot;opacity&quot;:1,&quot;path&quot;:{&quot;type&quot;:&quot;POLY_LINE&quot;,&quot;points&quot;:[{&quot;x&quot;:-15.292307712083959,&quot;y&quot;:-37.57941492763178},{&quot;x&quot;:15.292307712083959,&quot;y&quot;:37.57941492763178}],&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5&quot;}},&quot;28a30821-370a-4579-8c7e-c90f801e713d&quot;:{&quot;type&quot;:&quot;FIGURE_OBJECT&quot;,&quot;id&quot;:&quot;28a30821-370a-4579-8c7e-c90f801e713d&quot;,&quot;relativeTransform&quot;:{&quot;translate&quot;:{&quot;x&quot;:-283.3109575213691,&quot;y&quot;:-3.1387406905218533},&quot;rotate&quot;:0},&quot;opacity&quot;:1,&quot;path&quot;:{&quot;type&quot;:&quot;POLY_LINE&quot;,&quot;points&quot;:[{&quot;x&quot;:-19.274011731120243,&quot;y&quot;:-44.0949305951457},{&quot;x&quot;:19.274011731120243,&quot;y&quot;:44.0949305951457}],&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7&quot;}},&quot;647ffb41-055a-4644-9150-6ba08ea82083&quot;:{&quot;type&quot;:&quot;FIGURE_OBJECT&quot;,&quot;id&quot;:&quot;647ffb41-055a-4644-9150-6ba08ea82083&quot;,&quot;relativeTransform&quot;:{&quot;translate&quot;:{&quot;x&quot;:59.41529019642408,&quot;y&quot;:55.80827035403251},&quot;rotate&quot;:1.6633706097496874},&quot;opacity&quot;:1,&quot;source&quot;:{&quot;type&quot;:&quot;ASSETS&quot;},&quot;pathStyles&quot;:[{&quot;type&quot;:&quot;FILL&quot;,&quot;fillStyle&quot;:&quot;rgb(0,0,0)&quot;}],&quot;isLocked&quot;:false,&quot;parent&quot;:{&quot;type&quot;:&quot;CHILD&quot;,&quot;parentId&quot;:&quot;29cced40-7bda-4fc6-9f7b-07eac6b8532a&quot;,&quot;order&quot;:&quot;3&quot;}},&quot;0c7337b0-1a73-4ccb-abc5-0bd1b36f8101&quot;:{&quot;type&quot;:&quot;FIGURE_OBJECT&quot;,&quot;id&quot;:&quot;0c7337b0-1a73-4ccb-abc5-0bd1b36f8101&quot;,&quot;relativeTransform&quot;:{&quot;translate&quot;:{&quot;x&quot;:-0.00012607629186732946,&quot;y&quot;:0.00043927970821700505},&quot;rotate&quot;:2.664535259100376e-15},&quot;opacity&quot;:1,&quot;path&quot;:{&quot;type&quot;:&quot;ARC&quot;,&quot;size&quot;:{&quot;x&quot;:-108.6978702848459,&quot;y&quot;:108.69787028484645},&quot;startAngle&quot;:1.522419981228274,&quot;sweepAngle&quot;:3.372811925065065},&quot;pathStyles&quot;:[{&quot;type&quot;:&quot;FILL&quot;,&quot;fillStyle&quot;:&quot;rgba(0,0,0,0)&quot;},{&quot;type&quot;:&quot;STROKE&quot;,&quot;strokeStyle&quot;:&quot;rgba(120, 122, 122, 1)&quot;,&quot;lineWidth&quot;:11.851289822212793,&quot;lineJoin&quot;:&quot;round&quot;}],&quot;isLocked&quot;:false,&quot;parent&quot;:{&quot;type&quot;:&quot;CHILD&quot;,&quot;parentId&quot;:&quot;647ffb41-055a-4644-9150-6ba08ea82083&quot;,&quot;order&quot;:&quot;1&quot;}},&quot;6bb2b0ca-04be-4f8c-b858-045748396cc7&quot;:{&quot;type&quot;:&quot;FIGURE_OBJECT&quot;,&quot;id&quot;:&quot;6bb2b0ca-04be-4f8c-b858-045748396cc7&quot;,&quot;relativeTransform&quot;:{&quot;translate&quot;:{&quot;x&quot;:-0.00036042314567193904,&quot;y&quot;:-0.00037235659307888294},&quot;rotate&quot;:2.664535259100376e-15},&quot;opacity&quot;:1,&quot;path&quot;:{&quot;type&quot;:&quot;ARC&quot;,&quot;size&quot;:{&quot;x&quot;:-108.69787028484598,&quot;y&quot;:108.6978702848464},&quot;startAngle&quot;:-1.4378527244807655,&quot;sweepAngle&quot;:0.2177353515795104},&quot;pathStyles&quot;:[{&quot;type&quot;:&quot;FILL&quot;,&quot;fillStyle&quot;:&quot;rgba(0,0,0,0)&quot;},{&quot;type&quot;:&quot;STROKE&quot;,&quot;strokeStyle&quot;:&quot;rgba(163, 207, 163, 1)&quot;,&quot;lineWidth&quot;:11.851289822212792,&quot;lineJoin&quot;:&quot;round&quot;}],&quot;isLocked&quot;:false,&quot;parent&quot;:{&quot;type&quot;:&quot;CHILD&quot;,&quot;parentId&quot;:&quot;647ffb41-055a-4644-9150-6ba08ea82083&quot;,&quot;order&quot;:&quot;2&quot;}},&quot;41bb8359-3793-4a95-881b-dba5b7ce8574&quot;:{&quot;type&quot;:&quot;FIGURE_OBJECT&quot;,&quot;id&quot;:&quot;41bb8359-3793-4a95-881b-dba5b7ce8574&quot;,&quot;relativeTransform&quot;:{&quot;translate&quot;:{&quot;x&quot;:-0.00005005329484809009,&quot;y&quot;:-0.00007176249243926047},&quot;rotate&quot;:2.664535259100376e-15},&quot;opacity&quot;:1,&quot;path&quot;:{&quot;type&quot;:&quot;ARC&quot;,&quot;size&quot;:{&quot;x&quot;:-108.6978702848458,&quot;y&quot;:108.69787028484654},&quot;startAngle&quot;:-0.14847426360723823,&quot;sweepAngle&quot;:0.276849932291271},&quot;pathStyles&quot;:[{&quot;type&quot;:&quot;FILL&quot;,&quot;fillStyle&quot;:&quot;rgba(0,0,0,0)&quot;},{&quot;type&quot;:&quot;STROKE&quot;,&quot;strokeStyle&quot;:&quot;rgba(242, 179, 66, 1)&quot;,&quot;lineWidth&quot;:11.851289822212792,&quot;lineJoin&quot;:&quot;round&quot;}],&quot;isLocked&quot;:false,&quot;parent&quot;:{&quot;type&quot;:&quot;CHILD&quot;,&quot;parentId&quot;:&quot;647ffb41-055a-4644-9150-6ba08ea82083&quot;,&quot;order&quot;:&quot;3&quot;}},&quot;c0ef2802-9104-46b3-9ee6-bf4d64c69cbc&quot;:{&quot;type&quot;:&quot;FIGURE_OBJECT&quot;,&quot;id&quot;:&quot;c0ef2802-9104-46b3-9ee6-bf4d64c69cbc&quot;,&quot;relativeTransform&quot;:{&quot;translate&quot;:{&quot;x&quot;:-0.00012607629137352573,&quot;y&quot;:0.000439279707394023},&quot;rotate&quot;:2.664535259100376e-15},&quot;opacity&quot;:1,&quot;path&quot;:{&quot;type&quot;:&quot;ARC&quot;,&quot;size&quot;:{&quot;x&quot;:-108.6978702848458,&quot;y&quot;:108.69787028484657},&quot;startAngle&quot;:1.3014750308128296,&quot;sweepAngle&quot;:0.2551602710514611},&quot;pathStyles&quot;:[{&quot;type&quot;:&quot;FILL&quot;,&quot;fillStyle&quot;:&quot;rgba(0,0,0,0)&quot;},{&quot;type&quot;:&quot;STROKE&quot;,&quot;strokeStyle&quot;:&quot;rgba(216, 174, 200, 1)&quot;,&quot;lineWidth&quot;:11.851289822212793,&quot;lineJoin&quot;:&quot;round&quot;}],&quot;isLocked&quot;:false,&quot;parent&quot;:{&quot;type&quot;:&quot;CHILD&quot;,&quot;parentId&quot;:&quot;647ffb41-055a-4644-9150-6ba08ea82083&quot;,&quot;order&quot;:&quot;5&quot;}},&quot;e8525988-27c5-424f-8030-45b40e5ca4a9&quot;:{&quot;type&quot;:&quot;FIGURE_OBJECT&quot;,&quot;id&quot;:&quot;e8525988-27c5-424f-8030-45b40e5ca4a9&quot;,&quot;relativeTransform&quot;:{&quot;translate&quot;:{&quot;x&quot;:-0.00012607629137352573,&quot;y&quot;:0.000439279707394023},&quot;rotate&quot;:2.664535259100376e-15},&quot;opacity&quot;:1,&quot;path&quot;:{&quot;type&quot;:&quot;ARC&quot;,&quot;size&quot;:{&quot;x&quot;:-108.6978702848458,&quot;y&quot;:108.69787028484656},&quot;startAngle&quot;:0.11626942144938479,&quot;sweepAngle&quot;:1.2228864053729263},&quot;pathStyles&quot;:[{&quot;type&quot;:&quot;FILL&quot;,&quot;fillStyle&quot;:&quot;rgba(0,0,0,0)&quot;},{&quot;type&quot;:&quot;STROKE&quot;,&quot;strokeStyle&quot;:&quot;rgba(187, 32, 78, 1)&quot;,&quot;lineWidth&quot;:11.851289822212792,&quot;lineJoin&quot;:&quot;round&quot;}],&quot;isLocked&quot;:false,&quot;parent&quot;:{&quot;type&quot;:&quot;CHILD&quot;,&quot;parentId&quot;:&quot;647ffb41-055a-4644-9150-6ba08ea82083&quot;,&quot;order&quot;:&quot;6&quot;}},&quot;6764cc87-5db5-4464-8a38-12c9348267ae&quot;:{&quot;type&quot;:&quot;FIGURE_OBJECT&quot;,&quot;id&quot;:&quot;6764cc87-5db5-4464-8a38-12c9348267ae&quot;,&quot;relativeTransform&quot;:{&quot;translate&quot;:{&quot;x&quot;:0.00036042314583656447,&quot;y&quot;:-0.0004392797080523796},&quot;rotate&quot;:2.664535259100376e-15},&quot;opacity&quot;:1,&quot;path&quot;:{&quot;type&quot;:&quot;ARC&quot;,&quot;size&quot;:{&quot;x&quot;:-108.6978702848458,&quot;y&quot;:108.69787028484656},&quot;startAngle&quot;:-1.2140996746224726,&quot;sweepAngle&quot;:1.0656254110152368},&quot;pathStyles&quot;:[{&quot;type&quot;:&quot;FILL&quot;,&quot;fillStyle&quot;:&quot;rgba(0,0,0,0)&quot;},{&quot;type&quot;:&quot;STROKE&quot;,&quot;strokeStyle&quot;:&quot;rgba(25, 77, 155, 1)&quot;,&quot;lineWidth&quot;:11.851289822212792,&quot;lineJoin&quot;:&quot;round&quot;}],&quot;isLocked&quot;:false,&quot;parent&quot;:{&quot;type&quot;:&quot;CHILD&quot;,&quot;parentId&quot;:&quot;647ffb41-055a-4644-9150-6ba08ea82083&quot;,&quot;order&quot;:&quot;7&quot;}},&quot;1f09090c-4d23-4cf9-a362-495ae31d9b46&quot;:{&quot;type&quot;:&quot;FIGURE_OBJECT&quot;,&quot;id&quot;:&quot;1f09090c-4d23-4cf9-a362-495ae31d9b46&quot;,&quot;relativeTransform&quot;:{&quot;translate&quot;:{&quot;x&quot;:-79.61461180975448,&quot;y&quot;:63.77619714803405},&quot;rotate&quot;:0},&quot;opacity&quot;:1,&quot;path&quot;:{&quot;type&quot;:&quot;POLY_LINE&quot;,&quot;points&quot;:[{&quot;x&quot;:-62.82142582149799,&quot;y&quot;:0},{&quot;x&quot;:62.82142582149799,&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35&quot;}},&quot;aca14f75-1786-42c8-b7a7-8680fdbc229c&quot;:{&quot;type&quot;:&quot;FIGURE_OBJECT&quot;,&quot;id&quot;:&quot;aca14f75-1786-42c8-b7a7-8680fdbc229c&quot;,&quot;relativeTransform&quot;:{&quot;translate&quot;:{&quot;x&quot;:289.3996423626069,&quot;y&quot;:71.26057722041638},&quot;rotate&quot;:0},&quot;opacity&quot;:1,&quot;source&quot;:{&quot;id&quot;:&quot;5ee3e386801d3900ae610196&quot;,&quot;type&quot;:&quot;ASSETS&quot;},&quot;pathStyles&quot;:[{&quot;type&quot;:&quot;FILL&quot;,&quot;fillStyle&quot;:&quot;rgb(0,0,0)&quot;}],&quot;isLocked&quot;:false,&quot;parent&quot;:{&quot;type&quot;:&quot;CHILD&quot;,&quot;parentId&quot;:&quot;29cced40-7bda-4fc6-9f7b-07eac6b8532a&quot;,&quot;order&quot;:&quot;4&quot;}},&quot;6e82e7ba-17a6-490b-9cc7-59d775472ff9&quot;:{&quot;type&quot;:&quot;FIGURE_OBJECT&quot;,&quot;id&quot;:&quot;6e82e7ba-17a6-490b-9cc7-59d775472ff9&quot;,&quot;name&quot;:&quot;Petri dish&quot;,&quot;relativeTransform&quot;:{&quot;translate&quot;:{&quot;x&quot;:-0.21207501149288413,&quot;y&quot;:3.239535964804221e-14},&quot;rotate&quot;:0,&quot;skewX&quot;:0,&quot;scale&quot;:{&quot;x&quot;:0.3507108885563849,&quot;y&quot;:0.3507108885563848}},&quot;opacity&quot;:1,&quot;image&quot;:{&quot;url&quot;:&quot;https://icons.biorender.com/biorender/5ee274bf88e8df0028d0e36e/petri-dish-2.png&quot;,&quot;fallbackUrl&quot;:&quot;https://res.cloudinary.com/dlcjuc3ej/image/upload/v1591899318/jcfbo0w7apy62fyf4w2i.svg#/keystone/api/icons/5ee274bf88e8df0028d0e36e/petri-dish-2.svg&quot;,&quot;size&quot;:{&quot;x&quot;:325,&quot;y&quot;:243},&quot;isPremium&quot;:false},&quot;source&quot;:{&quot;id&quot;:&quot;5ee0f3bac4e9c30027d95cee&quot;,&quot;type&quot;:&quot;ASSETS&quot;},&quot;pathStyles&quot;:[{&quot;type&quot;:&quot;FILL&quot;,&quot;fillStyle&quot;:&quot;rgb(0,0,0)&quot;}],&quot;isLocked&quot;:false,&quot;parent&quot;:{&quot;type&quot;:&quot;CHILD&quot;,&quot;parentId&quot;:&quot;aca14f75-1786-42c8-b7a7-8680fdbc229c&quot;,&quot;order&quot;:&quot;2&quot;}},&quot;a211fc0b-27e5-4bde-89ad-9bd87ae5f5dd&quot;:{&quot;type&quot;:&quot;FIGURE_OBJECT&quot;,&quot;id&quot;:&quot;a211fc0b-27e5-4bde-89ad-9bd87ae5f5dd&quot;,&quot;name&quot;:&quot;Petri dish (streak plate, streak only)&quot;,&quot;relativeTransform&quot;:{&quot;translate&quot;:{&quot;x&quot;:1.3575912950508233,&quot;y&quot;:-2.361981783615092},&quot;rotate&quot;:0,&quot;skewX&quot;:0,&quot;scale&quot;:{&quot;x&quot;:0.33641568136659344,&quot;y&quot;:0.14818170720722237}},&quot;opacity&quot;:1,&quot;image&quot;:{&quot;url&quot;:&quot;https://icons.biorender.com/biorender/5d3a0ec4b97f39000480a60c/petri-dish-streak-plate-streak-only.png&quot;,&quot;fallbackUrl&quot;:&quot;https://res.cloudinary.com/dlcjuc3ej/image/upload/v1564085951/liue7ejezt6wx6lf9466.svg#/keystone/api/icons/5d3a0ec4b97f39000480a60c/petri-dish-streak-plate-streak-only.svg&quot;,&quot;size&quot;:{&quot;x&quot;:332,&quot;y&quot;:341},&quot;isPremium&quot;:false},&quot;source&quot;:{&quot;id&quot;:&quot;5d3a0e8bb97f39000480a606&quot;,&quot;type&quot;:&quot;ASSETS&quot;},&quot;pathStyles&quot;:[{&quot;type&quot;:&quot;FILL&quot;,&quot;fillStyle&quot;:&quot;rgb(0,0,0)&quot;}],&quot;isLocked&quot;:false,&quot;parent&quot;:{&quot;type&quot;:&quot;CHILD&quot;,&quot;parentId&quot;:&quot;aca14f75-1786-42c8-b7a7-8680fdbc229c&quot;,&quot;order&quot;:&quot;5&quot;}},&quot;74eabf7c-d6e6-44c9-8d27-98b793c7537b&quot;:{&quot;type&quot;:&quot;FIGURE_OBJECT&quot;,&quot;id&quot;:&quot;74eabf7c-d6e6-44c9-8d27-98b793c7537b&quot;,&quot;relativeTransform&quot;:{&quot;translate&quot;:{&quot;x&quot;:-149.76866307563662,&quot;y&quot;:-37.2425465060881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45&quot;}},&quot;1dccc092-2da5-4ae8-835e-c7e8612c340f&quot;:{&quot;type&quot;:&quot;FIGURE_OBJECT&quot;,&quot;id&quot;:&quot;1dccc092-2da5-4ae8-835e-c7e8612c340f&quot;,&quot;relativeTransform&quot;:{&quot;translate&quot;:{&quot;x&quot;:-243.5653026789815,&quot;y&quot;:-66.7948952961697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quot;}},&quot;7cfdee84-abbe-4459-a2d6-5db32bf1c0f5&quot;:{&quot;type&quot;:&quot;FIGURE_OBJECT&quot;,&quot;id&quot;:&quot;7cfdee84-abbe-4459-a2d6-5db32bf1c0f5&quot;,&quot;relativeTransform&quot;:{&quot;translate&quot;:{&quot;x&quot;:-11.880805004039315,&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1&quot;}},&quot;d860a921-90ed-42f3-84eb-945e33ae419d&quot;:{&quot;type&quot;:&quot;FIGURE_OBJECT&quot;,&quot;id&quot;:&quot;d860a921-90ed-42f3-84eb-945e33ae419d&quot;,&quot;relativeTransform&quot;:{&quot;translate&quot;:{&quot;x&quot;:128.5647549401496,&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2&quot;}},&quot;06036b77-6582-42b1-a2f1-5bfc0a9c958c&quot;:{&quot;type&quot;:&quot;FIGURE_OBJECT&quot;,&quot;id&quot;:&quot;06036b77-6582-42b1-a2f1-5bfc0a9c958c&quot;,&quot;relativeTransform&quot;:{&quot;translate&quot;:{&quot;x&quot;:-456.6899146680975,&quot;y&quot;:175.1961266058389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48]}],&quot;text&quot;:&quot;Linear Vector &amp; DNA inserts with overlapping ends&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74.14676506617468,&quot;y&quot;:35.88743997477059},&quot;targetSize&quot;:{&quot;x&quot;:174.14676506617468,&quot;y&quot;:35.88743997477059},&quot;format&quot;:&quot;BETTER_TEXT&quot;,&quot;verticalAlign&quot;:&quot;TOP&quot;},&quot;isLocked&quot;:false,&quot;parent&quot;:{&quot;type&quot;:&quot;CHILD&quot;,&quot;parentId&quot;:&quot;29cced40-7bda-4fc6-9f7b-07eac6b8532a&quot;,&quot;order&quot;:&quot;55&quot;}},&quot;d954af2b-336c-4d85-adf1-7435e5ec55ca&quot;:{&quot;type&quot;:&quot;FIGURE_OBJECT&quot;,&quot;id&quot;:&quot;d954af2b-336c-4d85-adf1-7435e5ec55ca&quot;,&quot;relativeTransform&quot;:{&quot;translate&quot;:{&quot;x&quot;:-559.8544490613882,&quot;y&quot;:169.804671114888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57&quot;}},&quot;24b92b24-92f9-44f4-9a65-c16f287891c4&quot;:{&quot;type&quot;:&quot;FIGURE_OBJECT&quot;,&quot;id&quot;:&quot;24b92b24-92f9-44f4-9a65-c16f287891c4&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1&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d954af2b-336c-4d85-adf1-7435e5ec55ca&quot;,&quot;order&quot;:&quot;5&quot;}},&quot;6344eb1d-41ef-4782-aceb-053d814fe175&quot;:{&quot;type&quot;:&quot;FIGURE_OBJECT&quot;,&quot;id&quot;:&quot;6344eb1d-41ef-4782-aceb-053d814fe175&quot;,&quot;relativeTransform&quot;:{&quot;translate&quot;:{&quot;x&quot;:-197.47835750350575,&quot;y&quot;:148.76746496396615},&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4]}],&quot;text&quot;:&quot;Gibson assembly&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08.50002112111382,&quot;y&quot;:17.3572258324761},&quot;targetSize&quot;:{&quot;x&quot;:108.50002112111382,&quot;y&quot;:17.3572258324761},&quot;format&quot;:&quot;BETTER_TEXT&quot;,&quot;verticalAlign&quot;:&quot;TOP&quot;},&quot;isLocked&quot;:false,&quot;parent&quot;:{&quot;type&quot;:&quot;CHILD&quot;,&quot;parentId&quot;:&quot;29cced40-7bda-4fc6-9f7b-07eac6b8532a&quot;,&quot;order&quot;:&quot;6&quot;}},&quot;76097210-6002-46d1-b228-a8df7e15b302&quot;:{&quot;type&quot;:&quot;FIGURE_OBJECT&quot;,&quot;id&quot;:&quot;76097210-6002-46d1-b228-a8df7e15b302&quot;,&quot;relativeTransform&quot;:{&quot;translate&quot;:{&quot;x&quot;:-263.4469905839185,&quot;y&quot;:148.08628555650878},&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2&quot;}},&quot;d4a5efed-d705-4758-b4c3-a188df423d35&quot;:{&quot;type&quot;:&quot;FIGURE_OBJECT&quot;,&quot;id&quot;:&quot;d4a5efed-d705-4758-b4c3-a188df423d35&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2&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76097210-6002-46d1-b228-a8df7e15b302&quot;,&quot;order&quot;:&quot;5&quot;}},&quot;65dac397-1a09-4148-8ad8-41e8c5902c12&quot;:{&quot;type&quot;:&quot;FIGURE_OBJECT&quot;,&quot;id&quot;:&quot;65dac397-1a09-4148-8ad8-41e8c5902c12&quot;,&quot;relativeTransform&quot;:{&quot;translate&quot;:{&quot;x&quot;:65.94613362648353,&quot;y&quot;:149.45290927662782},&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7]}],&quot;text&quot;:&quot;Transformed vector&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23.72631023507851,&quot;y&quot;:18.331391948266653},&quot;targetSize&quot;:{&quot;x&quot;:123.72631023507851,&quot;y&quot;:18.331391948266653},&quot;format&quot;:&quot;BETTER_TEXT&quot;,&quot;verticalAlign&quot;:&quot;TOP&quot;},&quot;isLocked&quot;:false,&quot;parent&quot;:{&quot;type&quot;:&quot;CHILD&quot;,&quot;parentId&quot;:&quot;29cced40-7bda-4fc6-9f7b-07eac6b8532a&quot;,&quot;order&quot;:&quot;65&quot;}},&quot;417511ea-4676-414c-a496-a621cf7ba9f4&quot;:{&quot;type&quot;:&quot;FIGURE_OBJECT&quot;,&quot;id&quot;:&quot;417511ea-4676-414c-a496-a621cf7ba9f4&quot;,&quot;relativeTransform&quot;:{&quot;translate&quot;:{&quot;x&quot;:-6.7762142702456,&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7&quot;}},&quot;280acb7e-b25d-4f76-8241-c283a1c09caa&quot;:{&quot;type&quot;:&quot;FIGURE_OBJECT&quot;,&quot;id&quot;:&quot;280acb7e-b25d-4f76-8241-c283a1c09caa&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3&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417511ea-4676-414c-a496-a621cf7ba9f4&quot;,&quot;order&quot;:&quot;5&quot;}},&quot;d70b45b7-24e5-4926-8fe1-54f861a9b861&quot;:{&quot;type&quot;:&quot;FIGURE_OBJECT&quot;,&quot;id&quot;:&quot;d70b45b7-24e5-4926-8fe1-54f861a9b861&quot;,&quot;relativeTransform&quot;:{&quot;translate&quot;:{&quot;x&quot;:297.5623000925595,&quot;y&quot;:146.8003158160573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23]}],&quot;text&quot;:&quot;Bacterial transformation&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51.52093953779288,&quot;y&quot;:15.926816076145139},&quot;targetSize&quot;:{&quot;x&quot;:151.52093953779288,&quot;y&quot;:15.926816076145139},&quot;format&quot;:&quot;BETTER_TEXT&quot;,&quot;verticalAlign&quot;:&quot;TOP&quot;},&quot;isLocked&quot;:false,&quot;parent&quot;:{&quot;type&quot;:&quot;CHILD&quot;,&quot;parentId&quot;:&quot;29cced40-7bda-4fc6-9f7b-07eac6b8532a&quot;,&quot;order&quot;:&quot;7&quot;}},&quot;f1dc5498-54cd-401d-b39a-dedeee7d64d8&quot;:{&quot;type&quot;:&quot;FIGURE_OBJECT&quot;,&quot;id&quot;:&quot;f1dc5498-54cd-401d-b39a-dedeee7d64d8&quot;,&quot;relativeTransform&quot;:{&quot;translate&quot;:{&quot;x&quot;:207.6798120874192,&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71&quot;}},&quot;459dfe4b-f9d6-4013-9423-61ee370a5a80&quot;:{&quot;type&quot;:&quot;FIGURE_OBJECT&quot;,&quot;id&quot;:&quot;459dfe4b-f9d6-4013-9423-61ee370a5a80&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4&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f1dc5498-54cd-401d-b39a-dedeee7d64d8&quot;,&quot;order&quot;:&quot;5&quot;}},&quot;8cbd4f92-372c-4166-b342-adddc0d018ea&quot;:{&quot;type&quot;:&quot;FIGURE_OBJECT&quot;,&quot;id&quot;:&quot;8cbd4f92-372c-4166-b342-adddc0d018ea&quot;,&quot;relativeTransform&quot;:{&quot;translate&quot;:{&quot;x&quot;:-474.67335757857205,&quot;y&quot;:-17.659888480463596},&quot;rotate&quot;:-2.443460952792061e-16},&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53784492985375,&quot;y&quot;:17.2076897440262},&quot;targetSize&quot;:{&quot;x&quot;:48.53784492985375,&quot;y&quot;:17.2076897440262},&quot;format&quot;:&quot;BETTER_TEXT&quot;,&quot;verticalAlign&quot;:&quot;TOP&quot;},&quot;isLocked&quot;:false,&quot;parent&quot;:{&quot;type&quot;:&quot;CHILD&quot;,&quot;parentId&quot;:&quot;29cced40-7bda-4fc6-9f7b-07eac6b8532a&quot;,&quot;order&quot;:&quot;72&quot;}},&quot;80bee546-f5bc-47df-9e10-bf9676ed2cf1&quot;:{&quot;type&quot;:&quot;FIGURE_OBJECT&quot;,&quot;id&quot;:&quot;80bee546-f5bc-47df-9e10-bf9676ed2cf1&quot;,&quot;relativeTransform&quot;:{&quot;translate&quot;:{&quot;x&quot;:-471.0442898475747,&quot;y&quot;:92.0419350996494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13]}],&quot;text&quot;:&quot;Linear Vector &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86.87354223351893,&quot;y&quot;:15.926816076145139},&quot;targetSize&quot;:{&quot;x&quot;:86.87354223351893,&quot;y&quot;:15.926816076145139},&quot;format&quot;:&quot;BETTER_TEXT&quot;,&quot;verticalAlign&quot;:&quot;TOP&quot;},&quot;isLocked&quot;:false,&quot;parent&quot;:{&quot;type&quot;:&quot;CHILD&quot;,&quot;parentId&quot;:&quot;29cced40-7bda-4fc6-9f7b-07eac6b8532a&quot;,&quot;order&quot;:&quot;75&quot;}},&quot;784ada8d-60f6-45be-bc6d-fed33ae1e20d&quot;:{&quot;type&quot;:&quot;FIGURE_OBJECT&quot;,&quot;id&quot;:&quot;784ada8d-60f6-45be-bc6d-fed33ae1e20d&quot;,&quot;relativeTransform&quot;:{&quot;translate&quot;:{&quot;x&quot;:-366.9267419211311,&quot;y&quot;:-10.906231162221479},&quot;rotate&quot;:0},&quot;opacity&quot;:1,&quot;path&quot;:{&quot;type&quot;:&quot;POLY_LINE&quot;,&quot;points&quot;:[{&quot;x&quot;:-44.97410130853626,&quot;y&quot;:11.453008104989252},{&quot;x&quot;:-28.144463404675502,&quot;y&quot;:-11.45300810498917},{&quot;x&quot;:44.97410130853626,&quot;y&quot;:-11.45300810498917}],&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77&quot;}},&quot;fadf45c7-8cb2-4bd2-aecd-a772c2006c0a&quot;:{&quot;type&quot;:&quot;FIGURE_OBJECT&quot;,&quot;id&quot;:&quot;fadf45c7-8cb2-4bd2-aecd-a772c2006c0a&quot;,&quot;relativeTransform&quot;:{&quot;translate&quot;:{&quot;x&quot;:-365.5718461680448,&quot;y&quot;:-66.0191660555462},&quot;rotate&quot;:3.141592653589793},&quot;opacity&quot;:1,&quot;path&quot;:{&quot;type&quot;:&quot;POLY_LINE&quot;,&quot;points&quot;:[{&quot;x&quot;:44.884663487318115,&quot;y&quot;:14.598570029231793},{&quot;x&quot;:28.233901225893653,&quot;y&quot;:-14.598570029231874},{&quot;x&quot;:-44.884663487318115,&quot;y&quot;:-14.598570029231874}],&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quot;}},&quot;ab086325-014c-4084-a71d-4a6ab10cce7c&quot;:{&quot;type&quot;:&quot;FIGURE_OBJECT&quot;,&quot;id&quot;:&quot;ab086325-014c-4084-a71d-4a6ab10cce7c&quot;,&quot;relativeTransform&quot;:{&quot;translate&quot;:{&quot;x&quot;:-341.31609016493326,&quot;y&quot;:78.06732816461238},&quot;rotate&quot;:0},&quot;opacity&quot;:1,&quot;path&quot;:{&quot;type&quot;:&quot;POLY_LINE&quot;,&quot;points&quot;:[{&quot;x&quot;:-64.79318358249954,&quot;y&quot;:17.316399049747133},{&quot;x&quot;:-13.3930044276675,&quot;y&quot;:-9.469609805587867},{&quot;x&quot;:64.79318358249954,&quot;y&quot;:-16.70907165838111}],&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Smoothing&quot;:{&quot;type&quot;:&quot;CATMULL_SMOOTHING&quot;,&quot;smoothing&quot;:0.2},&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5&quot;}},&quot;2b205da9-6605-4235-b259-d052332e7c3f&quot;:{&quot;type&quot;:&quot;FIGURE_OBJECT&quot;,&quot;id&quot;:&quot;2b205da9-6605-4235-b259-d052332e7c3f&quot;,&quot;relativeTransform&quot;:{&quot;translate&quot;:{&quot;x&quot;:168.70399736435078,&quot;y&quot;:64.74786018921478},&quot;rotate&quot;:0},&quot;opacity&quot;:1,&quot;path&quot;:{&quot;type&quot;:&quot;POLY_LINE&quot;,&quot;points&quot;:[{&quot;x&quot;:-46.6997754129214,&quot;y&quot;:0},{&quot;x&quot;:46.6997754129214,&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9&quot;}},&quot;c2263267-a2c2-4ab8-946c-309523bb8b1d&quot;:{&quot;type&quot;:&quot;FIGURE_OBJECT&quot;,&quot;id&quot;:&quot;c2263267-a2c2-4ab8-946c-309523bb8b1d&quot;,&quot;relativeTransform&quot;:{&quot;translate&quot;:{&quot;x&quot;:36.38908713781876,&quot;y&quot;:-207.63078506367913},&quot;rotate&quot;:0},&quot;opacity&quot;:1,&quot;pathStyles&quot;:[{&quot;type&quot;:&quot;FILL&quot;,&quot;fillStyle&quot;:&quot;rgba(23,56,98,1)&quot;}],&quot;text&quot;:{&quot;textData&quot;:{&quot;lineSpacing&quot;:&quot;normal&quot;,&quot;alignment&quot;:&quot;left&quot;,&quot;lines&quot;:[{&quot;runs&quot;:[{&quot;style&quot;:{&quot;fontFamily&quot;:&quot;Roboto&quot;,&quot;fontSize&quot;:54.80479647071682,&quot;color&quot;:&quot;rgba(23,56,98,1)&quot;,&quot;fontWeight&quot;:&quot;normal&quot;,&quot;fontStyle&quot;:&quot;normal&quot;,&quot;decoration&quot;:&quot;none&quot;,&quot;script&quot;:&quot;none&quot;},&quot;range&quot;:[0,23]}],&quot;text&quot;:&quot;Gibson Assembly Protocol&quot;,&quot;baseStyle&quot;:{&quot;fontFamily&quot;:&quot;Roboto&quot;,&quot;fontSize&quot;:54.80479647071682,&quot;color&quot;:&quot;rgba(23,56,98,1)&quot;,&quot;fontWeight&quot;:&quot;normal&quot;,&quot;fontStyle&quot;:&quot;normal&quot;,&quot;decoration&quot;:&quot;none&quot;,&quot;script&quot;:&quot;none&quot;}}],&quot;verticalAlign&quot;:&quot;TOP&quot;},&quot;size&quot;:{&quot;x&quot;:651.9330847090423,&quot;y&quot;:65.64857361754382},&quot;targetSize&quot;:{&quot;x&quot;:651.9330847090423,&quot;y&quot;:65.64857361754382},&quot;format&quot;:&quot;BETTER_TEXT&quot;,&quot;verticalAlign&quot;:&quot;TOP&quot;},&quot;isLocked&quot;:false,&quot;parent&quot;:{&quot;type&quot;:&quot;CHILD&quot;,&quot;parentId&quot;:&quot;29cced40-7bda-4fc6-9f7b-07eac6b8532a&quot;,&quot;order&quot;:&quot;95&quot;}},&quot;de3b1bbc-ce63-4c07-877d-a672e8c40994&quot;:{&quot;id&quot;:&quot;de3b1bbc-ce63-4c07-877d-a672e8c40994&quot;,&quot;type&quot;:&quot;FIGURE_OBJECT&quot;,&quot;relativeTransform&quot;:{&quot;translate&quot;:{&quot;x&quot;:-71.7000078022478,&quot;y&quot;:-289.90000016391275},&quot;rotate&quot;:0,&quot;skewX&quot;:0,&quot;scale&quot;:{&quot;x&quot;:1,&quot;y&quot;:1}},&quot;text&quot;:{&quot;textData&quot;:{&quot;lineSpacing&quot;:&quot;normal&quot;,&quot;alignment&quot;:&quot;left&quot;,&quot;verticalAlign&quot;:&quot;TOP&quot;,&quot;lines&quot;:[{&quot;runs&quot;:[{&quot;style&quot;:{&quot;fontFamily&quot;:&quot;Helvetica&quot;,&quot;fontSize&quot;:33.33333333333333,&quot;color&quot;:&quot;rgba(23,23,23,1)&quot;,&quot;fontWeight&quot;:&quot;normal&quot;,&quot;fontStyle&quot;:&quot;normal&quot;,&quot;decoration&quot;:&quot;none&quot;,&quot;script&quot;:&quot;none&quot;},&quot;range&quot;:[0,35]},{&quot;style&quot;:{&quot;fontFamily&quot;:&quot;Helvetica&quot;,&quot;fontSize&quot;:33.33333333333333,&quot;color&quot;:&quot;rgba(23,23,23,1)&quot;,&quot;fontWeight&quot;:&quot;normal&quot;,&quot;fontStyle&quot;:&quot;italic&quot;,&quot;decoration&quot;:&quot;none&quot;,&quot;script&quot;:&quot;none&quot;},&quot;range&quot;:[36,45]}],&quot;text&quot;:&quot;Cartoon of intestine development in C. elegans&quot;}],&quot;_lastCaretLocation&quot;:{&quot;lineIndex&quot;:0,&quot;runIndex&quot;:1,&quot;charIndex&quot;:36}},&quot;format&quot;:&quot;BETTER_TEXT&quot;,&quot;size&quot;:{&quot;x&quot;:805.5999843955045,&quot;y&quot;:68.00000032782555},&quot;targetSize&quot;:{&quot;x&quot;:805.5999843955045,&quot;y&quot;:68.00000032782555}},&quot;parent&quot;:{&quot;type&quot;:&quot;CHILD&quot;,&quot;parentId&quot;:&quot;8d66bcd9-60d2-4dd8-aba5-9d5f60c2de80&quot;,&quot;order&quot;:&quot;7&quot;}},&quot;eca539bc-f27b-40d2-ad26-30cd36c490f8&quot;:{&quot;type&quot;:&quot;FIGURE_OBJECT&quot;,&quot;id&quot;:&quot;eca539bc-f27b-40d2-ad26-30cd36c490f8&quot;,&quot;relativeTransform&quot;:{&quot;translate&quot;:{&quot;x&quot;:-238.70000000000005,&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7&quot;},&quot;layout&quot;:{&quot;sizeRatio&quot;:{&quot;x&quot;:0.88,&quot;y&quot;:0.88},&quot;keepAspectRatio&quot;:false}},&quot;b53d71c8-9b10-4b19-beba-d19932474000&quot;:{&quot;id&quot;:&quot;b53d71c8-9b10-4b19-beba-d19932474000&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7]}],&quot;text&quot;:&quot;Sequence&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eca539bc-f27b-40d2-ad26-30cd36c490f8&quot;,&quot;order&quot;:&quot;5&quot;}},&quot;c20ee9e7-514f-4ca3-8d5a-b586e4211488&quot;:{&quot;type&quot;:&quot;FIGURE_OBJECT&quot;,&quot;id&quot;:&quot;c20ee9e7-514f-4ca3-8d5a-b586e4211488&quot;,&quot;relativeTransform&quot;:{&quot;translate&quot;:{&quot;x&quot;:254.19999999999993,&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8&quot;},&quot;layout&quot;:{&quot;sizeRatio&quot;:{&quot;x&quot;:0.88,&quot;y&quot;:0.88},&quot;keepAspectRatio&quot;:false}},&quot;64a3f307-5b78-45cc-8029-e20ed035ef7e&quot;:{&quot;id&quot;:&quot;64a3f307-5b78-45cc-8029-e20ed035ef7e&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13]}],&quot;text&quot;:&quot;Hydrophobicity&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c20ee9e7-514f-4ca3-8d5a-b586e4211488&quot;,&quot;order&quot;:&quot;5&quot;}}}}"/>
    <we:property name="66a2d8ff575681fe4be39975_1721968162528"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46.939088882427036},&quot;rotate&quot;:0,&quot;skewX&quot;:0,&quot;scale&quot;:{&quot;x&quot;:1,&quot;y&quot;:1}},&quot;text&quot;:{&quot;textData&quot;:{&quot;lineSpacing&quot;:&quot;normal&quot;,&quot;alignment&quot;:&quot;center&quot;,&quot;verticalAlign&quot;:&quot;CENTER&quot;,&quot;lines&quot;:[{&quot;runs&quot;:[{&quot;style&quot;:{&quot;fontFamily&quot;:&quot;Helvetica&quot;,&quot;fontSize&quot;:8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424.94921875,&quot;y&quot;:258.8133333333333},&quot;targetSize&quot;:{&quot;x&quot;:120,&quot;y&quot;:24.24}},&quot;parent&quot;:{&quot;type&quot;:&quot;CHILD&quot;,&quot;parentId&quot;:&quot;1c31e78f-c85c-4b8e-a066-e51e97c32118&quot;,&quot;order&quot;:&quot;7&quot;}},&quot;f6d875bd-db06-4348-82f6-4fe396ae0d72&quot;:{&quot;id&quot;:&quot;f6d875bd-db06-4348-82f6-4fe396ae0d72&quot;,&quot;type&quot;:&quot;FIGURE_OBJECT&quot;,&quot;document&quot;:{&quot;type&quot;:&quot;FIGURE&quot;,&quot;canvasType&quot;:&quot;FIGURE&quot;,&quot;units&quot;:&quot;in&quot;,&quot;title&quot;:&quot;PDB functionality&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quot;8d66bcd9-60d2-4dd8-aba5-9d5f60c2de80&quot;:{&quot;id&quot;:&quot;8d66bcd9-60d2-4dd8-aba5-9d5f60c2de80&quot;,&quot;type&quot;:&quot;FIGURE_OBJECT&quot;,&quot;document&quot;:{&quot;type&quot;:&quot;FIGURE&quot;,&quot;canvasType&quot;:&quot;FIGURE&quot;,&quot;units&quot;:&quot;in&quot;,&quot;aspectRatio&quot;:0,&quot;title&quot;:&quot;Figures&quot;},&quot;parent&quot;:{&quot;type&quot;:&quot;DOCUMENT&quot;,&quot;parentId&quot;:&quot;7bbdf485-d8fe-4ab2-ae13-7cca38affe4b&quot;,&quot;order&quot;:&quot;6&quot;}},&quot;57b3f932-8d83-413a-b749-fad50087839b&quot;:{&quot;id&quot;:&quot;57b3f932-8d83-413a-b749-fad50087839b&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d66bcd9-60d2-4dd8-aba5-9d5f60c2de80&quot;,&quot;type&quot;:&quot;FRAME&quot;,&quot;order&quot;:&quot;5&quot;}},&quot;f3c2afdc-a621-4d20-a93b-10283c0c37d3&quot;:{&quot;id&quot;:&quot;f3c2afdc-a621-4d20-a93b-10283c0c37d3&quot;,&quot;displayName&quot;:&quot;8VQQ&quot;,&quot;type&quot;:&quot;FIGURE_OBJECT&quot;,&quot;relativeTransform&quot;:{&quot;translate&quot;:{&quot;x&quot;:-230.31806555544657,&quot;y&quot;:98.87891463837852},&quot;rotate&quot;:0,&quot;skewX&quot;:0,&quot;scale&quot;:{&quot;x&quot;:2.3096832741278055,&quot;y&quot;:2.3096832741278055}},&quot;image&quot;:{&quot;url&quot;:&quot;https://core.services.biorender.com/api/pdb/66a31d0d53fbdffae4d32dc4/1721965837421_0dea81fd-9f60-443d-a516-e646114ad31b_icon.png&quot;,&quot;isPremium&quot;:false,&quot;isSignedURL&quot;:true,&quot;size&quot;:{&quot;x&quot;:162.29999999999998,&quot;y&quot;:178.5}},&quot;source&quot;:{&quot;id&quot;:&quot;66a31d0d53fbdffae4d32dc4&quot;,&quot;type&quot;:&quot;PDBS&quot;},&quot;isPremium&quot;:false,&quot;parent&quot;:{&quot;type&quot;:&quot;CHILD&quot;,&quot;parentId&quot;:&quot;f6d875bd-db06-4348-82f6-4fe396ae0d72&quot;,&quot;order&quot;:&quot;985&quot;}},&quot;514c371e-d4b3-4c22-b8b0-5171ed0959d1&quot;:{&quot;id&quot;:&quot;514c371e-d4b3-4c22-b8b0-5171ed0959d1&quot;,&quot;type&quot;:&quot;FIGURE_OBJECT&quot;,&quot;relativeTransform&quot;:{&quot;translate&quot;:{&quot;x&quot;:-0.00037475422212063236,&quot;y&quot;:-257.7124882945581},&quot;rotate&quot;:0,&quot;skewX&quot;:0,&quot;scale&quot;:{&quot;x&quot;:1,&quot;y&quot;:1}},&quot;text&quot;:{&quot;textData&quot;:{&quot;lineSpacing&quot;:&quot;normal&quot;,&quot;alignment&quot;:&quot;left&quot;,&quot;verticalAlign&quot;:&quot;TOP&quot;,&quot;lines&quot;:[{&quot;runs&quot;:[{&quot;style&quot;:{&quot;fontFamily&quot;:&quot;Helvetica&quot;,&quot;fontSize&quot;:38.666666666666664,&quot;color&quot;:&quot;black&quot;,&quot;fontWeight&quot;:&quot;normal&quot;,&quot;fontStyle&quot;:&quot;normal&quot;,&quot;decoration&quot;:&quot;underline&quot;},&quot;range&quot;:[0,3]}],&quot;text&quot;:&quot;8VQQ&quot;},{&quot;runs&quot;:[],&quot;text&quot;:&quot;&quot;,&quot;baseStyle&quot;:{&quot;fontFamily&quot;:&quot;Helvetica&quot;,&quot;fontSize&quot;:24,&quot;color&quot;:&quot;black&quot;,&quot;fontWeight&quot;:&quot;normal&quot;,&quot;fontStyle&quot;:&quot;normal&quot;,&quot;decoration&quot;:&quot;none&quot;,&quot;script&quot;:&quot;none&quot;}},{&quot;runs&quot;:[{&quot;range&quot;:[0,115],&quot;style&quot;:{&quot;fontWeight&quot;:&quot;normal&quot;,&quot;fontStyle&quot;:&quot;normal&quot;,&quot;fontSize&quot;:24,&quot;fontFamily&quot;:&quot;Helvetica&quot;,&quot;color&quot;:&quot;black&quot;,&quot;decoration&quot;:&quot;none&quot;}}],&quot;text&quot;:&quot;Crystal structure of the A/Puerto Rico/8/1934 (H1N1) influenza virus hemagglutinin in complex with small molecule 6S&quot;}],&quot;_lastCaretLocation&quot;:{&quot;lineIndex&quot;:0,&quot;runIndex&quot;:0,&quot;charIndex&quot;:0}},&quot;format&quot;:&quot;BETTER_TEXT&quot;,&quot;size&quot;:{&quot;x&quot;:910.3355101706042,&quot;y&quot;:118.03928000000002},&quot;targetSize&quot;:{&quot;x&quot;:910.3355101706042,&quot;y&quot;:89.4175757646301}},&quot;parent&quot;:{&quot;type&quot;:&quot;CHILD&quot;,&quot;parentId&quot;:&quot;f6d875bd-db06-4348-82f6-4fe396ae0d72&quot;,&quot;order&quot;:&quot;7&quot;}},&quot;2c53190e-f976-4639-89e4-224ffd328031&quot;:{&quot;id&quot;:&quot;2c53190e-f976-4639-89e4-224ffd328031&quot;,&quot;displayName&quot;:&quot;8VQQ&quot;,&quot;type&quot;:&quot;FIGURE_OBJECT&quot;,&quot;relativeTransform&quot;:{&quot;translate&quot;:{&quot;x&quot;:221.18706784082926,&quot;y&quot;:100.43441170112233},&quot;rotate&quot;:-0.7245939713084346,&quot;skewX&quot;:-1.7955169561374105e-16,&quot;scale&quot;:{&quot;x&quot;:1.3619808048673516,&quot;y&quot;:1.3619808048673512}},&quot;image&quot;:{&quot;url&quot;:&quot;https://core.services.biorender.com/api/pdb/66a31d994285595dd6f2db55/1721965977162_5d98cc16-290c-4ea5-9b6f-c8b52d5e1881_icon.png&quot;,&quot;isPremium&quot;:false,&quot;isSignedURL&quot;:true,&quot;size&quot;:{&quot;x&quot;:338.09999999999997,&quot;y&quot;:203.1}},&quot;source&quot;:{&quot;id&quot;:&quot;66a31d994285595dd6f2db55&quot;,&quot;type&quot;:&quot;PDBS&quot;},&quot;isPremium&quot;:false,&quot;parent&quot;:{&quot;type&quot;:&quot;CHILD&quot;,&quot;parentId&quot;:&quot;f6d875bd-db06-4348-82f6-4fe396ae0d72&quot;,&quot;order&quot;:&quot;99&quot;}},&quot;ef8ece54-0e21-4632-a372-e153f83f2dec&quot;:{&quot;id&quot;:&quot;ef8ece54-0e21-4632-a372-e153f83f2dec&quot;,&quot;type&quot;:&quot;FIGURE_OBJECT&quot;,&quot;document&quot;:{&quot;type&quot;:&quot;FIGURE&quot;,&quot;canvasType&quot;:&quot;FIGURE&quot;,&quot;units&quot;:&quot;in&quot;,&quot;aspectRatio&quot;:0,&quot;title&quot;:&quot;protocols&quot;},&quot;parent&quot;:{&quot;type&quot;:&quot;DOCUMENT&quot;,&quot;parentId&quot;:&quot;7bbdf485-d8fe-4ab2-ae13-7cca38affe4b&quot;,&quot;order&quot;:&quot;7&quot;}},&quot;54cd1e5b-787a-4c95-8d64-0bedfd786dc6&quot;:{&quot;id&quot;:&quot;54cd1e5b-787a-4c95-8d64-0bedfd786dc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255, 253, 249, 1)&quot;}],&quot;parent&quot;:{&quot;parentId&quot;:&quot;ef8ece54-0e21-4632-a372-e153f83f2dec&quot;,&quot;type&quot;:&quot;FRAME&quot;,&quot;order&quot;:&quot;5&quot;}},&quot;9dc712bf-b0e5-4bad-94fe-0502561e898e&quot;:{&quot;id&quot;:&quot;9dc712bf-b0e5-4bad-94fe-0502561e898e&quot;,&quot;name&quot;:&quot;Screenshot 2024-07-25 at 9.58.40 PM.png&quot;,&quot;type&quot;:&quot;FIGURE_OBJECT&quot;,&quot;relativeTransform&quot;:{&quot;translate&quot;:{&quot;x&quot;:0.000006606701447253727,&quot;y&quot;:30.38903510038604},&quot;rotate&quot;:0,&quot;skewX&quot;:0,&quot;scale&quot;:{&quot;x&quot;:3.2000000583536066,&quot;y&quot;:3.200000058353606}},&quot;image&quot;:{&quot;url&quot;:&quot;https://core.services.biorender.com/api/uploads/66a31f0c6654675c0d8b3faa/1721966348718_6ca8635c-f53d-4127-918a-59ea19eef462_icon.png&quot;,&quot;isPremium&quot;:false,&quot;isSignedURL&quot;:true,&quot;size&quot;:{&quot;x&quot;:300,&quot;y&quot;:190.71729957805908}},&quot;source&quot;:{&quot;id&quot;:&quot;66a31f0c6654675c0d8b3faa&quot;,&quot;type&quot;:&quot;UPLOADS&quot;},&quot;isPremium&quot;:false,&quot;parent&quot;:{&quot;type&quot;:&quot;CHILD&quot;,&quot;parentId&quot;:&quot;8d66bcd9-60d2-4dd8-aba5-9d5f60c2de80&quot;,&quot;order&quot;:&quot;5&quot;}},&quot;29cced40-7bda-4fc6-9f7b-07eac6b8532a&quot;:{&quot;type&quot;:&quot;FIGURE_OBJECT&quot;,&quot;id&quot;:&quot;29cced40-7bda-4fc6-9f7b-07eac6b8532a&quot;,&quot;relativeTransform&quot;:{&quot;translate&quot;:{&quot;x&quot;:97.57740339199275,&quot;y&quot;:-48.768454796336},&quot;rotate&quot;:0,&quot;skewX&quot;:0,&quot;scale&quot;:{&quot;x&quot;:1,&quot;y&quot;:1}},&quot;isLocked&quot;:false,&quot;parent&quot;:{&quot;type&quot;:&quot;CHILD&quot;,&quot;parentId&quot;:&quot;ef8ece54-0e21-4632-a372-e153f83f2dec&quot;,&quot;order&quot;:&quot;5&quot;},&quot;source&quot;:{&quot;id&quot;:&quot;5f05e75969696d00aecc990a&quot;,&quot;type&quot;:&quot;TEMPLATES&quot;}},&quot;42485115-7890-41a9-83f3-56368abd2fc6&quot;:{&quot;type&quot;:&quot;FIGURE_OBJECT&quot;,&quot;id&quot;:&quot;42485115-7890-41a9-83f3-56368abd2fc6&quot;,&quot;relativeTransform&quot;:{&quot;translate&quot;:{&quot;x&quot;:-474.31126371629983,&quot;y&quot;:-78.03494393461682},&quot;rotate&quot;:0},&quot;opacity&quot;:1,&quot;source&quot;:{&quot;type&quot;:&quot;ASSETS&quot;},&quot;pathStyles&quot;:[{&quot;type&quot;:&quot;FILL&quot;,&quot;fillStyle&quot;:&quot;rgb(0,0,0)&quot;}],&quot;isLocked&quot;:false,&quot;parent&quot;:{&quot;type&quot;:&quot;CHILD&quot;,&quot;parentId&quot;:&quot;29cced40-7bda-4fc6-9f7b-07eac6b8532a&quot;,&quot;order&quot;:&quot;01&quot;}},&quot;ab45dd3e-387f-475c-befd-5ea38fef32e3&quot;:{&quot;type&quot;:&quot;FIGURE_OBJECT&quot;,&quot;id&quot;:&quot;ab45dd3e-387f-475c-befd-5ea38fef32e3&quot;,&quot;relativeTransform&quot;:{&quot;translate&quot;:{&quot;x&quot;:51.54682203822821,&quot;y&quot;:0.0006407918000809805},&quot;rotate&quot;:-2.4492935982947064e-16},&quot;opacity&quot;:1,&quot;path&quot;:{&quot;type&quot;:&quot;RECT&quot;,&quot;size&quot;:{&quot;x&quot;:-17.358664063858726,&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42485115-7890-41a9-83f3-56368abd2fc6&quot;,&quot;order&quot;:&quot;2&quot;}},&quot;fc0d858b-156a-4a29-9960-1a030318d4a3&quot;:{&quot;type&quot;:&quot;FIGURE_OBJECT&quot;,&quot;id&quot;:&quot;fc0d858b-156a-4a29-9960-1a030318d4a3&quot;,&quot;relativeTransform&quot;:{&quot;translate&quot;:{&quot;x&quot;:1.9489924565355636,&quot;y&quot;:-0.0006407918000694064},&quot;rotate&quot;:-2.4492935982947064e-16},&quot;opacity&quot;:1,&quot;path&quot;:{&quot;type&quot;:&quot;RECT&quot;,&quot;size&quot;:{&quot;x&quot;:-83.03742616150093,&quot;y&quot;:10.96271291270838},&quot;cornerRounding&quot;:{&quot;type&quot;:&quot;ARC_LENGTH&quot;,&quot;global&quot;:0}},&quot;pathStyles&quot;:[{&quot;type&quot;:&quot;FILL&quot;,&quot;fillStyle&quot;:&quot;rgba(187,32,78,1)&quot;},{&quot;type&quot;:&quot;STROKE&quot;,&quot;strokeStyle&quot;:&quot;rgba(107, 21, 25, 1)&quot;,&quot;lineWidth&quot;:0,&quot;lineJoin&quot;:&quot;round&quot;,&quot;dashArray&quot;:[0,0]}],&quot;isLocked&quot;:false,&quot;parent&quot;:{&quot;type&quot;:&quot;CHILD&quot;,&quot;parentId&quot;:&quot;42485115-7890-41a9-83f3-56368abd2fc6&quot;,&quot;order&quot;:&quot;5&quot;}},&quot;c433865c-3e6c-456a-9e55-e304a78b4c8a&quot;:{&quot;type&quot;:&quot;FIGURE_OBJECT&quot;,&quot;id&quot;:&quot;c433865c-3e6c-456a-9e55-e304a78b4c8a&quot;,&quot;relativeTransform&quot;:{&quot;translate&quot;:{&quot;x&quot;:-49.89789996529758,&quot;y&quot;:-0.0006407918000732646},&quot;rotate&quot;:-2.4492935982947064e-16},&quot;opacity&quot;:1,&quot;path&quot;:{&quot;type&quot;:&quot;RECT&quot;,&quot;size&quot;:{&quot;x&quot;:-20.656508209719867,&quot;y&quot;:10.96271291270838},&quot;cornerRounding&quot;:{&quot;type&quot;:&quot;ARC_LENGTH&quot;,&quot;global&quot;:0}},&quot;pathStyles&quot;:[{&quot;type&quot;:&quot;FILL&quot;,&quot;fillStyle&quot;:&quot;rgba(216,174,200,1)&quot;},{&quot;type&quot;:&quot;STROKE&quot;,&quot;strokeStyle&quot;:&quot;rgba(11, 16, 60, 1)&quot;,&quot;lineWidth&quot;:0,&quot;lineJoin&quot;:&quot;round&quot;,&quot;dashArray&quot;:[0,0]}],&quot;isLocked&quot;:false,&quot;parent&quot;:{&quot;type&quot;:&quot;CHILD&quot;,&quot;parentId&quot;:&quot;42485115-7890-41a9-83f3-56368abd2fc6&quot;,&quot;order&quot;:&quot;7&quot;}},&quot;3c756009-be24-456c-8673-a0382ae071b3&quot;:{&quot;type&quot;:&quot;FIGURE_OBJECT&quot;,&quot;id&quot;:&quot;3c756009-be24-456c-8673-a0382ae071b3&quot;,&quot;relativeTransform&quot;:{&quot;translate&quot;:{&quot;x&quot;:-474.517890760606,&quot;y&quot;:-101.3559446206103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02&quot;}},&quot;320474fb-9870-43da-8567-0487ae54b0be&quot;:{&quot;type&quot;:&quot;FIGURE_OBJECT&quot;,&quot;id&quot;:&quot;320474fb-9870-43da-8567-0487ae54b0be&quot;,&quot;relativeTransform&quot;:{&quot;translate&quot;:{&quot;x&quot;:-474.3116406918998,&quot;y&quot;:-0.045616524517414624},&quot;rotate&quot;:0},&quot;opacity&quot;:1,&quot;source&quot;:{&quot;type&quot;:&quot;ASSETS&quot;},&quot;pathStyles&quot;:[{&quot;type&quot;:&quot;FILL&quot;,&quot;fillStyle&quot;:&quot;rgb(0,0,0)&quot;}],&quot;isLocked&quot;:false,&quot;parent&quot;:{&quot;type&quot;:&quot;CHILD&quot;,&quot;parentId&quot;:&quot;29cced40-7bda-4fc6-9f7b-07eac6b8532a&quot;,&quot;order&quot;:&quot;05&quot;}},&quot;da8f1a2e-72df-4fb2-b76b-facf77311891&quot;:{&quot;type&quot;:&quot;FIGURE_OBJECT&quot;,&quot;id&quot;:&quot;da8f1a2e-72df-4fb2-b76b-facf77311891&quot;,&quot;relativeTransform&quot;:{&quot;translate&quot;:{&quot;x&quot;:51.547017303668575,&quot;y&quot;:0.09488279073577306},&quot;rotate&quot;:4.440892098500626e-16},&quot;opacity&quot;:1,&quot;path&quot;:{&quot;type&quot;:&quot;RECT&quot;,&quot;size&quot;:{&quot;x&quot;:-17.358664063858726,&quot;y&quot;:10.96271291270838},&quot;cornerRounding&quot;:{&quot;type&quot;:&quot;ARC_LENGTH&quot;,&quot;global&quot;:0}},&quot;pathStyles&quot;:[{&quot;type&quot;:&quot;FILL&quot;,&quot;fillStyle&quot;:&quot;rgba(163,207,163,1)&quot;},{&quot;type&quot;:&quot;STROKE&quot;,&quot;strokeStyle&quot;:&quot;rgba(11, 16, 60, 1)&quot;,&quot;lineWidth&quot;:0,&quot;lineJoin&quot;:&quot;round&quot;,&quot;dashArray&quot;:[0,0]}],&quot;isLocked&quot;:false,&quot;parent&quot;:{&quot;type&quot;:&quot;CHILD&quot;,&quot;parentId&quot;:&quot;320474fb-9870-43da-8567-0487ae54b0be&quot;,&quot;order&quot;:&quot;2&quot;}},&quot;1fc57f54-140a-4131-a8f4-1e1039a31a3f&quot;:{&quot;type&quot;:&quot;FIGURE_OBJECT&quot;,&quot;id&quot;:&quot;1fc57f54-140a-4131-a8f4-1e1039a31a3f&quot;,&quot;relativeTransform&quot;:{&quot;translate&quot;:{&quot;x&quot;:1.3494372396577663,&quot;y&quot;:0.09425469645551122},&quot;rotate&quot;:4.440892098500626e-16},&quot;opacity&quot;:1,&quot;path&quot;:{&quot;type&quot;:&quot;RECT&quot;,&quot;size&quot;:{&quot;x&quot;:-83.03742616150093,&quot;y&quot;:10.96271291270838},&quot;cornerRounding&quot;:{&quot;type&quot;:&quot;ARC_LENGTH&quot;,&quot;global&quot;:0}},&quot;pathStyles&quot;:[{&quot;type&quot;:&quot;FILL&quot;,&quot;fillStyle&quot;:&quot;rgba(25,77,155,1)&quot;},{&quot;type&quot;:&quot;STROKE&quot;,&quot;strokeStyle&quot;:&quot;rgba(107, 21, 25, 1)&quot;,&quot;lineWidth&quot;:0,&quot;lineJoin&quot;:&quot;round&quot;,&quot;dashArray&quot;:[0,0]}],&quot;isLocked&quot;:false,&quot;parent&quot;:{&quot;type&quot;:&quot;CHILD&quot;,&quot;parentId&quot;:&quot;320474fb-9870-43da-8567-0487ae54b0be&quot;,&quot;order&quot;:&quot;5&quot;}},&quot;7e637842-d6d2-4023-8b6a-93c6b2d5ba2f&quot;:{&quot;type&quot;:&quot;FIGURE_OBJECT&quot;,&quot;id&quot;:&quot;7e637842-d6d2-4023-8b6a-93c6b2d5ba2f&quot;,&quot;relativeTransform&quot;:{&quot;translate&quot;:{&quot;x&quot;:-49.89809523073801,&quot;y&quot;:-0.09488279073577884},&quot;rotate&quot;:4.440892098500626e-16},&quot;opacity&quot;:1,&quot;path&quot;:{&quot;type&quot;:&quot;RECT&quot;,&quot;size&quot;:{&quot;x&quot;:-20.656508209719867,&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320474fb-9870-43da-8567-0487ae54b0be&quot;,&quot;order&quot;:&quot;7&quot;}},&quot;f3c8e227-8b01-40a9-b7a0-807e0856ebb8&quot;:{&quot;type&quot;:&quot;FIGURE_OBJECT&quot;,&quot;id&quot;:&quot;f3c8e227-8b01-40a9-b7a0-807e0856ebb8&quot;,&quot;relativeTransform&quot;:{&quot;translate&quot;:{&quot;x&quot;:-475.531393583339,&quot;y&quot;:84.13523659097974},&quot;rotate&quot;:1.4223220631876592},&quot;opacity&quot;:1,&quot;source&quot;:{&quot;type&quot;:&quot;ASSETS&quot;},&quot;pathStyles&quot;:[{&quot;type&quot;:&quot;FILL&quot;,&quot;fillStyle&quot;:&quot;rgb(0,0,0)&quot;}],&quot;isLocked&quot;:false,&quot;parent&quot;:{&quot;type&quot;:&quot;CHILD&quot;,&quot;parentId&quot;:&quot;29cced40-7bda-4fc6-9f7b-07eac6b8532a&quot;,&quot;order&quot;:&quot;07&quot;}},&quot;a1a5d4a1-e452-4d2b-99bb-d1394d74bea1&quot;:{&quot;type&quot;:&quot;FIGURE_OBJECT&quot;,&quot;id&quot;:&quot;a1a5d4a1-e452-4d2b-99bb-d1394d74bea1&quot;,&quot;relativeTransform&quot;:{&quot;translate&quot;:{&quot;x&quot;:-4.938036929790269e-13,&quot;y&quot;:2.469380437987775e-13},&quot;rotate&quot;:-2.449293598294708e-16,&quot;skewX&quot;:-3.3091734720989984e-31},&quot;opacity&quot;:1,&quot;path&quot;:{&quot;type&quot;:&quot;ARC&quot;,&quot;size&quot;:{&quot;x&quot;:-108.69787028484556,&quot;y&quot;:108.69787028484622},&quot;startAngle&quot;:1.0153384176171507,&quot;sweepAngle&quot;:3.832612880947214},&quot;pathStyles&quot;:[{&quot;type&quot;:&quot;FILL&quot;,&quot;fillStyle&quot;:&quot;rgba(0,0,0,0)&quot;},{&quot;type&quot;:&quot;STROKE&quot;,&quot;strokeStyle&quot;:&quot;rgba(120,122,122,1)&quot;,&quot;lineWidth&quot;:11.851289822212761,&quot;lineJoin&quot;:&quot;round&quot;}],&quot;isLocked&quot;:false,&quot;parent&quot;:{&quot;type&quot;:&quot;CHILD&quot;,&quot;parentId&quot;:&quot;f3c8e227-8b01-40a9-b7a0-807e0856ebb8&quot;,&quot;order&quot;:&quot;2&quot;}},&quot;4bf1243d-0bc5-4bc3-85a6-dae70b5e5718&quot;:{&quot;type&quot;:&quot;FIGURE_OBJECT&quot;,&quot;id&quot;:&quot;4bf1243d-0bc5-4bc3-85a6-dae70b5e5718&quot;,&quot;relativeTransform&quot;:{&quot;translate&quot;:{&quot;x&quot;:6.584290555115449e-13,&quot;y&quot;:-1.6462536253251836e-13},&quot;rotate&quot;:-2.449293598294708e-16,&quot;skewX&quot;:-3.3091734720989984e-31},&quot;opacity&quot;:1,&quot;path&quot;:{&quot;type&quot;:&quot;ARC&quot;,&quot;size&quot;:{&quot;x&quot;:-108.69787028484564,&quot;y&quot;:108.69787028484618},&quot;startAngle&quot;:-1.4378527244807655,&quot;sweepAngle&quot;:0.26493255810488114},&quot;pathStyles&quot;:[{&quot;type&quot;:&quot;FILL&quot;,&quot;fillStyle&quot;:&quot;rgba(0,0,0,0)&quot;},{&quot;type&quot;:&quot;STROKE&quot;,&quot;strokeStyle&quot;:&quot;rgba(163, 207, 163, 1)&quot;,&quot;lineWidth&quot;:11.85128982221276,&quot;lineJoin&quot;:&quot;round&quot;}],&quot;isLocked&quot;:false,&quot;parent&quot;:{&quot;type&quot;:&quot;CHILD&quot;,&quot;parentId&quot;:&quot;f3c8e227-8b01-40a9-b7a0-807e0856ebb8&quot;,&quot;order&quot;:&quot;5&quot;}},&quot;ab696508-6757-443c-8d46-b27923decd14&quot;:{&quot;type&quot;:&quot;FIGURE_OBJECT&quot;,&quot;id&quot;:&quot;ab696508-6757-443c-8d46-b27923decd14&quot;,&quot;relativeTransform&quot;:{&quot;translate&quot;:{&quot;x&quot;:6.584290555115449e-13,&quot;y&quot;:-1.6462536253251836e-13},&quot;rotate&quot;:-2.449293598294708e-16,&quot;skewX&quot;:-3.3091734720989984e-31},&quot;opacity&quot;:1,&quot;path&quot;:{&quot;type&quot;:&quot;ARC&quot;,&quot;size&quot;:{&quot;x&quot;:-108.69787028484545,&quot;y&quot;:108.69787028484635},&quot;startAngle&quot;:0.8798614292119794,&quot;sweepAngle&quot;:0.2733034757916163},&quot;pathStyles&quot;:[{&quot;type&quot;:&quot;FILL&quot;,&quot;fillStyle&quot;:&quot;rgba(0,0,0,0)&quot;},{&quot;type&quot;:&quot;STROKE&quot;,&quot;strokeStyle&quot;:&quot;rgba(216, 174, 200, 1)&quot;,&quot;lineWidth&quot;:11.85128982221276,&quot;lineJoin&quot;:&quot;round&quot;}],&quot;isLocked&quot;:false,&quot;parent&quot;:{&quot;type&quot;:&quot;CHILD&quot;,&quot;parentId&quot;:&quot;f3c8e227-8b01-40a9-b7a0-807e0856ebb8&quot;,&quot;order&quot;:&quot;7&quot;}},&quot;f877edb1-1a32-4326-8b5a-68d886b62fdb&quot;:{&quot;type&quot;:&quot;FIGURE_OBJECT&quot;,&quot;id&quot;:&quot;f877edb1-1a32-4326-8b5a-68d886b62fdb&quot;,&quot;relativeTransform&quot;:{&quot;translate&quot;:{&quot;x&quot;:-205.77810088763684,&quot;y&quot;:57.886602674041654},&quot;rotate&quot;:-1.7192705904021348},&quot;opacity&quot;:1,&quot;source&quot;:{&quot;type&quot;:&quot;ASSETS&quot;},&quot;pathStyles&quot;:[{&quot;type&quot;:&quot;FILL&quot;,&quot;fillStyle&quot;:&quot;rgb(0,0,0)&quot;}],&quot;isLocked&quot;:false,&quot;parent&quot;:{&quot;type&quot;:&quot;CHILD&quot;,&quot;parentId&quot;:&quot;29cced40-7bda-4fc6-9f7b-07eac6b8532a&quot;,&quot;order&quot;:&quot;1&quot;}},&quot;6fec1cd3-21f1-4b4c-8fe2-db3e54e9a7b0&quot;:{&quot;type&quot;:&quot;FIGURE_OBJECT&quot;,&quot;id&quot;:&quot;6fec1cd3-21f1-4b4c-8fe2-db3e54e9a7b0&quot;,&quot;relativeTransform&quot;:{&quot;translate&quot;:{&quot;x&quot;:3.2917833044650875e-13,&quot;y&quot;:0},&quot;rotate&quot;:3.1415926535897905,&quot;skewX&quot;:7.563825079083425e-31},&quot;opacity&quot;:1,&quot;path&quot;:{&quot;type&quot;:&quot;ARC&quot;,&quot;size&quot;:{&quot;x&quot;:-108.69787028484578,&quot;y&quot;:108.6978702848463},&quot;startAngle&quot;:1.0153384176171507,&quot;sweepAngle&quot;:3.8942733658889335},&quot;pathStyles&quot;:[{&quot;type&quot;:&quot;FILL&quot;,&quot;fillStyle&quot;:&quot;rgba(0,0,0,0)&quot;},{&quot;type&quot;:&quot;STROKE&quot;,&quot;strokeStyle&quot;:&quot;rgba(120, 122, 122, 1)&quot;,&quot;lineWidth&quot;:11.85128982221278,&quot;lineJoin&quot;:&quot;round&quot;}],&quot;isLocked&quot;:false,&quot;parent&quot;:{&quot;type&quot;:&quot;CHILD&quot;,&quot;parentId&quot;:&quot;f877edb1-1a32-4326-8b5a-68d886b62fdb&quot;,&quot;order&quot;:&quot;2&quot;}},&quot;89883da3-9dbe-4cbc-8002-4605ea4db119&quot;:{&quot;type&quot;:&quot;FIGURE_OBJECT&quot;,&quot;id&quot;:&quot;89883da3-9dbe-4cbc-8002-4605ea4db119&quot;,&quot;relativeTransform&quot;:{&quot;translate&quot;:{&quot;x&quot;:0,&quot;y&quot;:0},&quot;rotate&quot;:3.141592653589791,&quot;skewX&quot;:7.563825079083425e-31},&quot;opacity&quot;:1,&quot;path&quot;:{&quot;type&quot;:&quot;ARC&quot;,&quot;size&quot;:{&quot;x&quot;:-108.69787028484586,&quot;y&quot;:108.6978702848463},&quot;startAngle&quot;:-1.3898004120604386,&quot;sweepAngle&quot;:0.23839726140933437},&quot;pathStyles&quot;:[{&quot;type&quot;:&quot;FILL&quot;,&quot;fillStyle&quot;:&quot;rgba(0,0,0,0)&quot;},{&quot;type&quot;:&quot;STROKE&quot;,&quot;strokeStyle&quot;:&quot;rgba(163, 207, 163, 1)&quot;,&quot;lineWidth&quot;:11.85128982221278,&quot;lineJoin&quot;:&quot;round&quot;}],&quot;isLocked&quot;:false,&quot;parent&quot;:{&quot;type&quot;:&quot;CHILD&quot;,&quot;parentId&quot;:&quot;f877edb1-1a32-4326-8b5a-68d886b62fdb&quot;,&quot;order&quot;:&quot;5&quot;}},&quot;7ef90a14-4f7e-49e5-a582-5c269f169a05&quot;:{&quot;type&quot;:&quot;FIGURE_OBJECT&quot;,&quot;id&quot;:&quot;7ef90a14-4f7e-49e5-a582-5c269f169a05&quot;,&quot;relativeTransform&quot;:{&quot;translate&quot;:{&quot;x&quot;:0,&quot;y&quot;:0},&quot;rotate&quot;:3.141592653589791,&quot;skewX&quot;:7.563825079083425e-31},&quot;opacity&quot;:1,&quot;path&quot;:{&quot;type&quot;:&quot;ARC&quot;,&quot;size&quot;:{&quot;x&quot;:-108.6978702848457,&quot;y&quot;:108.69787028484645},&quot;startAngle&quot;:0.8987517469586247,&quot;sweepAngle&quot;:0.254413158044971},&quot;pathStyles&quot;:[{&quot;type&quot;:&quot;FILL&quot;,&quot;fillStyle&quot;:&quot;rgba(0,0,0,0)&quot;},{&quot;type&quot;:&quot;STROKE&quot;,&quot;strokeStyle&quot;:&quot;rgba(216, 174, 200, 1)&quot;,&quot;lineWidth&quot;:11.851289822212774,&quot;lineJoin&quot;:&quot;round&quot;}],&quot;isLocked&quot;:false,&quot;parent&quot;:{&quot;type&quot;:&quot;CHILD&quot;,&quot;parentId&quot;:&quot;f877edb1-1a32-4326-8b5a-68d886b62fdb&quot;,&quot;order&quot;:&quot;7&quot;}},&quot;2c04b80d-9dc1-48bd-a712-cca72007f3b6&quot;:{&quot;type&quot;:&quot;FIGURE_OBJECT&quot;,&quot;id&quot;:&quot;2c04b80d-9dc1-48bd-a712-cca72007f3b6&quot;,&quot;relativeTransform&quot;:{&quot;translate&quot;:{&quot;x&quot;:-117.79981636382537,&quot;y&quot;:10.912423215531796},&quot;rotate&quot;:0},&quot;opacity&quot;:1,&quot;path&quot;:{&quot;type&quot;:&quot;POLY_LINE&quot;,&quot;points&quot;:[{&quot;x&quot;:-32.5775783375696,&quot;y&quot;:27.147981947974664},{&quot;x&quot;:32.5775783375696,&quot;y&quot;:-27.147981947974664}],&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2&quot;}},&quot;3c3510e4-2921-4eef-99a7-c10b6833b9c5&quot;:{&quot;type&quot;:&quot;FIGURE_OBJECT&quot;,&quot;id&quot;:&quot;3c3510e4-2921-4eef-99a7-c10b6833b9c5&quot;,&quot;relativeTransform&quot;:{&quot;translate&quot;:{&quot;x&quot;:-129.0209822356549,&quot;y&quot;:4.034934455378215},&quot;rotate&quot;:0},&quot;opacity&quot;:1,&quot;path&quot;:{&quot;type&quot;:&quot;POLY_LINE&quot;,&quot;points&quot;:[{&quot;x&quot;:-25.700089577416016,&quot;y&quot;:20.994439373100406},{&quot;x&quot;:25.700089577416016,&quot;y&quot;:-20.994439373100406}],&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5&quot;}},&quot;68a39f0a-752d-409f-a8f2-30226f1df7f1&quot;:{&quot;type&quot;:&quot;FIGURE_OBJECT&quot;,&quot;id&quot;:&quot;68a39f0a-752d-409f-a8f2-30226f1df7f1&quot;,&quot;relativeTransform&quot;:{&quot;translate&quot;:{&quot;x&quot;:-144.92237051666075,&quot;y&quot;:-22.10743038443696},&quot;rotate&quot;:0},&quot;opacity&quot;:1,&quot;source&quot;:{&quot;type&quot;:&quot;ASSETS&quot;},&quot;pathStyles&quot;:[{&quot;type&quot;:&quot;FILL&quot;,&quot;fillStyle&quot;:&quot;rgb(0,0,0)&quot;}],&quot;isLocked&quot;:false,&quot;parent&quot;:{&quot;type&quot;:&quot;CHILD&quot;,&quot;parentId&quot;:&quot;29cced40-7bda-4fc6-9f7b-07eac6b8532a&quot;,&quot;order&quot;:&quot;17&quot;}},&quot;558b8ff9-d517-4fcf-91a8-1b91289dcb2e&quot;:{&quot;type&quot;:&quot;FIGURE_OBJECT&quot;,&quot;id&quot;:&quot;558b8ff9-d517-4fcf-91a8-1b91289dcb2e&quot;,&quot;relativeTransform&quot;:{&quot;translate&quot;:{&quot;x&quot;:50.64897500102016,&quot;y&quot;:-0.017702942906062467},&quot;rotate&quot;:0},&quot;opacity&quot;:1,&quot;path&quot;:{&quot;type&quot;:&quot;RECT&quot;,&quot;size&quot;:{&quot;x&quot;:-19.318508669284522,&quot;y&quot;:10.96271291270838},&quot;cornerRounding&quot;:{&quot;type&quot;:&quot;ARC_LENGTH&quot;,&quot;global&quot;:0}},&quot;pathStyles&quot;:[{&quot;type&quot;:&quot;FILL&quot;,&quot;fillStyle&quot;:&quot;rgba(163, 207, 163, 1)&quot;},{&quot;type&quot;:&quot;STROKE&quot;,&quot;strokeStyle&quot;:&quot;rgba(11, 16, 60, 1)&quot;,&quot;lineWidth&quot;:0,&quot;lineJoin&quot;:&quot;round&quot;,&quot;dashArray&quot;:[0,0]}],&quot;isLocked&quot;:false,&quot;parent&quot;:{&quot;type&quot;:&quot;CHILD&quot;,&quot;parentId&quot;:&quot;68a39f0a-752d-409f-a8f2-30226f1df7f1&quot;,&quot;order&quot;:&quot;2&quot;}},&quot;6dd6b20a-0a37-4fd7-93ba-527be13e76db&quot;:{&quot;type&quot;:&quot;FIGURE_OBJECT&quot;,&quot;id&quot;:&quot;6dd6b20a-0a37-4fd7-93ba-527be13e76db&quot;,&quot;relativeTransform&quot;:{&quot;translate&quot;:{&quot;x&quot;:-0.5285273657035297,&quot;y&quot;:-0.018331037186309518},&quot;rotate&quot;:0},&quot;opacity&quot;:1,&quot;path&quot;:{&quot;type&quot;:&quot;RECT&quot;,&quot;size&quot;:{&quot;x&quot;:-83.03742616150093,&quot;y&quot;:10.96271291270838},&quot;cornerRounding&quot;:{&quot;type&quot;:&quot;ARC_LENGTH&quot;,&quot;global&quot;:0}},&quot;pathStyles&quot;:[{&quot;type&quot;:&quot;FILL&quot;,&quot;fillStyle&quot;:&quot;rgba(25, 77, 155, 1)&quot;},{&quot;type&quot;:&quot;STROKE&quot;,&quot;strokeStyle&quot;:&quot;rgba(107, 21, 25, 1)&quot;,&quot;lineWidth&quot;:0,&quot;lineJoin&quot;:&quot;round&quot;,&quot;dashArray&quot;:[0,0]}],&quot;isLocked&quot;:false,&quot;parent&quot;:{&quot;type&quot;:&quot;CHILD&quot;,&quot;parentId&quot;:&quot;68a39f0a-752d-409f-a8f2-30226f1df7f1&quot;,&quot;order&quot;:&quot;5&quot;}},&quot;4bc5de70-2c21-4718-a9d2-55d91f2c2f0b&quot;:{&quot;type&quot;:&quot;FIGURE_OBJECT&quot;,&quot;id&quot;:&quot;4bc5de70-2c21-4718-a9d2-55d91f2c2f0b&quot;,&quot;relativeTransform&quot;:{&quot;translate&quot;:{&quot;x&quot;:-50.96797430703172,&quot;y&quot;:0.01833103718630823},&quot;rotate&quot;:0},&quot;opacity&quot;:1,&quot;path&quot;:{&quot;type&quot;:&quot;RECT&quot;,&quot;size&quot;:{&quot;x&quot;:-18.680510057261408,&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68a39f0a-752d-409f-a8f2-30226f1df7f1&quot;,&quot;order&quot;:&quot;7&quot;}},&quot;0a9a49a7-2646-4949-90a3-c6c5c591bd10&quot;:{&quot;type&quot;:&quot;FIGURE_OBJECT&quot;,&quot;id&quot;:&quot;0a9a49a7-2646-4949-90a3-c6c5c591bd10&quot;,&quot;relativeTransform&quot;:{&quot;translate&quot;:{&quot;x&quot;:-195.116744738087,&quot;y&quot;:-52.01593016241482},&quot;rotate&quot;:0},&quot;opacity&quot;:1,&quot;path&quot;:{&quot;type&quot;:&quot;RECT&quot;,&quot;size&quot;:{&quot;x&quot;:-17.55899024299453,&quot;y&quot;:12.041626439043876},&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29cced40-7bda-4fc6-9f7b-07eac6b8532a&quot;,&quot;order&quot;:&quot;2&quot;}},&quot;299da33c-9d51-48b1-a2e0-2d47d5425117&quot;:{&quot;type&quot;:&quot;FIGURE_OBJECT&quot;,&quot;id&quot;:&quot;299da33c-9d51-48b1-a2e0-2d47d5425117&quot;,&quot;relativeTransform&quot;:{&quot;translate&quot;:{&quot;x&quot;:-244.9225235176717,&quot;y&quot;:-41.92700078930485},&quot;rotate&quot;:0},&quot;opacity&quot;:1,&quot;source&quot;:{&quot;type&quot;:&quot;ASSETS&quot;},&quot;pathStyles&quot;:[{&quot;type&quot;:&quot;FILL&quot;,&quot;fillStyle&quot;:&quot;rgb(0,0,0)&quot;}],&quot;isLocked&quot;:false,&quot;parent&quot;:{&quot;type&quot;:&quot;CHILD&quot;,&quot;parentId&quot;:&quot;29cced40-7bda-4fc6-9f7b-07eac6b8532a&quot;,&quot;order&quot;:&quot;21&quot;}},&quot;2e0b8f46-1869-43ce-b41d-59e112446ec8&quot;:{&quot;type&quot;:&quot;FIGURE_OBJECT&quot;,&quot;id&quot;:&quot;2e0b8f46-1869-43ce-b41d-59e112446ec8&quot;,&quot;relativeTransform&quot;:{&quot;translate&quot;:{&quot;x&quot;:-1.098782716894568,&quot;y&quot;:-10.025425874063599},&quot;rotate&quot;:0},&quot;opacity&quot;:1,&quot;path&quot;:{&quot;type&quot;:&quot;RECT&quot;,&quot;size&quot;:{&quot;x&quot;:-83.99571248163535,&quot;y&quot;:10.96271291270838},&quot;cornerRounding&quot;:{&quot;type&quot;:&quot;ARC_LENGTH&quot;,&quot;global&quot;:0}},&quot;pathStyles&quot;:[{&quot;type&quot;:&quot;FILL&quot;,&quot;fillStyle&quot;:&quot;rgba(187, 32, 78, 1)&quot;},{&quot;type&quot;:&quot;STROKE&quot;,&quot;strokeStyle&quot;:&quot;rgba(107, 21, 25, 1)&quot;,&quot;lineWidth&quot;:0,&quot;lineJoin&quot;:&quot;round&quot;,&quot;dashArray&quot;:[0,0]}],&quot;isLocked&quot;:false,&quot;parent&quot;:{&quot;type&quot;:&quot;CHILD&quot;,&quot;parentId&quot;:&quot;299da33c-9d51-48b1-a2e0-2d47d5425117&quot;,&quot;order&quot;:&quot;2&quot;}},&quot;3f8283f0-4c67-407a-8e7d-b845cb6966af&quot;:{&quot;type&quot;:&quot;FIGURE_OBJECT&quot;,&quot;id&quot;:&quot;3f8283f0-4c67-407a-8e7d-b845cb6966af&quot;,&quot;relativeTransform&quot;:{&quot;translate&quot;:{&quot;x&quot;:-50.43140952636912,&quot;y&quot;:-10.025425874063597},&quot;rotate&quot;:0},&quot;opacity&quot;:1,&quot;path&quot;:{&quot;type&quot;:&quot;RECT&quot;,&quot;size&quot;:{&quot;x&quot;:-15.882246017947026,&quot;y&quot;:10.96271291270838},&quot;cornerRounding&quot;:{&quot;type&quot;:&quot;ARC_LENGTH&quot;,&quot;global&quot;:0}},&quot;pathStyles&quot;:[{&quot;type&quot;:&quot;FILL&quot;,&quot;fillStyle&quot;:&quot;rgba(216, 174, 200, 1)&quot;},{&quot;type&quot;:&quot;STROKE&quot;,&quot;strokeStyle&quot;:&quot;rgba(11, 16, 60, 1)&quot;,&quot;lineWidth&quot;:0,&quot;lineJoin&quot;:&quot;round&quot;,&quot;dashArray&quot;:[0,0]}],&quot;isLocked&quot;:false,&quot;parent&quot;:{&quot;type&quot;:&quot;CHILD&quot;,&quot;parentId&quot;:&quot;299da33c-9d51-48b1-a2e0-2d47d5425117&quot;,&quot;order&quot;:&quot;5&quot;}},&quot;6a3130ca-bd33-4cba-a889-d4cfe7a9997e&quot;:{&quot;type&quot;:&quot;FIGURE_OBJECT&quot;,&quot;id&quot;:&quot;6a3130ca-bd33-4cba-a889-d4cfe7a9997e&quot;,&quot;relativeTransform&quot;:{&quot;translate&quot;:{&quot;x&quot;:57.82957289638317,&quot;y&quot;:5.190549190187418},&quot;rotate&quot;:0},&quot;opacity&quot;:1,&quot;path&quot;:{&quot;type&quot;:&quot;POLY_LINE&quot;,&quot;points&quot;:[{&quot;x&quot;:0,&quot;y&quot;:9.77327350127088},{&quot;x&quot;:0,&quot;y&quot;:-9.77327350127088}],&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9da33c-9d51-48b1-a2e0-2d47d5425117&quot;,&quot;order&quot;:&quot;7&quot;}},&quot;2ad671c8-09bd-41d7-9614-b6438f7aa3bf&quot;:{&quot;type&quot;:&quot;FIGURE_OBJECT&quot;,&quot;id&quot;:&quot;2ad671c8-09bd-41d7-9614-b6438f7aa3bf&quot;,&quot;relativeTransform&quot;:{&quot;translate&quot;:{&quot;x&quot;:-204.4394113304722,&quot;y&quot;:-37.098424691757096},&quot;rotate&quot;:0},&quot;opacity&quot;:1,&quot;path&quot;:{&quot;type&quot;:&quot;POLY_LINE&quot;,&quot;points&quot;:[{&quot;x&quot;:0,&quot;y&quot;:9.411300408631215},{&quot;x&quot;:0,&quot;y&quot;:-9.411300408631215}],&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cced40-7bda-4fc6-9f7b-07eac6b8532a&quot;,&quot;order&quot;:&quot;22&quot;}},&quot;48b92256-3423-4d8e-9953-ef6d03238234&quot;:{&quot;type&quot;:&quot;FIGURE_OBJECT&quot;,&quot;id&quot;:&quot;48b92256-3423-4d8e-9953-ef6d03238234&quot;,&quot;relativeTransform&quot;:{&quot;translate&quot;:{&quot;x&quot;:-272.8137378348189,&quot;y&quot;:-9.654256358035772},&quot;rotate&quot;:0},&quot;opacity&quot;:1,&quot;path&quot;:{&quot;type&quot;:&quot;POLY_LINE&quot;,&quot;points&quot;:[{&quot;x&quot;:-15.292307712083959,&quot;y&quot;:-37.57941492763178},{&quot;x&quot;:15.292307712083959,&quot;y&quot;:37.57941492763178}],&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5&quot;}},&quot;28a30821-370a-4579-8c7e-c90f801e713d&quot;:{&quot;type&quot;:&quot;FIGURE_OBJECT&quot;,&quot;id&quot;:&quot;28a30821-370a-4579-8c7e-c90f801e713d&quot;,&quot;relativeTransform&quot;:{&quot;translate&quot;:{&quot;x&quot;:-283.3109575213691,&quot;y&quot;:-3.1387406905218533},&quot;rotate&quot;:0},&quot;opacity&quot;:1,&quot;path&quot;:{&quot;type&quot;:&quot;POLY_LINE&quot;,&quot;points&quot;:[{&quot;x&quot;:-19.274011731120243,&quot;y&quot;:-44.0949305951457},{&quot;x&quot;:19.274011731120243,&quot;y&quot;:44.0949305951457}],&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7&quot;}},&quot;647ffb41-055a-4644-9150-6ba08ea82083&quot;:{&quot;type&quot;:&quot;FIGURE_OBJECT&quot;,&quot;id&quot;:&quot;647ffb41-055a-4644-9150-6ba08ea82083&quot;,&quot;relativeTransform&quot;:{&quot;translate&quot;:{&quot;x&quot;:59.41529019642408,&quot;y&quot;:55.80827035403251},&quot;rotate&quot;:1.6633706097496874},&quot;opacity&quot;:1,&quot;source&quot;:{&quot;type&quot;:&quot;ASSETS&quot;},&quot;pathStyles&quot;:[{&quot;type&quot;:&quot;FILL&quot;,&quot;fillStyle&quot;:&quot;rgb(0,0,0)&quot;}],&quot;isLocked&quot;:false,&quot;parent&quot;:{&quot;type&quot;:&quot;CHILD&quot;,&quot;parentId&quot;:&quot;29cced40-7bda-4fc6-9f7b-07eac6b8532a&quot;,&quot;order&quot;:&quot;3&quot;}},&quot;0c7337b0-1a73-4ccb-abc5-0bd1b36f8101&quot;:{&quot;type&quot;:&quot;FIGURE_OBJECT&quot;,&quot;id&quot;:&quot;0c7337b0-1a73-4ccb-abc5-0bd1b36f8101&quot;,&quot;relativeTransform&quot;:{&quot;translate&quot;:{&quot;x&quot;:-0.00012607629186732946,&quot;y&quot;:0.00043927970821700505},&quot;rotate&quot;:2.664535259100376e-15},&quot;opacity&quot;:1,&quot;path&quot;:{&quot;type&quot;:&quot;ARC&quot;,&quot;size&quot;:{&quot;x&quot;:-108.6978702848459,&quot;y&quot;:108.69787028484645},&quot;startAngle&quot;:1.522419981228274,&quot;sweepAngle&quot;:3.372811925065065},&quot;pathStyles&quot;:[{&quot;type&quot;:&quot;FILL&quot;,&quot;fillStyle&quot;:&quot;rgba(0,0,0,0)&quot;},{&quot;type&quot;:&quot;STROKE&quot;,&quot;strokeStyle&quot;:&quot;rgba(120, 122, 122, 1)&quot;,&quot;lineWidth&quot;:11.851289822212793,&quot;lineJoin&quot;:&quot;round&quot;}],&quot;isLocked&quot;:false,&quot;parent&quot;:{&quot;type&quot;:&quot;CHILD&quot;,&quot;parentId&quot;:&quot;647ffb41-055a-4644-9150-6ba08ea82083&quot;,&quot;order&quot;:&quot;1&quot;}},&quot;6bb2b0ca-04be-4f8c-b858-045748396cc7&quot;:{&quot;type&quot;:&quot;FIGURE_OBJECT&quot;,&quot;id&quot;:&quot;6bb2b0ca-04be-4f8c-b858-045748396cc7&quot;,&quot;relativeTransform&quot;:{&quot;translate&quot;:{&quot;x&quot;:-0.00036042314567193904,&quot;y&quot;:-0.00037235659307888294},&quot;rotate&quot;:2.664535259100376e-15},&quot;opacity&quot;:1,&quot;path&quot;:{&quot;type&quot;:&quot;ARC&quot;,&quot;size&quot;:{&quot;x&quot;:-108.69787028484598,&quot;y&quot;:108.6978702848464},&quot;startAngle&quot;:-1.4378527244807655,&quot;sweepAngle&quot;:0.2177353515795104},&quot;pathStyles&quot;:[{&quot;type&quot;:&quot;FILL&quot;,&quot;fillStyle&quot;:&quot;rgba(0,0,0,0)&quot;},{&quot;type&quot;:&quot;STROKE&quot;,&quot;strokeStyle&quot;:&quot;rgba(163, 207, 163, 1)&quot;,&quot;lineWidth&quot;:11.851289822212792,&quot;lineJoin&quot;:&quot;round&quot;}],&quot;isLocked&quot;:false,&quot;parent&quot;:{&quot;type&quot;:&quot;CHILD&quot;,&quot;parentId&quot;:&quot;647ffb41-055a-4644-9150-6ba08ea82083&quot;,&quot;order&quot;:&quot;2&quot;}},&quot;41bb8359-3793-4a95-881b-dba5b7ce8574&quot;:{&quot;type&quot;:&quot;FIGURE_OBJECT&quot;,&quot;id&quot;:&quot;41bb8359-3793-4a95-881b-dba5b7ce8574&quot;,&quot;relativeTransform&quot;:{&quot;translate&quot;:{&quot;x&quot;:-0.00005005329484809009,&quot;y&quot;:-0.00007176249243926047},&quot;rotate&quot;:2.664535259100376e-15},&quot;opacity&quot;:1,&quot;path&quot;:{&quot;type&quot;:&quot;ARC&quot;,&quot;size&quot;:{&quot;x&quot;:-108.6978702848458,&quot;y&quot;:108.69787028484654},&quot;startAngle&quot;:-0.14847426360723823,&quot;sweepAngle&quot;:0.276849932291271},&quot;pathStyles&quot;:[{&quot;type&quot;:&quot;FILL&quot;,&quot;fillStyle&quot;:&quot;rgba(0,0,0,0)&quot;},{&quot;type&quot;:&quot;STROKE&quot;,&quot;strokeStyle&quot;:&quot;rgba(242, 179, 66, 1)&quot;,&quot;lineWidth&quot;:11.851289822212792,&quot;lineJoin&quot;:&quot;round&quot;}],&quot;isLocked&quot;:false,&quot;parent&quot;:{&quot;type&quot;:&quot;CHILD&quot;,&quot;parentId&quot;:&quot;647ffb41-055a-4644-9150-6ba08ea82083&quot;,&quot;order&quot;:&quot;3&quot;}},&quot;c0ef2802-9104-46b3-9ee6-bf4d64c69cbc&quot;:{&quot;type&quot;:&quot;FIGURE_OBJECT&quot;,&quot;id&quot;:&quot;c0ef2802-9104-46b3-9ee6-bf4d64c69cbc&quot;,&quot;relativeTransform&quot;:{&quot;translate&quot;:{&quot;x&quot;:-0.00012607629137352573,&quot;y&quot;:0.000439279707394023},&quot;rotate&quot;:2.664535259100376e-15},&quot;opacity&quot;:1,&quot;path&quot;:{&quot;type&quot;:&quot;ARC&quot;,&quot;size&quot;:{&quot;x&quot;:-108.6978702848458,&quot;y&quot;:108.69787028484657},&quot;startAngle&quot;:1.3014750308128296,&quot;sweepAngle&quot;:0.2551602710514611},&quot;pathStyles&quot;:[{&quot;type&quot;:&quot;FILL&quot;,&quot;fillStyle&quot;:&quot;rgba(0,0,0,0)&quot;},{&quot;type&quot;:&quot;STROKE&quot;,&quot;strokeStyle&quot;:&quot;rgba(216, 174, 200, 1)&quot;,&quot;lineWidth&quot;:11.851289822212793,&quot;lineJoin&quot;:&quot;round&quot;}],&quot;isLocked&quot;:false,&quot;parent&quot;:{&quot;type&quot;:&quot;CHILD&quot;,&quot;parentId&quot;:&quot;647ffb41-055a-4644-9150-6ba08ea82083&quot;,&quot;order&quot;:&quot;5&quot;}},&quot;e8525988-27c5-424f-8030-45b40e5ca4a9&quot;:{&quot;type&quot;:&quot;FIGURE_OBJECT&quot;,&quot;id&quot;:&quot;e8525988-27c5-424f-8030-45b40e5ca4a9&quot;,&quot;relativeTransform&quot;:{&quot;translate&quot;:{&quot;x&quot;:-0.00012607629137352573,&quot;y&quot;:0.000439279707394023},&quot;rotate&quot;:2.664535259100376e-15},&quot;opacity&quot;:1,&quot;path&quot;:{&quot;type&quot;:&quot;ARC&quot;,&quot;size&quot;:{&quot;x&quot;:-108.6978702848458,&quot;y&quot;:108.69787028484656},&quot;startAngle&quot;:0.11626942144938479,&quot;sweepAngle&quot;:1.2228864053729263},&quot;pathStyles&quot;:[{&quot;type&quot;:&quot;FILL&quot;,&quot;fillStyle&quot;:&quot;rgba(0,0,0,0)&quot;},{&quot;type&quot;:&quot;STROKE&quot;,&quot;strokeStyle&quot;:&quot;rgba(187, 32, 78, 1)&quot;,&quot;lineWidth&quot;:11.851289822212792,&quot;lineJoin&quot;:&quot;round&quot;}],&quot;isLocked&quot;:false,&quot;parent&quot;:{&quot;type&quot;:&quot;CHILD&quot;,&quot;parentId&quot;:&quot;647ffb41-055a-4644-9150-6ba08ea82083&quot;,&quot;order&quot;:&quot;6&quot;}},&quot;6764cc87-5db5-4464-8a38-12c9348267ae&quot;:{&quot;type&quot;:&quot;FIGURE_OBJECT&quot;,&quot;id&quot;:&quot;6764cc87-5db5-4464-8a38-12c9348267ae&quot;,&quot;relativeTransform&quot;:{&quot;translate&quot;:{&quot;x&quot;:0.00036042314583656447,&quot;y&quot;:-0.0004392797080523796},&quot;rotate&quot;:2.664535259100376e-15},&quot;opacity&quot;:1,&quot;path&quot;:{&quot;type&quot;:&quot;ARC&quot;,&quot;size&quot;:{&quot;x&quot;:-108.6978702848458,&quot;y&quot;:108.69787028484656},&quot;startAngle&quot;:-1.2140996746224726,&quot;sweepAngle&quot;:1.0656254110152368},&quot;pathStyles&quot;:[{&quot;type&quot;:&quot;FILL&quot;,&quot;fillStyle&quot;:&quot;rgba(0,0,0,0)&quot;},{&quot;type&quot;:&quot;STROKE&quot;,&quot;strokeStyle&quot;:&quot;rgba(25, 77, 155, 1)&quot;,&quot;lineWidth&quot;:11.851289822212792,&quot;lineJoin&quot;:&quot;round&quot;}],&quot;isLocked&quot;:false,&quot;parent&quot;:{&quot;type&quot;:&quot;CHILD&quot;,&quot;parentId&quot;:&quot;647ffb41-055a-4644-9150-6ba08ea82083&quot;,&quot;order&quot;:&quot;7&quot;}},&quot;1f09090c-4d23-4cf9-a362-495ae31d9b46&quot;:{&quot;type&quot;:&quot;FIGURE_OBJECT&quot;,&quot;id&quot;:&quot;1f09090c-4d23-4cf9-a362-495ae31d9b46&quot;,&quot;relativeTransform&quot;:{&quot;translate&quot;:{&quot;x&quot;:-79.61461180975448,&quot;y&quot;:63.77619714803405},&quot;rotate&quot;:0},&quot;opacity&quot;:1,&quot;path&quot;:{&quot;type&quot;:&quot;POLY_LINE&quot;,&quot;points&quot;:[{&quot;x&quot;:-62.82142582149799,&quot;y&quot;:0},{&quot;x&quot;:62.82142582149799,&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35&quot;}},&quot;aca14f75-1786-42c8-b7a7-8680fdbc229c&quot;:{&quot;type&quot;:&quot;FIGURE_OBJECT&quot;,&quot;id&quot;:&quot;aca14f75-1786-42c8-b7a7-8680fdbc229c&quot;,&quot;relativeTransform&quot;:{&quot;translate&quot;:{&quot;x&quot;:289.3996423626069,&quot;y&quot;:71.26057722041638},&quot;rotate&quot;:0},&quot;opacity&quot;:1,&quot;source&quot;:{&quot;id&quot;:&quot;5ee3e386801d3900ae610196&quot;,&quot;type&quot;:&quot;ASSETS&quot;},&quot;pathStyles&quot;:[{&quot;type&quot;:&quot;FILL&quot;,&quot;fillStyle&quot;:&quot;rgb(0,0,0)&quot;}],&quot;isLocked&quot;:false,&quot;parent&quot;:{&quot;type&quot;:&quot;CHILD&quot;,&quot;parentId&quot;:&quot;29cced40-7bda-4fc6-9f7b-07eac6b8532a&quot;,&quot;order&quot;:&quot;4&quot;}},&quot;6e82e7ba-17a6-490b-9cc7-59d775472ff9&quot;:{&quot;type&quot;:&quot;FIGURE_OBJECT&quot;,&quot;id&quot;:&quot;6e82e7ba-17a6-490b-9cc7-59d775472ff9&quot;,&quot;name&quot;:&quot;Petri dish&quot;,&quot;relativeTransform&quot;:{&quot;translate&quot;:{&quot;x&quot;:-0.21207501149288413,&quot;y&quot;:3.239535964804221e-14},&quot;rotate&quot;:0,&quot;skewX&quot;:0,&quot;scale&quot;:{&quot;x&quot;:0.3507108885563849,&quot;y&quot;:0.3507108885563848}},&quot;opacity&quot;:1,&quot;image&quot;:{&quot;url&quot;:&quot;https://icons.biorender.com/biorender/5ee274bf88e8df0028d0e36e/petri-dish-2.png&quot;,&quot;fallbackUrl&quot;:&quot;https://res.cloudinary.com/dlcjuc3ej/image/upload/v1591899318/jcfbo0w7apy62fyf4w2i.svg#/keystone/api/icons/5ee274bf88e8df0028d0e36e/petri-dish-2.svg&quot;,&quot;size&quot;:{&quot;x&quot;:325,&quot;y&quot;:243},&quot;isPremium&quot;:false},&quot;source&quot;:{&quot;id&quot;:&quot;5ee0f3bac4e9c30027d95cee&quot;,&quot;type&quot;:&quot;ASSETS&quot;},&quot;pathStyles&quot;:[{&quot;type&quot;:&quot;FILL&quot;,&quot;fillStyle&quot;:&quot;rgb(0,0,0)&quot;}],&quot;isLocked&quot;:false,&quot;parent&quot;:{&quot;type&quot;:&quot;CHILD&quot;,&quot;parentId&quot;:&quot;aca14f75-1786-42c8-b7a7-8680fdbc229c&quot;,&quot;order&quot;:&quot;2&quot;}},&quot;a211fc0b-27e5-4bde-89ad-9bd87ae5f5dd&quot;:{&quot;type&quot;:&quot;FIGURE_OBJECT&quot;,&quot;id&quot;:&quot;a211fc0b-27e5-4bde-89ad-9bd87ae5f5dd&quot;,&quot;name&quot;:&quot;Petri dish (streak plate, streak only)&quot;,&quot;relativeTransform&quot;:{&quot;translate&quot;:{&quot;x&quot;:1.3575912950508233,&quot;y&quot;:-2.361981783615092},&quot;rotate&quot;:0,&quot;skewX&quot;:0,&quot;scale&quot;:{&quot;x&quot;:0.33641568136659344,&quot;y&quot;:0.14818170720722237}},&quot;opacity&quot;:1,&quot;image&quot;:{&quot;url&quot;:&quot;https://icons.biorender.com/biorender/5d3a0ec4b97f39000480a60c/petri-dish-streak-plate-streak-only.png&quot;,&quot;fallbackUrl&quot;:&quot;https://res.cloudinary.com/dlcjuc3ej/image/upload/v1564085951/liue7ejezt6wx6lf9466.svg#/keystone/api/icons/5d3a0ec4b97f39000480a60c/petri-dish-streak-plate-streak-only.svg&quot;,&quot;size&quot;:{&quot;x&quot;:332,&quot;y&quot;:341},&quot;isPremium&quot;:false},&quot;source&quot;:{&quot;id&quot;:&quot;5d3a0e8bb97f39000480a606&quot;,&quot;type&quot;:&quot;ASSETS&quot;},&quot;pathStyles&quot;:[{&quot;type&quot;:&quot;FILL&quot;,&quot;fillStyle&quot;:&quot;rgb(0,0,0)&quot;}],&quot;isLocked&quot;:false,&quot;parent&quot;:{&quot;type&quot;:&quot;CHILD&quot;,&quot;parentId&quot;:&quot;aca14f75-1786-42c8-b7a7-8680fdbc229c&quot;,&quot;order&quot;:&quot;5&quot;}},&quot;74eabf7c-d6e6-44c9-8d27-98b793c7537b&quot;:{&quot;type&quot;:&quot;FIGURE_OBJECT&quot;,&quot;id&quot;:&quot;74eabf7c-d6e6-44c9-8d27-98b793c7537b&quot;,&quot;relativeTransform&quot;:{&quot;translate&quot;:{&quot;x&quot;:-149.76866307563662,&quot;y&quot;:-37.2425465060881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45&quot;}},&quot;1dccc092-2da5-4ae8-835e-c7e8612c340f&quot;:{&quot;type&quot;:&quot;FIGURE_OBJECT&quot;,&quot;id&quot;:&quot;1dccc092-2da5-4ae8-835e-c7e8612c340f&quot;,&quot;relativeTransform&quot;:{&quot;translate&quot;:{&quot;x&quot;:-243.5653026789815,&quot;y&quot;:-66.7948952961697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quot;}},&quot;7cfdee84-abbe-4459-a2d6-5db32bf1c0f5&quot;:{&quot;type&quot;:&quot;FIGURE_OBJECT&quot;,&quot;id&quot;:&quot;7cfdee84-abbe-4459-a2d6-5db32bf1c0f5&quot;,&quot;relativeTransform&quot;:{&quot;translate&quot;:{&quot;x&quot;:-11.880805004039315,&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1&quot;}},&quot;d860a921-90ed-42f3-84eb-945e33ae419d&quot;:{&quot;type&quot;:&quot;FIGURE_OBJECT&quot;,&quot;id&quot;:&quot;d860a921-90ed-42f3-84eb-945e33ae419d&quot;,&quot;relativeTransform&quot;:{&quot;translate&quot;:{&quot;x&quot;:128.5647549401496,&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2&quot;}},&quot;06036b77-6582-42b1-a2f1-5bfc0a9c958c&quot;:{&quot;type&quot;:&quot;FIGURE_OBJECT&quot;,&quot;id&quot;:&quot;06036b77-6582-42b1-a2f1-5bfc0a9c958c&quot;,&quot;relativeTransform&quot;:{&quot;translate&quot;:{&quot;x&quot;:-456.6899146680975,&quot;y&quot;:175.1961266058389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48]}],&quot;text&quot;:&quot;Linear Vector &amp; DNA inserts with overlapping ends&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74.14676506617468,&quot;y&quot;:35.88743997477059},&quot;targetSize&quot;:{&quot;x&quot;:174.14676506617468,&quot;y&quot;:35.88743997477059},&quot;format&quot;:&quot;BETTER_TEXT&quot;,&quot;verticalAlign&quot;:&quot;TOP&quot;},&quot;isLocked&quot;:false,&quot;parent&quot;:{&quot;type&quot;:&quot;CHILD&quot;,&quot;parentId&quot;:&quot;29cced40-7bda-4fc6-9f7b-07eac6b8532a&quot;,&quot;order&quot;:&quot;55&quot;}},&quot;d954af2b-336c-4d85-adf1-7435e5ec55ca&quot;:{&quot;type&quot;:&quot;FIGURE_OBJECT&quot;,&quot;id&quot;:&quot;d954af2b-336c-4d85-adf1-7435e5ec55ca&quot;,&quot;relativeTransform&quot;:{&quot;translate&quot;:{&quot;x&quot;:-559.8544490613882,&quot;y&quot;:169.804671114888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57&quot;}},&quot;24b92b24-92f9-44f4-9a65-c16f287891c4&quot;:{&quot;type&quot;:&quot;FIGURE_OBJECT&quot;,&quot;id&quot;:&quot;24b92b24-92f9-44f4-9a65-c16f287891c4&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1&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d954af2b-336c-4d85-adf1-7435e5ec55ca&quot;,&quot;order&quot;:&quot;5&quot;}},&quot;6344eb1d-41ef-4782-aceb-053d814fe175&quot;:{&quot;type&quot;:&quot;FIGURE_OBJECT&quot;,&quot;id&quot;:&quot;6344eb1d-41ef-4782-aceb-053d814fe175&quot;,&quot;relativeTransform&quot;:{&quot;translate&quot;:{&quot;x&quot;:-197.47835750350575,&quot;y&quot;:148.76746496396615},&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4]}],&quot;text&quot;:&quot;Gibson assembly&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08.50002112111382,&quot;y&quot;:17.3572258324761},&quot;targetSize&quot;:{&quot;x&quot;:108.50002112111382,&quot;y&quot;:17.3572258324761},&quot;format&quot;:&quot;BETTER_TEXT&quot;,&quot;verticalAlign&quot;:&quot;TOP&quot;},&quot;isLocked&quot;:false,&quot;parent&quot;:{&quot;type&quot;:&quot;CHILD&quot;,&quot;parentId&quot;:&quot;29cced40-7bda-4fc6-9f7b-07eac6b8532a&quot;,&quot;order&quot;:&quot;6&quot;}},&quot;76097210-6002-46d1-b228-a8df7e15b302&quot;:{&quot;type&quot;:&quot;FIGURE_OBJECT&quot;,&quot;id&quot;:&quot;76097210-6002-46d1-b228-a8df7e15b302&quot;,&quot;relativeTransform&quot;:{&quot;translate&quot;:{&quot;x&quot;:-263.4469905839185,&quot;y&quot;:148.08628555650878},&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2&quot;}},&quot;d4a5efed-d705-4758-b4c3-a188df423d35&quot;:{&quot;type&quot;:&quot;FIGURE_OBJECT&quot;,&quot;id&quot;:&quot;d4a5efed-d705-4758-b4c3-a188df423d35&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2&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76097210-6002-46d1-b228-a8df7e15b302&quot;,&quot;order&quot;:&quot;5&quot;}},&quot;65dac397-1a09-4148-8ad8-41e8c5902c12&quot;:{&quot;type&quot;:&quot;FIGURE_OBJECT&quot;,&quot;id&quot;:&quot;65dac397-1a09-4148-8ad8-41e8c5902c12&quot;,&quot;relativeTransform&quot;:{&quot;translate&quot;:{&quot;x&quot;:65.94613362648353,&quot;y&quot;:149.45290927662782},&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7]}],&quot;text&quot;:&quot;Transformed vector&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23.72631023507851,&quot;y&quot;:18.331391948266653},&quot;targetSize&quot;:{&quot;x&quot;:123.72631023507851,&quot;y&quot;:18.331391948266653},&quot;format&quot;:&quot;BETTER_TEXT&quot;,&quot;verticalAlign&quot;:&quot;TOP&quot;},&quot;isLocked&quot;:false,&quot;parent&quot;:{&quot;type&quot;:&quot;CHILD&quot;,&quot;parentId&quot;:&quot;29cced40-7bda-4fc6-9f7b-07eac6b8532a&quot;,&quot;order&quot;:&quot;65&quot;}},&quot;417511ea-4676-414c-a496-a621cf7ba9f4&quot;:{&quot;type&quot;:&quot;FIGURE_OBJECT&quot;,&quot;id&quot;:&quot;417511ea-4676-414c-a496-a621cf7ba9f4&quot;,&quot;relativeTransform&quot;:{&quot;translate&quot;:{&quot;x&quot;:-6.7762142702456,&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7&quot;}},&quot;280acb7e-b25d-4f76-8241-c283a1c09caa&quot;:{&quot;type&quot;:&quot;FIGURE_OBJECT&quot;,&quot;id&quot;:&quot;280acb7e-b25d-4f76-8241-c283a1c09caa&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3&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417511ea-4676-414c-a496-a621cf7ba9f4&quot;,&quot;order&quot;:&quot;5&quot;}},&quot;d70b45b7-24e5-4926-8fe1-54f861a9b861&quot;:{&quot;type&quot;:&quot;FIGURE_OBJECT&quot;,&quot;id&quot;:&quot;d70b45b7-24e5-4926-8fe1-54f861a9b861&quot;,&quot;relativeTransform&quot;:{&quot;translate&quot;:{&quot;x&quot;:297.5623000925595,&quot;y&quot;:146.8003158160573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23]}],&quot;text&quot;:&quot;Bacterial transformation&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51.52093953779288,&quot;y&quot;:15.926816076145139},&quot;targetSize&quot;:{&quot;x&quot;:151.52093953779288,&quot;y&quot;:15.926816076145139},&quot;format&quot;:&quot;BETTER_TEXT&quot;,&quot;verticalAlign&quot;:&quot;TOP&quot;},&quot;isLocked&quot;:false,&quot;parent&quot;:{&quot;type&quot;:&quot;CHILD&quot;,&quot;parentId&quot;:&quot;29cced40-7bda-4fc6-9f7b-07eac6b8532a&quot;,&quot;order&quot;:&quot;7&quot;}},&quot;f1dc5498-54cd-401d-b39a-dedeee7d64d8&quot;:{&quot;type&quot;:&quot;FIGURE_OBJECT&quot;,&quot;id&quot;:&quot;f1dc5498-54cd-401d-b39a-dedeee7d64d8&quot;,&quot;relativeTransform&quot;:{&quot;translate&quot;:{&quot;x&quot;:207.6798120874192,&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71&quot;}},&quot;459dfe4b-f9d6-4013-9423-61ee370a5a80&quot;:{&quot;type&quot;:&quot;FIGURE_OBJECT&quot;,&quot;id&quot;:&quot;459dfe4b-f9d6-4013-9423-61ee370a5a80&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4&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f1dc5498-54cd-401d-b39a-dedeee7d64d8&quot;,&quot;order&quot;:&quot;5&quot;}},&quot;8cbd4f92-372c-4166-b342-adddc0d018ea&quot;:{&quot;type&quot;:&quot;FIGURE_OBJECT&quot;,&quot;id&quot;:&quot;8cbd4f92-372c-4166-b342-adddc0d018ea&quot;,&quot;relativeTransform&quot;:{&quot;translate&quot;:{&quot;x&quot;:-474.67335757857205,&quot;y&quot;:-17.659888480463596},&quot;rotate&quot;:-2.443460952792061e-16},&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53784492985375,&quot;y&quot;:17.2076897440262},&quot;targetSize&quot;:{&quot;x&quot;:48.53784492985375,&quot;y&quot;:17.2076897440262},&quot;format&quot;:&quot;BETTER_TEXT&quot;,&quot;verticalAlign&quot;:&quot;TOP&quot;},&quot;isLocked&quot;:false,&quot;parent&quot;:{&quot;type&quot;:&quot;CHILD&quot;,&quot;parentId&quot;:&quot;29cced40-7bda-4fc6-9f7b-07eac6b8532a&quot;,&quot;order&quot;:&quot;72&quot;}},&quot;80bee546-f5bc-47df-9e10-bf9676ed2cf1&quot;:{&quot;type&quot;:&quot;FIGURE_OBJECT&quot;,&quot;id&quot;:&quot;80bee546-f5bc-47df-9e10-bf9676ed2cf1&quot;,&quot;relativeTransform&quot;:{&quot;translate&quot;:{&quot;x&quot;:-471.0442898475747,&quot;y&quot;:92.0419350996494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13]}],&quot;text&quot;:&quot;Linear Vector &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86.87354223351893,&quot;y&quot;:15.926816076145139},&quot;targetSize&quot;:{&quot;x&quot;:86.87354223351893,&quot;y&quot;:15.926816076145139},&quot;format&quot;:&quot;BETTER_TEXT&quot;,&quot;verticalAlign&quot;:&quot;TOP&quot;},&quot;isLocked&quot;:false,&quot;parent&quot;:{&quot;type&quot;:&quot;CHILD&quot;,&quot;parentId&quot;:&quot;29cced40-7bda-4fc6-9f7b-07eac6b8532a&quot;,&quot;order&quot;:&quot;75&quot;}},&quot;784ada8d-60f6-45be-bc6d-fed33ae1e20d&quot;:{&quot;type&quot;:&quot;FIGURE_OBJECT&quot;,&quot;id&quot;:&quot;784ada8d-60f6-45be-bc6d-fed33ae1e20d&quot;,&quot;relativeTransform&quot;:{&quot;translate&quot;:{&quot;x&quot;:-366.9267419211311,&quot;y&quot;:-10.906231162221479},&quot;rotate&quot;:0},&quot;opacity&quot;:1,&quot;path&quot;:{&quot;type&quot;:&quot;POLY_LINE&quot;,&quot;points&quot;:[{&quot;x&quot;:-44.97410130853626,&quot;y&quot;:11.453008104989252},{&quot;x&quot;:-28.144463404675502,&quot;y&quot;:-11.45300810498917},{&quot;x&quot;:44.97410130853626,&quot;y&quot;:-11.45300810498917}],&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77&quot;}},&quot;fadf45c7-8cb2-4bd2-aecd-a772c2006c0a&quot;:{&quot;type&quot;:&quot;FIGURE_OBJECT&quot;,&quot;id&quot;:&quot;fadf45c7-8cb2-4bd2-aecd-a772c2006c0a&quot;,&quot;relativeTransform&quot;:{&quot;translate&quot;:{&quot;x&quot;:-365.5718461680448,&quot;y&quot;:-66.0191660555462},&quot;rotate&quot;:3.141592653589793},&quot;opacity&quot;:1,&quot;path&quot;:{&quot;type&quot;:&quot;POLY_LINE&quot;,&quot;points&quot;:[{&quot;x&quot;:44.884663487318115,&quot;y&quot;:14.598570029231793},{&quot;x&quot;:28.233901225893653,&quot;y&quot;:-14.598570029231874},{&quot;x&quot;:-44.884663487318115,&quot;y&quot;:-14.598570029231874}],&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quot;}},&quot;ab086325-014c-4084-a71d-4a6ab10cce7c&quot;:{&quot;type&quot;:&quot;FIGURE_OBJECT&quot;,&quot;id&quot;:&quot;ab086325-014c-4084-a71d-4a6ab10cce7c&quot;,&quot;relativeTransform&quot;:{&quot;translate&quot;:{&quot;x&quot;:-341.31609016493326,&quot;y&quot;:78.06732816461238},&quot;rotate&quot;:0},&quot;opacity&quot;:1,&quot;path&quot;:{&quot;type&quot;:&quot;POLY_LINE&quot;,&quot;points&quot;:[{&quot;x&quot;:-64.79318358249954,&quot;y&quot;:17.316399049747133},{&quot;x&quot;:-13.3930044276675,&quot;y&quot;:-9.469609805587867},{&quot;x&quot;:64.79318358249954,&quot;y&quot;:-16.70907165838111}],&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Smoothing&quot;:{&quot;type&quot;:&quot;CATMULL_SMOOTHING&quot;,&quot;smoothing&quot;:0.2},&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5&quot;}},&quot;2b205da9-6605-4235-b259-d052332e7c3f&quot;:{&quot;type&quot;:&quot;FIGURE_OBJECT&quot;,&quot;id&quot;:&quot;2b205da9-6605-4235-b259-d052332e7c3f&quot;,&quot;relativeTransform&quot;:{&quot;translate&quot;:{&quot;x&quot;:168.70399736435078,&quot;y&quot;:64.74786018921478},&quot;rotate&quot;:0},&quot;opacity&quot;:1,&quot;path&quot;:{&quot;type&quot;:&quot;POLY_LINE&quot;,&quot;points&quot;:[{&quot;x&quot;:-46.6997754129214,&quot;y&quot;:0},{&quot;x&quot;:46.6997754129214,&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9&quot;}},&quot;c2263267-a2c2-4ab8-946c-309523bb8b1d&quot;:{&quot;type&quot;:&quot;FIGURE_OBJECT&quot;,&quot;id&quot;:&quot;c2263267-a2c2-4ab8-946c-309523bb8b1d&quot;,&quot;relativeTransform&quot;:{&quot;translate&quot;:{&quot;x&quot;:36.38908713781876,&quot;y&quot;:-207.63078506367913},&quot;rotate&quot;:0},&quot;opacity&quot;:1,&quot;pathStyles&quot;:[{&quot;type&quot;:&quot;FILL&quot;,&quot;fillStyle&quot;:&quot;rgba(23,56,98,1)&quot;}],&quot;text&quot;:{&quot;textData&quot;:{&quot;lineSpacing&quot;:&quot;normal&quot;,&quot;alignment&quot;:&quot;left&quot;,&quot;lines&quot;:[{&quot;runs&quot;:[{&quot;style&quot;:{&quot;fontFamily&quot;:&quot;Roboto&quot;,&quot;fontSize&quot;:54.80479647071682,&quot;color&quot;:&quot;rgba(23,56,98,1)&quot;,&quot;fontWeight&quot;:&quot;normal&quot;,&quot;fontStyle&quot;:&quot;normal&quot;,&quot;decoration&quot;:&quot;none&quot;,&quot;script&quot;:&quot;none&quot;},&quot;range&quot;:[0,23]}],&quot;text&quot;:&quot;Gibson Assembly Protocol&quot;,&quot;baseStyle&quot;:{&quot;fontFamily&quot;:&quot;Roboto&quot;,&quot;fontSize&quot;:54.80479647071682,&quot;color&quot;:&quot;rgba(23,56,98,1)&quot;,&quot;fontWeight&quot;:&quot;normal&quot;,&quot;fontStyle&quot;:&quot;normal&quot;,&quot;decoration&quot;:&quot;none&quot;,&quot;script&quot;:&quot;none&quot;}}],&quot;verticalAlign&quot;:&quot;TOP&quot;},&quot;size&quot;:{&quot;x&quot;:651.9330847090423,&quot;y&quot;:65.64857361754382},&quot;targetSize&quot;:{&quot;x&quot;:651.9330847090423,&quot;y&quot;:65.64857361754382},&quot;format&quot;:&quot;BETTER_TEXT&quot;,&quot;verticalAlign&quot;:&quot;TOP&quot;},&quot;isLocked&quot;:false,&quot;parent&quot;:{&quot;type&quot;:&quot;CHILD&quot;,&quot;parentId&quot;:&quot;29cced40-7bda-4fc6-9f7b-07eac6b8532a&quot;,&quot;order&quot;:&quot;95&quot;}},&quot;de3b1bbc-ce63-4c07-877d-a672e8c40994&quot;:{&quot;id&quot;:&quot;de3b1bbc-ce63-4c07-877d-a672e8c40994&quot;,&quot;type&quot;:&quot;FIGURE_OBJECT&quot;,&quot;relativeTransform&quot;:{&quot;translate&quot;:{&quot;x&quot;:-71.7000078022478,&quot;y&quot;:-289.90000016391275},&quot;rotate&quot;:0,&quot;skewX&quot;:0,&quot;scale&quot;:{&quot;x&quot;:1,&quot;y&quot;:1}},&quot;text&quot;:{&quot;textData&quot;:{&quot;lineSpacing&quot;:&quot;normal&quot;,&quot;alignment&quot;:&quot;left&quot;,&quot;verticalAlign&quot;:&quot;TOP&quot;,&quot;lines&quot;:[{&quot;runs&quot;:[{&quot;style&quot;:{&quot;fontFamily&quot;:&quot;Helvetica&quot;,&quot;fontSize&quot;:33.33333333333333,&quot;color&quot;:&quot;rgba(23,23,23,1)&quot;,&quot;fontWeight&quot;:&quot;normal&quot;,&quot;fontStyle&quot;:&quot;normal&quot;,&quot;decoration&quot;:&quot;none&quot;,&quot;script&quot;:&quot;none&quot;},&quot;range&quot;:[0,35]},{&quot;style&quot;:{&quot;fontFamily&quot;:&quot;Helvetica&quot;,&quot;fontSize&quot;:33.33333333333333,&quot;color&quot;:&quot;rgba(23,23,23,1)&quot;,&quot;fontWeight&quot;:&quot;normal&quot;,&quot;fontStyle&quot;:&quot;italic&quot;,&quot;decoration&quot;:&quot;none&quot;,&quot;script&quot;:&quot;none&quot;},&quot;range&quot;:[36,45]}],&quot;text&quot;:&quot;Cartoon of intestine development in C. elegans&quot;}],&quot;_lastCaretLocation&quot;:{&quot;lineIndex&quot;:0,&quot;runIndex&quot;:1,&quot;charIndex&quot;:36}},&quot;format&quot;:&quot;BETTER_TEXT&quot;,&quot;size&quot;:{&quot;x&quot;:805.5999843955045,&quot;y&quot;:68.00000032782555},&quot;targetSize&quot;:{&quot;x&quot;:805.5999843955045,&quot;y&quot;:68.00000032782555}},&quot;parent&quot;:{&quot;type&quot;:&quot;CHILD&quot;,&quot;parentId&quot;:&quot;8d66bcd9-60d2-4dd8-aba5-9d5f60c2de80&quot;,&quot;order&quot;:&quot;7&quot;}},&quot;eca539bc-f27b-40d2-ad26-30cd36c490f8&quot;:{&quot;type&quot;:&quot;FIGURE_OBJECT&quot;,&quot;id&quot;:&quot;eca539bc-f27b-40d2-ad26-30cd36c490f8&quot;,&quot;relativeTransform&quot;:{&quot;translate&quot;:{&quot;x&quot;:-238.70000000000005,&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7&quot;},&quot;layout&quot;:{&quot;sizeRatio&quot;:{&quot;x&quot;:0.88,&quot;y&quot;:0.88},&quot;keepAspectRatio&quot;:false}},&quot;b53d71c8-9b10-4b19-beba-d19932474000&quot;:{&quot;id&quot;:&quot;b53d71c8-9b10-4b19-beba-d19932474000&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7]}],&quot;text&quot;:&quot;Sequence&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eca539bc-f27b-40d2-ad26-30cd36c490f8&quot;,&quot;order&quot;:&quot;5&quot;}},&quot;c20ee9e7-514f-4ca3-8d5a-b586e4211488&quot;:{&quot;type&quot;:&quot;FIGURE_OBJECT&quot;,&quot;id&quot;:&quot;c20ee9e7-514f-4ca3-8d5a-b586e4211488&quot;,&quot;relativeTransform&quot;:{&quot;translate&quot;:{&quot;x&quot;:254.19999999999993,&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8&quot;},&quot;layout&quot;:{&quot;sizeRatio&quot;:{&quot;x&quot;:0.88,&quot;y&quot;:0.88},&quot;keepAspectRatio&quot;:false}},&quot;64a3f307-5b78-45cc-8029-e20ed035ef7e&quot;:{&quot;id&quot;:&quot;64a3f307-5b78-45cc-8029-e20ed035ef7e&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13]}],&quot;text&quot;:&quot;Hydrophobicity&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c20ee9e7-514f-4ca3-8d5a-b586e4211488&quot;,&quot;order&quot;:&quot;5&quot;}}}}"/>
    <we:property name="66a2d9d99cb823c4c5d261a5_1721951186672" value="{&quot;id&quot;:&quot;e3fcae8a-0435-4b93-9d52-471c6f5d7b3f&quot;,&quot;objects&quot;:{&quot;e3fcae8a-0435-4b93-9d52-471c6f5d7b3f&quot;:{&quot;id&quot;:&quot;e3fcae8a-0435-4b93-9d52-471c6f5d7b3f&quot;,&quot;type&quot;:&quot;FIGURE_OBJECT&quot;,&quot;document&quot;:{&quot;type&quot;:&quot;DOCUMENT_GROUP&quot;,&quot;canvasType&quot;:&quot;GRAPH&quot;,&quot;units&quot;:&quot;in&quot;}},&quot;ca566dea-4408-463a-8e00-107e630c6fa3&quot;:{&quot;id&quot;:&quot;ca566dea-4408-463a-8e00-107e630c6fa3&quot;,&quot;type&quot;:&quot;FIGURE_OBJECT&quot;,&quot;guide&quot;:{&quot;type&quot;:&quot;GRID&quot;,&quot;distance&quot;:0.5,&quot;units&quot;:&quot;in&quot;},&quot;parent&quot;:{&quot;parentId&quot;:&quot;e3fcae8a-0435-4b93-9d52-471c6f5d7b3f&quot;,&quot;type&quot;:&quot;GUIDE&quot;,&quot;order&quot;:&quot;5&quot;}},&quot;4118b258-cbea-407b-9aac-9a9bdc42c5ce&quot;:{&quot;id&quot;:&quot;4118b258-cbea-407b-9aac-9a9bdc42c5ce&quot;,&quot;name&quot;:&quot;Dataset 1&quot;,&quot;type&quot;:&quot;FIGURE_OBJECT&quot;,&quot;spreadsheetCells&quot;:{&quot;1-1&quot;:{&quot;value&quot;:&quot;Sex&quot;},&quot;2-1&quot;:{&quot;value&quot;:&quot;Treatment&quot;},&quot;3-1&quot;:{&quot;value&quot;:&quot;Result&quot;},&quot;1-2&quot;:{&quot;value&quot;:&quot;Male&quot;},&quot;2-2&quot;:{&quot;value&quot;:&quot;Control&quot;},&quot;3-2&quot;:{&quot;value&quot;:12},&quot;1-3&quot;:{&quot;value&quot;:&quot;Male&quot;},&quot;2-3&quot;:{&quot;value&quot;:&quot;Control&quot;},&quot;3-3&quot;:{&quot;value&quot;:7},&quot;1-4&quot;:{&quot;value&quot;:&quot;Male&quot;},&quot;2-4&quot;:{&quot;value&quot;:&quot;Control&quot;},&quot;3-4&quot;:{&quot;value&quot;:10},&quot;1-5&quot;:{&quot;value&quot;:&quot;Male&quot;},&quot;2-5&quot;:{&quot;value&quot;:&quot;Treated&quot;},&quot;3-5&quot;:{&quot;value&quot;:56},&quot;1-6&quot;:{&quot;value&quot;:&quot;Male&quot;},&quot;2-6&quot;:{&quot;value&quot;:&quot;Treated&quot;},&quot;3-6&quot;:{&quot;value&quot;:43},&quot;1-7&quot;:{&quot;value&quot;:&quot;Male&quot;},&quot;2-7&quot;:{&quot;value&quot;:&quot;Treated&quot;},&quot;3-7&quot;:{&quot;value&quot;:60},&quot;1-8&quot;:{&quot;value&quot;:&quot;Female&quot;},&quot;2-8&quot;:{&quot;value&quot;:&quot;Control&quot;},&quot;3-8&quot;:{&quot;value&quot;:11},&quot;1-9&quot;:{&quot;value&quot;:&quot;Female&quot;},&quot;2-9&quot;:{&quot;value&quot;:&quot;Control&quot;},&quot;3-9&quot;:{&quot;value&quot;:8},&quot;1-10&quot;:{&quot;value&quot;:&quot;Female&quot;},&quot;2-10&quot;:{&quot;value&quot;:&quot;Control&quot;},&quot;3-10&quot;:{&quot;value&quot;:15},&quot;1-11&quot;:{&quot;value&quot;:&quot;Female&quot;},&quot;2-11&quot;:{&quot;value&quot;:&quot;Treated&quot;},&quot;3-11&quot;:{&quot;value&quot;:89},&quot;1-12&quot;:{&quot;value&quot;:&quot;Female&quot;},&quot;2-12&quot;:{&quot;value&quot;:&quot;Treated&quot;},&quot;3-12&quot;:{&quot;value&quot;:101},&quot;1-13&quot;:{&quot;value&quot;:&quot;Female&quot;},&quot;2-13&quot;:{&quot;value&quot;:&quot;Treated&quot;},&quot;3-13&quot;:{&quot;value&quot;:95}},&quot;spreadsheetLayout&quot;:{&quot;type&quot;:&quot;CATEGORICAL_2VAR&quot;,&quot;columnCount&quot;:3,&quot;maxColumns&quot;:3,&quot;defaultColumnWidth&quot;:130,&quot;nReplicates&quot;:1,&quot;dataFormat&quot;:&quot;LONG&quot;},&quot;parent&quot;:{&quot;type&quot;:&quot;DOCUMENT&quot;,&quot;parentId&quot;:&quot;e3fcae8a-0435-4b93-9d52-471c6f5d7b3f&quot;,&quot;order&quot;:&quot;5&quot;}},&quot;9e27bb5a-f8f2-46dd-9993-ad56fef03596&quot;:{&quot;type&quot;:&quot;FIGURE_OBJECT&quot;,&quot;id&quot;:&quot;9e27bb5a-f8f2-46dd-9993-ad56fef03596&quot;,&quot;name&quot;:&quot;Graph 1&quot;,&quot;document&quot;:{&quot;type&quot;:&quot;FIGURE&quot;,&quot;canvasType&quot;:&quot;GRAPH&quot;,&quot;units&quot;:&quot;in&quot;},&quot;relativeTransform&quot;:{&quot;translate&quot;:{&quot;x&quot;:0,&quot;y&quot;:0},&quot;rotate&quot;:0,&quot;skewX&quot;:0,&quot;scale&quot;:{&quot;x&quot;:1,&quot;y&quot;:1}},&quot;parent&quot;:{&quot;type&quot;:&quot;DOCUMENT&quot;,&quot;parentId&quot;:&quot;4118b258-cbea-407b-9aac-9a9bdc42c5ce&quot;,&quot;order&quot;:&quot;5&quot;}},&quot;79b36b21-b1d8-4074-b75e-90623d7009e1&quot;:{&quot;type&quot;:&quot;FIGURE_OBJECT&quot;,&quot;id&quot;:&quot;79b36b21-b1d8-4074-b75e-90623d7009e1&quot;,&quot;graph&quot;:{&quot;type&quot;:&quot;CATEGORICAL&quot;,&quot;independentAxisDirection&quot;:&quot;X&quot;,&quot;axisConfig&quot;:{&quot;independentAxis&quot;:{&quot;scale&quot;:{&quot;type&quot;:&quot;CATEGORICAL&quot;,&quot;groupByVariable&quot;:0,&quot;paddingBetweenGroups&quot;:0.25,&quot;paddingWithinGroups&quot;:0.25,&quot;paddingToGraphEdge&quot;:0.25},&quot;styles&quot;:{&quot;axisLines&quot;:{&quot;strokeColor&quot;:&quot;#293039&quot;,&quot;strokeWidth&quot;:2},&quot;gridLines&quot;:{&quot;color&quot;:&quot;#D0D3D6&quot;,&quot;dashArray&quot;:[4],&quot;lineWidth&quot;:1.5,&quot;type&quot;:&quot;NONE&quot;},&quot;labels&quot;:{&quot;angle&quot;:45,&quot;axisTickPadding&quot;:4,&quot;axisTickSize&quot;:5,&quot;color&quot;:&quot;#171717&quot;,&quot;decoration&quot;:&quot;none&quot;,&quot;fontFamily&quot;:&quot;Roboto&quot;,&quot;fontSize&quot;:16,&quot;fontStyle&quot;:&quot;normal&quot;,&quot;fontWeight&quot;:&quot;normal&quot;},&quot;tickMarks&quot;:{&quot;enabled&quot;:true,&quot;placement&quot;:&quot;OUTSIDE&quot;}},&quot;bounds&quot;:{&quot;left&quot;:0,&quot;top&quot;:266.4245910644531,&quot;width&quot;:352.64532470703125,&quot;height&quot;:58.791507720947266}},&quot;dependentAxis&quot;:{&quot;scale&quot;:{&quot;numberFormat&quot;:&quot;AUTO&quot;,&quot;type&quot;:&quot;LINEAR&quot;},&quot;styles&quot;:{&quot;axisLines&quot;:{&quot;strokeColor&quot;:&quot;#293039&quot;,&quot;strokeWidth&quot;:2},&quot;gridLines&quot;:{&quot;color&quot;:&quot;#EAEAEA&quot;,&quot;dashArray&quot;:[4],&quot;lineWidth&quot;:1,&quot;type&quot;:&quot;NONE&quot;},&quot;labels&quot;:{&quot;angle&quot;:0,&quot;axisTickPadding&quot;:4,&quot;axisTickSize&quot;:5,&quot;color&quot;:&quot;#171717&quot;,&quot;decoration&quot;:&quot;none&quot;,&quot;fontFamily&quot;:&quot;Roboto&quot;,&quot;fontSize&quot;:16,&quot;fontStyle&quot;:&quot;normal&quot;,&quot;fontWeight&quot;:&quot;normal&quot;},&quot;tickMarks&quot;:{&quot;enabled&quot;:true,&quot;placement&quot;:&quot;OUTSIDE&quot;}},&quot;bounds&quot;:{&quot;left&quot;:-37.94571304321289,&quot;top&quot;:-10.773597717285156,&quot;width&quot;:37.94571304321289,&quot;height&quot;:285.42486572265625}}},&quot;graphContent&quot;:{&quot;dataToDisplay&quot;:1,&quot;colorTheme&quot;:&quot;MULTI_COLOR&quot;,&quot;cornerRadius&quot;:2,&quot;dataPointStyles&quot;:{&quot;fill&quot;:&quot;MATCHING_LIGHTER&quot;,&quot;pointSize&quot;:8,&quot;strokeStyle&quot;:&quot;MATCHING_DARKER&quot;,&quot;strokeWidth&quot;:1,&quot;symbol&quot;:&quot;CIRCLE&quot;},&quot;dataPointOverrides&quot;:{},&quot;errorBars&quot;:{&quot;strokeStyle&quot;:&quot;MATCHING_DARKER&quot;,&quot;strokeWidth&quot;:1.5,&quot;style&quot;:&quot;TOP&quot;},&quot;extrasForPoint&quot;:{&quot;pointSize&quot;:12,&quot;symbol&quot;:&quot;CIRCLE&quot;},&quot;indexOverrides&quot;:{},&quot;individualDataPoints&quot;:true,&quot;patternFill&quot;:&quot;NONE&quot;,&quot;strokeStyle&quot;:&quot;MATCHING_DARKER&quot;,&quot;strokeWidth&quot;:1.5,&quot;type&quot;:&quot;column&quot;},&quot;addonConfig&quot;:{&quot;legend&quot;:{&quot;categoryLabelsEnabled&quot;:true,&quot;position&quot;:&quot;TOP_RIGHT&quot;,&quot;orientation&quot;:&quot;VERTICAL&quot;,&quot;styles&quot;:{&quot;categoryLabelTextStyles&quot;:{&quot;fontFamily&quot;:&quot;Roboto&quot;,&quot;fontColor&quot;:&quot;#171717&quot;,&quot;fontSize&quot;:12,&quot;lineSpacing&quot;:1.5},&quot;borderWidth&quot;:0,&quot;groupSpacing&quot;:0.5}},&quot;analysisLabels&quot;:{&quot;position&quot;:&quot;INSIDE_LEGEND&quot;,&quot;labels&quot;:{},&quot;styles&quot;:{&quot;textStyles&quot;:{&quot;fontFamily&quot;:&quot;Roboto&quot;,&quot;fontColor&quot;:&quot;#171717&quot;,&quot;fontSize&quot;:12,&quot;lineSpacing&quot;:1.5}}},&quot;significanceMarkings&quot;:{&quot;markings&quot;:[{&quot;enabled&quot;:false,&quot;pointers&quot;:[&quot;0_0:1_0&quot;,&quot;0_1:1_0&quot;]},{&quot;enabled&quot;:true,&quot;pointers&quot;:[&quot;0_0:1_0&quot;,&quot;0_0:1_1&quot;]},{&quot;enabled&quot;:true,&quot;pointers&quot;:[&quot;0_0:1_0&quot;,&quot;0_1:1_1&quot;]},{&quot;enabled&quot;:true,&quot;pointers&quot;:[&quot;0_1:1_0&quot;,&quot;0_0:1_1&quot;]},{&quot;enabled&quot;:true,&quot;pointers&quot;:[&quot;0_1:1_0&quot;,&quot;0_1:1_1&quot;]},{&quot;enabled&quot;:true,&quot;pointers&quot;:[&quot;0_0:1_1&quot;,&quot;0_1:1_1&quot;]}],&quot;styles&quot;:{&quot;fontFamily&quot;:&quot;Roboto&quot;,&quot;lineWidth&quot;:1.5,&quot;offset&quot;:20,&quot;size&quot;:12,&quot;type&quot;:&quot;ASTERISK&quot;,&quot;dataLineType&quot;:&quot;DATA_DEPENDENT&quot;,&quot;color&quot;:&quot;#000000&quot;},&quot;bounds&quot;:{&quot;left&quot;:64.37176513671875,&quot;top&quot;:-24.531944274902344,&quot;width&quot;:223.90179443359375,&quot;height&quot;:254.12017822265625}}},&quot;size&quot;:{&quot;x&quot;:352.6453094482422,&quot;y&quot;:266.42459869384766},&quot;spreadsheetId&quot;:&quot;4118b258-cbea-407b-9aac-9a9bdc42c5ce&quot;,&quot;analysisId&quot;:&quot;2d736586855f416396bb5c5845addeaa&quot;},&quot;relativeTransform&quot;:{&quot;translate&quot;:{&quot;x&quot;:-1.7242202758789062,&quot;y&quot;:-24.014263153076172},&quot;rotate&quot;:0,&quot;skewX&quot;:0,&quot;scale&quot;:{&quot;x&quot;:1,&quot;y&quot;:1}},&quot;parent&quot;:{&quot;type&quot;:&quot;CHILD&quot;,&quot;parentId&quot;:&quot;9e27bb5a-f8f2-46dd-9993-ad56fef03596&quot;,&quot;order&quot;:&quot;5&quot;}},&quot;478b0cac-b009-4073-956c-d5f257205cde&quot;:{&quot;type&quot;:&quot;FIGURE_OBJECT&quot;,&quot;id&quot;:&quot;478b0cac-b009-4073-956c-d5f257205cde&quot;,&quot;legend&quot;:{&quot;bounds&quot;:{&quot;left&quot;:-4,&quot;top&quot;:-4,&quot;width&quot;:65.40156555175781,&quot;height&quot;:40}},&quot;graphPart&quot;:{&quot;type&quot;:&quot;LEGEND&quot;},&quot;anchorTransform&quot;:{&quot;parentAnchorX&quot;:0.5,&quot;parentAnchorY&quot;:-0.5,&quot;childAnchorX&quot;:-0.7,&quot;childAnchorY&quot;:-0.5,&quot;rotate&quot;:0},&quot;relativeTransform&quot;:{&quot;translate&quot;:{&quot;x&quot;:0,&quot;y&quot;:0}},&quot;parent&quot;:{&quot;type&quot;:&quot;CHILD&quot;,&quot;parentId&quot;:&quot;79b36b21-b1d8-4074-b75e-90623d7009e1&quot;,&quot;order&quot;:&quot;5&quot;}},&quot;5360b689-8f91-487b-ba3c-90a92ade1c7b&quot;:{&quot;type&quot;:&quot;FIGURE_OBJECT&quot;,&quot;id&quot;:&quot;5360b689-8f91-487b-ba3c-90a92ade1c7b&quot;,&quot;text&quot;:{&quot;format&quot;:&quot;BETTER_TEXT&quot;,&quot;size&quot;:{&quot;x&quot;:400,&quot;y&quot;:24},&quot;targetSize&quot;:{&quot;x&quot;:400,&quot;y&quot;:24},&quot;textData&quot;:{&quot;lines&quot;:[{&quot;runs&quot;:[{&quot;style&quot;:{&quot;fontFamily&quot;:&quot;Roboto&quot;,&quot;fontSize&quot;:18.666666666666664,&quot;color&quot;:&quot;#171717&quot;,&quot;letterSpacing&quot;:1.15,&quot;fontWeight&quot;:&quot;bold&quot;,&quot;decoration&quot;:&quot;none&quot;,&quot;fontStyle&quot;:&quot;normal&quot;,&quot;script&quot;:&quot;none&quot;},&quot;range&quot;:[0,8]}],&quot;text&quot;:&quot;Fake Data&quot;}],&quot;verticalAlign&quot;:&quot;CENTER&quot;,&quot;alignment&quot;:&quot;center&quot;,&quot;lineSpacing&quot;:&quot;normal&quot;,&quot;_lastCaretLocation&quot;:{&quot;lineIndex&quot;:0,&quot;runIndex&quot;:-1,&quot;charIndex&quot;:-1,&quot;endOfLine&quot;:true}}},&quot;graphPart&quot;:{&quot;type&quot;:&quot;MAIN_TITLE&quot;},&quot;anchorTransform&quot;:{&quot;parentAnchorX&quot;:0,&quot;parentAnchorY&quot;:-0.5,&quot;childAnchorX&quot;:0,&quot;childAnchorY&quot;:1,&quot;rotate&quot;:0},&quot;relativeTransform&quot;:{&quot;translate&quot;:{&quot;x&quot;:0,&quot;y&quot;:-22}},&quot;parent&quot;:{&quot;type&quot;:&quot;CHILD&quot;,&quot;parentId&quot;:&quot;79b36b21-b1d8-4074-b75e-90623d7009e1&quot;,&quot;order&quot;:&quot;7&quot;}},&quot;ecd618eb-02c7-48e6-8985-77b694eb77f4&quot;:{&quot;type&quot;:&quot;FIGURE_OBJECT&quot;,&quot;id&quot;:&quot;ecd618eb-02c7-48e6-8985-77b694eb77f4&quot;,&quot;text&quot;:{&quot;format&quot;:&quot;BETTER_TEXT&quot;,&quot;size&quot;:{&quot;x&quot;:200,&quot;y&quot;:24},&quot;targetSize&quot;:{&quot;x&quot;:200,&quot;y&quot;:24},&quot;textData&quot;:{&quot;lines&quot;:[{&quot;text&quot;:&quot;X Title&quot;,&quot;runs&quot;:[{&quot;range&quot;:[0,6],&quot;style&quot;:{&quot;fontFamily&quot;:&quot;Roboto&quot;,&quot;fontSize&quot;:16,&quot;color&quot;:&quot;#171717&quot;,&quot;letterSpacing&quot;:1.15,&quot;fontWeight&quot;:&quot;bold&quot;,&quot;decoration&quot;:&quot;none&quot;,&quot;fontStyle&quot;:&quot;normal&quot;,&quot;script&quot;:&quot;none&quot;}}]}],&quot;verticalAlign&quot;:&quot;CENTER&quot;,&quot;alignment&quot;:&quot;center&quot;,&quot;lineSpacing&quot;:&quot;normal&quot;,&quot;_lastCaretLocation&quot;:{&quot;lineIndex&quot;:0,&quot;runIndex&quot;:-1,&quot;charIndex&quot;:-1,&quot;endOfLine&quot;:true}}},&quot;graphPart&quot;:{&quot;type&quot;:&quot;X_AXIS_TITLE&quot;},&quot;anchorTransform&quot;:{&quot;parentAnchorX&quot;:0,&quot;parentAnchorY&quot;:0.5,&quot;childAnchorX&quot;:0,&quot;childAnchorY&quot;:-0.7,&quot;rotate&quot;:0},&quot;relativeTransform&quot;:{&quot;translate&quot;:{&quot;x&quot;:0,&quot;y&quot;:0}},&quot;parent&quot;:{&quot;type&quot;:&quot;CHILD&quot;,&quot;parentId&quot;:&quot;79b36b21-b1d8-4074-b75e-90623d7009e1&quot;,&quot;order&quot;:&quot;8&quot;},&quot;visibility&quot;:&quot;HIDDEN&quot;},&quot;1c6591cb-d07b-4649-b298-21ace17d52a3&quot;:{&quot;type&quot;:&quot;FIGURE_OBJECT&quot;,&quot;id&quot;:&quot;1c6591cb-d07b-4649-b298-21ace17d52a3&quot;,&quot;text&quot;:{&quot;format&quot;:&quot;BETTER_TEXT&quot;,&quot;size&quot;:{&quot;x&quot;:200,&quot;y&quot;:24},&quot;targetSize&quot;:{&quot;x&quot;:200,&quot;y&quot;:24},&quot;textData&quot;:{&quot;lines&quot;:[{&quot;runs&quot;:[{&quot;style&quot;:{&quot;fontFamily&quot;:&quot;Roboto&quot;,&quot;fontSize&quot;:16,&quot;color&quot;:&quot;#171717&quot;,&quot;letterSpacing&quot;:1.15,&quot;fontWeight&quot;:&quot;bold&quot;,&quot;decoration&quot;:&quot;none&quot;,&quot;fontStyle&quot;:&quot;normal&quot;,&quot;script&quot;:&quot;none&quot;},&quot;range&quot;:[0,11]}],&quot;text&quot;:&quot;Random Units&quot;}],&quot;verticalAlign&quot;:&quot;CENTER&quot;,&quot;alignment&quot;:&quot;center&quot;,&quot;lineSpacing&quot;:&quot;normal&quot;,&quot;_lastCaretLocation&quot;:{&quot;lineIndex&quot;:0,&quot;runIndex&quot;:-1,&quot;charIndex&quot;:-1,&quot;endOfLine&quot;:true}}},&quot;graphPart&quot;:{&quot;type&quot;:&quot;Y_AXIS_TITLE&quot;},&quot;anchorTransform&quot;:{&quot;parentAnchorX&quot;:-0.5,&quot;parentAnchorY&quot;:0,&quot;childAnchorX&quot;:0,&quot;childAnchorY&quot;:0.7,&quot;rotate&quot;:-1.5707963267948966},&quot;relativeTransform&quot;:{&quot;translate&quot;:{&quot;x&quot;:0,&quot;y&quot;:0}},&quot;parent&quot;:{&quot;type&quot;:&quot;CHILD&quot;,&quot;parentId&quot;:&quot;79b36b21-b1d8-4074-b75e-90623d7009e1&quot;,&quot;order&quot;:&quot;9&quot;}},&quot;5619994b-3428-4da9-b36b-c93a2807dcec&quot;:{&quot;type&quot;:&quot;FIGURE_OBJECT&quot;,&quot;id&quot;:&quot;5619994b-3428-4da9-b36b-c93a2807dcec&quot;,&quot;parent&quot;:{&quot;type&quot;:&quot;FRAME&quot;,&quot;parentId&quot;:&quot;9e27bb5a-f8f2-46dd-9993-ad56fef03596&quot;,&quot;order&quot;:&quot;5&quot;},&quot;relativeTransform&quot;:{},&quot;path&quot;:{&quot;type&quot;:&quot;RECT&quot;,&quot;size&quot;:{&quot;x&quot;:576,&quot;y&quot;:480}},&quot;pathStyles&quot;:[{&quot;type&quot;:&quot;FILL&quot;,&quot;fillStyle&quot;:&quot;white&quot;}]},&quot;2d736586855f416396bb5c5845addeaa&quot;:{&quot;type&quot;:&quot;FIGURE_OBJECT&quot;,&quot;id&quot;:&quot;2d736586855f416396bb5c5845addeaa&quot;,&quot;analysis&quot;:{&quot;type&quot;:&quot;TWO_WAY_ANOVA&quot;,&quot;inputs&quot;:{&quot;metadata&quot;:{&quot;controlGroupLabel&quot;:&quot;Every group&quot;},&quot;options&quot;:{&quot;alpha&quot;:0.05,&quot;experimentalDesign&quot;:&quot;REGULAR&quot;,&quot;postHocTestVariant&quot;:&quot;TUKEY_MULTIPLE_COMPARISON_TEST&quot;,&quot;comparisonTest&quot;:&quot;COMPARE_ALL_GROUPS&quot;,&quot;controlGroup&quot;:&quot;Every group&quot;,&quot;selectedComparisons&quot;:[[{&quot;label&quot;:&quot;Male:Control&quot;,&quot;value&quot;:&quot;0_0:1_0&quot;},{&quot;label&quot;:&quot;Male:Treated&quot;,&quot;value&quot;:&quot;0_0:1_1&quot;}],[{&quot;label&quot;:&quot;Male:Control&quot;,&quot;value&quot;:&quot;0_0:1_0&quot;},{&quot;label&quot;:&quot;Female:Control&quot;,&quot;value&quot;:&quot;0_1:1_0&quot;}],[{&quot;label&quot;:&quot;Male:Control&quot;,&quot;value&quot;:&quot;0_0:1_0&quot;},{&quot;label&quot;:&quot;Female:Treated&quot;,&quot;value&quot;:&quot;0_1:1_1&quot;}],[{&quot;label&quot;:&quot;Male:Treated&quot;,&quot;value&quot;:&quot;0_0:1_1&quot;},{&quot;label&quot;:&quot;Female:Control&quot;,&quot;value&quot;:&quot;0_1:1_0&quot;}],[{&quot;label&quot;:&quot;Male:Treated&quot;,&quot;value&quot;:&quot;0_0:1_1&quot;},{&quot;label&quot;:&quot;Female:Treated&quot;,&quot;value&quot;:&quot;0_1:1_1&quot;}],[{&quot;label&quot;:&quot;Female:Control&quot;,&quot;value&quot;:&quot;0_1:1_0&quot;},{&quot;label&quot;:&quot;Female:Treated&quot;,&quot;value&quot;:&quot;0_1:1_1&quot;}]]},&quot;category1Selections&quot;:[&quot;0_0&quot;,&quot;0_1&quot;],&quot;category2Selections&quot;:[&quot;1_0&quot;,&quot;1_1&quot;]},&quot;inputsHash&quot;:&quot;672dd1bc0a9fcb4b034f27c04b5f41720b1233e3&quot;,&quot;result&quot;:{&quot;type&quot;:&quot;TWO_WAY_ANOVA&quot;,&quot;anovaTestResult&quot;:{&quot;type&quot;:&quot;TWO_WAY_ANOVA&quot;,&quot;kind&quot;:&quot;SUCCESS&quot;,&quot;interceptSummary&quot;:{&quot;pValue&quot;:6.34363854056184e-9,&quot;sumOfSquares&quot;:21420.75,&quot;degreesOfFreedom&quot;:9,&quot;meanSquare&quot;:21420.75,&quot;fValue&quot;:641.019950124688,&quot;rSquared&quot;:0.987673722512747,&quot;dfBetweenGroups&quot;:1,&quot;dfWithinGroups&quot;:8,&quot;effectSizeVariance&quot;:0.987673722512747,&quot;effect&quot;:&quot;(Intercept)&quot;},&quot;category1Summary&quot;:{&quot;pValue&quot;:0.000180010358623848,&quot;sumOfSquares&quot;:1430.08333333333,&quot;degreesOfFreedom&quot;:9,&quot;meanSquare&quot;:1430.08333333333,&quot;fValue&quot;:42.7955112219451,&quot;rSquared&quot;:0.842505768569885,&quot;dfBetweenGroups&quot;:1,&quot;dfWithinGroups&quot;:8,&quot;effectSizeVariance&quot;:0.842505768569885,&quot;effect&quot;:&quot;factor1&quot;},&quot;category2Summary&quot;:{&quot;pValue&quot;:6.0285640760056e-8,&quot;sumOfSquares&quot;:12096.75,&quot;degreesOfFreedom&quot;:9,&quot;meanSquare&quot;:12096.75,&quot;fValue&quot;:361.997506234413,&quot;rSquared&quot;:0.978378232649677,&quot;dfBetweenGroups&quot;:1,&quot;dfWithinGroups&quot;:8,&quot;effectSizeVariance&quot;:0.978378232649677,&quot;effect&quot;:&quot;factor2&quot;},&quot;interactionSummary&quot;:{&quot;pValue&quot;:0.000308485266639993,&quot;sumOfSquares&quot;:1220.08333333333,&quot;degreesOfFreedom&quot;:9,&quot;meanSquare&quot;:1220.08333333333,&quot;fValue&quot;:36.5112219451372,&quot;rSquared&quot;:0.820270043139672,&quot;dfBetweenGroups&quot;:1,&quot;dfWithinGroups&quot;:8,&quot;effectSizeVariance&quot;:0.820270043139672,&quot;effect&quot;:&quot;factor1:factor2&quot;},&quot;degreesOfFreedomResidual&quot;:8,&quot;sumOfSquaresResidual&quot;:267.333333333334,&quot;meanSquareResidual&quot;:33.41666666666675,&quot;sumOfSquaresType&quot;:&quot;TYPE_3&quot;},&quot;shapiroTestResult&quot;:{&quot;type&quot;:&quot;SHAPIRO_WILK_NORMALITY_TEST&quot;,&quot;kind&quot;:&quot;SUCCESS&quot;,&quot;pValues&quot;:[0.780440814879014,0.433463731427422,0.842833201535051,0.999999999999993],&quot;wStatistic&quot;:[0.986842105263158,0.914556962025316,0.993243243243243,1],&quot;n&quot;:[3,3,3,3],&quot;factor1&quot;:[&quot;0_0&quot;,&quot;0_0&quot;,&quot;0_1&quot;,&quot;0_1&quot;],&quot;factor2&quot;:[&quot;1_0&quot;,&quot;1_1&quot;,&quot;1_0&quot;,&quot;1_1&quot;]},&quot;leveneTestResult&quot;:{&quot;type&quot;:&quot;LEVENE_TEST_OF_EQUAL_VARIANCE&quot;,&quot;kind&quot;:&quot;SUCCESS&quot;,&quot;dfBetweenGroups&quot;:3,&quot;dfWithinGroups&quot;:8,&quot;pValue&quot;:0.626024065407056,&quot;fValue&quot;:0.611992945326278},&quot;descriptiveStatisticsResult&quot;:{&quot;kind&quot;:&quot;SUCCESS&quot;,&quot;type&quot;:&quot;DESCRIPTIVE_STATISTICS&quot;,&quot;mean&quot;:[9.66666666666667,53,11.3333333333333,95],&quot;median&quot;:[10,56,11,95],&quot;sd&quot;:[2.51661147842358,8.88819441731559,3.51188458428425,6],&quot;sem&quot;:[1.45296631451356,5.13160143944688,2.02758751009941,3.46410161513775],&quot;min&quot;:[7,43,8,89],&quot;max&quot;:[12,60,15,101],&quot;q1_percentile&quot;:[7,43,8,89],&quot;q3_percentile&quot;:[12,60,15,101],&quot;factor1&quot;:[&quot;0_0&quot;,&quot;0_0&quot;,&quot;0_1&quot;,&quot;0_1&quot;],&quot;factor2&quot;:[&quot;1_0&quot;,&quot;1_1&quot;,&quot;1_0&quot;,&quot;1_1&quot;]},&quot;tukeyTestResult&quot;:{&quot;type&quot;:&quot;TUKEY_MULTIPLE_COMPARISON_TEST&quot;,&quot;kind&quot;:&quot;SUCCESS&quot;,&quot;adjustedPValues&quot;:[0.983814654197125,0.0000743072479735263,4.06798748131543e-7,0.0000989492945772108,4.83218015490117e-7,0.0000933712478220494],&quot;columnsCompared&quot;:[[&quot;0_0:1_0&quot;,&quot;0_1:1_0&quot;],[&quot;0_0:1_0&quot;,&quot;0_0:1_1&quot;],[&quot;0_0:1_0&quot;,&quot;0_1:1_1&quot;],[&quot;0_1:1_0&quot;,&quot;0_0:1_1&quot;],[&quot;0_1:1_0&quot;,&quot;0_1:1_1&quot;],[&quot;0_0:1_1&quot;,&quot;0_1:1_1&quot;]],&quot;confidenceLow&quot;:[-16.7815570528717,-58.4482237195383,-100.448223719538,-56.7815570528716,-98.7815570528716,-57.114890386205],&quot;confidenceHigh&quot;:[13.4482237195383,-28.2184429471283,-70.2184429471283,-26.5517762804617,-68.5517762804617,-26.885109613795],&quot;differenceBetweenMeans&quot;:[-1.66666666666666,-43.3333333333333,-85.3333333333333,-41.6666666666667,-83.6666666666667,-42],&quot;df&quot;:[8,8,8,8,8,8],&quot;mean1&quot;:[9.66666666666667,9.66666666666667,9.66666666666667,11.3333333333333,11.3333333333333,53],&quot;mean2&quot;:[11.3333333333333,53,95,53,95,95],&quot;n1&quot;:[3,3,3,3,3,3],&quot;n2&quot;:[3,3,3,3,3,3],&quot;standardErrorOfDifferenceBetweenMeans&quot;:[4.71993408616876,4.71993408616876,4.71993408616876,4.71993408616876,4.71993408616876,4.71993408616876],&quot;qStatistic&quot;:[-0.4993761694389209,-12.983780405411986,-25.56805987527284,-12.484404235973082,-25.06868370583394,-12.584279469860856]}}},&quot;parent&quot;:{&quot;parentId&quot;:&quot;4118b258-cbea-407b-9aac-9a9bdc42c5ce&quot;,&quot;order&quot;:&quot;5&quot;,&quot;type&quot;:&quot;DOCUMENT&quot;}}}}"/>
    <we:property name="66a2da9f1dff1ca7d81d6501_1721948964221" value="{&quot;id&quot;:&quot;228861bb-3833-4827-a439-cc9f949951e5&quot;,&quot;objects&quot;:{&quot;228861bb-3833-4827-a439-cc9f949951e5&quot;:{&quot;id&quot;:&quot;228861bb-3833-4827-a439-cc9f949951e5&quot;,&quot;type&quot;:&quot;FIGURE_OBJECT&quot;,&quot;document&quot;:{&quot;type&quot;:&quot;DOCUMENT_GROUP&quot;,&quot;canvasType&quot;:&quot;FIGURE&quot;,&quot;units&quot;:&quot;in&quot;}},&quot;5c85de04-2eda-4775-b79d-13e77cf4d173&quot;:{&quot;id&quot;:&quot;5c85de04-2eda-4775-b79d-13e77cf4d173&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228861bb-3833-4827-a439-cc9f949951e5&quot;,&quot;type&quot;:&quot;FRAME&quot;,&quot;order&quot;:&quot;5&quot;}},&quot;67841b1d-2c60-426f-901f-acec5a506d3f&quot;:{&quot;id&quot;:&quot;67841b1d-2c60-426f-901f-acec5a506d3f&quot;,&quot;type&quot;:&quot;FIGURE_OBJECT&quot;,&quot;document&quot;:{&quot;type&quot;:&quot;FIGURE&quot;,&quot;canvasType&quot;:&quot;FIGURE&quot;,&quot;units&quot;:&quot;in&quot;},&quot;parent&quot;:{&quot;parentId&quot;:&quot;228861bb-3833-4827-a439-cc9f949951e5&quot;,&quot;type&quot;:&quot;DOCUMENT&quot;,&quot;order&quot;:&quot;5&quot;}},&quot;565dc287-f3d0-4d1e-ae0c-b9dc44add358&quot;:{&quot;id&quot;:&quot;565dc287-f3d0-4d1e-ae0c-b9dc44add35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67841b1d-2c60-426f-901f-acec5a506d3f&quot;,&quot;order&quot;:&quot;5&quot;}},&quot;755610d5-b72e-44ec-9155-744084e5cfc7&quot;:{&quot;id&quot;:&quot;755610d5-b72e-44ec-9155-744084e5cfc7&quot;,&quot;type&quot;:&quot;FIGURE_OBJECT&quot;,&quot;guide&quot;:{&quot;type&quot;:&quot;GRID&quot;,&quot;distance&quot;:0.5,&quot;units&quot;:&quot;in&quot;},&quot;parent&quot;:{&quot;parentId&quot;:&quot;228861bb-3833-4827-a439-cc9f949951e5&quot;,&quot;type&quot;:&quot;GUIDE&quot;,&quot;order&quot;:&quot;5&quot;}},&quot;cce6cd62-31b6-42f5-a251-bd49b651b263&quot;:{&quot;type&quot;:&quot;FIGURE_OBJECT&quot;,&quot;id&quot;:&quot;cce6cd62-31b6-42f5-a251-bd49b651b263&quot;,&quot;relativeTransform&quot;:{&quot;translate&quot;:{&quot;x&quot;:0,&quot;y&quot;:0},&quot;rotate&quot;:0},&quot;isLocked&quot;:false,&quot;parent&quot;:{&quot;type&quot;:&quot;CHILD&quot;,&quot;parentId&quot;:&quot;67841b1d-2c60-426f-901f-acec5a506d3f&quot;,&quot;order&quot;:&quot;5&quot;},&quot;source&quot;:{&quot;id&quot;:&quot;5fda709129693052b9ea23b4&quot;,&quot;type&quot;:&quot;TEMPLATES&quot;}},&quot;16495265-379a-4df8-b08d-4ca3fb9631ae&quot;:{&quot;type&quot;:&quot;FIGURE_OBJECT&quot;,&quot;id&quot;:&quot;16495265-379a-4df8-b08d-4ca3fb9631ae&quot;,&quot;relativeTransform&quot;:{&quot;translate&quot;:{&quot;x&quot;:0.12781578398544252,&quot;y&quot;:223.0117485327049},&quot;rotate&quot;:0},&quot;opacity&quot;:1,&quot;path&quot;:{&quot;type&quot;:&quot;RECT&quot;,&quot;size&quot;:{&quot;x&quot;:716.7620252834819,&quot;y&quot;:223.28390283840184},&quot;cornerRounding&quot;:{&quot;type&quot;:&quot;ARC_LENGTH&quot;,&quot;global&quot;:0}},&quot;pathStyles&quot;:[{&quot;type&quot;:&quot;FILL&quot;,&quot;fillStyle&quot;:&quot;rgba(240,247,255,1)&quot;},{&quot;type&quot;:&quot;STROKE&quot;,&quot;strokeStyle&quot;:&quot;#95AAD3&quot;,&quot;lineWidth&quot;:0,&quot;lineJoin&quot;:&quot;round&quot;}],&quot;isLocked&quot;:false,&quot;parent&quot;:{&quot;type&quot;:&quot;CHILD&quot;,&quot;parentId&quot;:&quot;cce6cd62-31b6-42f5-a251-bd49b651b263&quot;,&quot;order&quot;:&quot;005&quot;}},&quot;1006f2c4-aa9f-44fc-a230-b21e916ba963&quot;:{&quot;type&quot;:&quot;FIGURE_OBJECT&quot;,&quot;id&quot;:&quot;1006f2c4-aa9f-44fc-a230-b21e916ba963&quot;,&quot;relativeTransform&quot;:{&quot;translate&quot;:{&quot;x&quot;:253.64349014333655,&quot;y&quot;:246.4860349471898},&quot;rotate&quot;:0},&quot;opacity&quot;:1,&quot;source&quot;:{&quot;type&quot;:&quot;ASSETS&quot;},&quot;pathStyles&quot;:[{&quot;type&quot;:&quot;FILL&quot;,&quot;fillStyle&quot;:&quot;rgb(0,0,0)&quot;}],&quot;isLocked&quot;:false,&quot;parent&quot;:{&quot;type&quot;:&quot;CHILD&quot;,&quot;parentId&quot;:&quot;cce6cd62-31b6-42f5-a251-bd49b651b263&quot;,&quot;order&quot;:&quot;01&quot;}},&quot;d819a27f-c088-4c3c-8311-c6fd971f68a1&quot;:{&quot;type&quot;:&quot;FIGURE_OBJECT&quot;,&quot;id&quot;:&quot;d819a27f-c088-4c3c-8311-c6fd971f68a1&quot;,&quot;relativeTransform&quot;:{&quot;translate&quot;:{&quot;x&quot;:18.45049448591076,&quot;y&quot;:0.0003514459196256456},&quot;rotate&quot;:0},&quot;opacity&quot;:1,&quot;path&quot;:{&quot;type&quot;:&quot;RECT&quot;,&quot;size&quot;:{&quot;x&quot;:116.19953662920268,&quot;y&quot;:78.01488956218827},&quot;cornerRounding&quot;:{&quot;type&quot;:&quot;ARC_LENGTH&quot;,&quot;global&quot;:0}},&quot;pathStyles&quot;:[{&quot;type&quot;:&quot;FILL&quot;,&quot;fillStyle&quot;:&quot;rgba(228,245,255,1)&quot;},{&quot;type&quot;:&quot;STROKE&quot;,&quot;strokeStyle&quot;:&quot;rgba(112,112,113,1)&quot;,&quot;lineWidth&quot;:1.2912060797252016,&quot;lineJoin&quot;:&quot;round&quot;}],&quot;isLocked&quot;:false,&quot;parent&quot;:{&quot;type&quot;:&quot;CHILD&quot;,&quot;parentId&quot;:&quot;1006f2c4-aa9f-44fc-a230-b21e916ba963&quot;,&quot;order&quot;:&quot;2&quot;}},&quot;1b139eb7-e680-4a74-8d40-f065f50722b5&quot;:{&quot;type&quot;:&quot;FIGURE_OBJECT&quot;,&quot;id&quot;:&quot;1b139eb7-e680-4a74-8d40-f065f50722b5&quot;,&quot;relativeTransform&quot;:{&quot;translate&quot;:{&quot;x&quot;:-56.90719376459344,&quot;y&quot;:-9.506413282043606},&quot;rotate&quot;:0},&quot;opacity&quot;:1,&quot;path&quot;:{&quot;type&quot;:&quot;POLY_LINE&quot;,&quot;points&quot;:[{&quot;x&quot;:-17.431282076290223,&quot;y&quot;:29.52730806553751},{&quot;x&quot;:17.431282076290223,&quot;y&quot;:-29.52730806553751}],&quot;closed&quot;:false},&quot;pathStyles&quot;:[{&quot;type&quot;:&quot;FILL&quot;,&quot;fillStyle&quot;:&quot;rgba(0,0,0,0)&quot;},{&quot;type&quot;:&quot;STROKE&quot;,&quot;strokeStyle&quot;:{&quot;units&quot;:&quot;PATH_LENGTH&quot;,&quot;stops&quot;:{&quot;0&quot;:&quot;#70707100&quot;,&quot;1&quot;:&quot;#707071&quot;,&quot;0.45&quot;:&quot;#707071&quot;}},&quot;lineWidth&quot;:1.2912060797252016,&quot;lineJoin&quot;:&quot;round&quot;}],&quot;isLocked&quot;:false,&quot;parent&quot;:{&quot;type&quot;:&quot;CHILD&quot;,&quot;parentId&quot;:&quot;1006f2c4-aa9f-44fc-a230-b21e916ba963&quot;,&quot;order&quot;:&quot;5&quot;}},&quot;12b608a7-2ac1-4a32-a03f-00601a62cd89&quot;:{&quot;type&quot;:&quot;FIGURE_OBJECT&quot;,&quot;id&quot;:&quot;12b608a7-2ac1-4a32-a03f-00601a62cd89&quot;,&quot;relativeTransform&quot;:{&quot;translate&quot;:{&quot;x&quot;:-58.150576164428145,&quot;y&quot;:31.93208790909236},&quot;rotate&quot;:0},&quot;opacity&quot;:1,&quot;path&quot;:{&quot;type&quot;:&quot;POLY_LINE&quot;,&quot;points&quot;:[{&quot;x&quot;:-18.399686636084123,&quot;y&quot;:-7.101633438488609},{&quot;x&quot;:18.399686636084123,&quot;y&quot;:7.101633438488609}],&quot;closed&quot;:false},&quot;pathStyles&quot;:[{&quot;type&quot;:&quot;FILL&quot;,&quot;fillStyle&quot;:&quot;rgba(0,0,0,0)&quot;},{&quot;type&quot;:&quot;STROKE&quot;,&quot;strokeStyle&quot;:{&quot;units&quot;:&quot;PATH_LENGTH&quot;,&quot;stops&quot;:{&quot;0&quot;:&quot;#70707100&quot;,&quot;1&quot;:&quot;#707071&quot;,&quot;0.45&quot;:&quot;#707071&quot;}},&quot;lineWidth&quot;:1.2912060797252016,&quot;lineJoin&quot;:&quot;round&quot;}],&quot;isLocked&quot;:false,&quot;parent&quot;:{&quot;type&quot;:&quot;CHILD&quot;,&quot;parentId&quot;:&quot;1006f2c4-aa9f-44fc-a230-b21e916ba963&quot;,&quot;order&quot;:&quot;7&quot;}},&quot;8db6a647-4b9f-4265-af8f-995f3d11edf9&quot;:{&quot;type&quot;:&quot;FIGURE_OBJECT&quot;,&quot;id&quot;:&quot;8db6a647-4b9f-4265-af8f-995f3d11edf9&quot;,&quot;relativeTransform&quot;:{&quot;translate&quot;:{&quot;x&quot;:226.89764610878376,&quot;y&quot;:30.82081804942518},&quot;rotate&quot;:0},&quot;opacity&quot;:1,&quot;source&quot;:{&quot;type&quot;:&quot;ASSETS&quot;},&quot;pathStyles&quot;:[{&quot;type&quot;:&quot;FILL&quot;,&quot;fillStyle&quot;:&quot;rgb(0,0,0)&quot;}],&quot;isLocked&quot;:false,&quot;parent&quot;:{&quot;type&quot;:&quot;CHILD&quot;,&quot;parentId&quot;:&quot;cce6cd62-31b6-42f5-a251-bd49b651b263&quot;,&quot;order&quot;:&quot;02&quot;}},&quot;d205187c-f7a7-40a1-98c3-8529129c1665&quot;:{&quot;type&quot;:&quot;FIGURE_OBJECT&quot;,&quot;id&quot;:&quot;d205187c-f7a7-40a1-98c3-8529129c1665&quot;,&quot;name&quot;:&quot;Eppendorf tube (1/3 liquid, open)&quot;,&quot;relativeTransform&quot;:{&quot;translate&quot;:{&quot;x&quot;:0,&quot;y&quot;:-2.7523713009540565e-14},&quot;rotate&quot;:0,&quot;skewX&quot;:0,&quot;scale&quot;:{&quot;x&quot;:0.208259045116968,&quot;y&quot;:0.20825904511696797}},&quot;opacity&quot;:1,&quot;image&quot;:{&quot;url&quot;:&quot;https://icons.biorender.com/biorender/5e41d7bee250000028d2f67b/20200210222445/image/eppendorf-tube-1-3-open.png&quot;,&quot;fallbackUrl&quot;:&quot;https://res.cloudinary.com/dlcjuc3ej/image/upload/v1581373485/m3ui4koc2z6ezukn2zik.svg#/keystone/api/icons/5e41d7bee250000028d2f67b/20200210222445/image/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8db6a647-4b9f-4265-af8f-995f3d11edf9&quot;,&quot;order&quot;:&quot;2&quot;}},&quot;9ad02bea-a84c-4b11-9980-e1643047efab&quot;:{&quot;type&quot;:&quot;FIGURE_OBJECT&quot;,&quot;id&quot;:&quot;9ad02bea-a84c-4b11-9980-e1643047efab&quot;,&quot;relativeTransform&quot;:{&quot;translate&quot;:{&quot;x&quot;:13.190956104022675,&quot;y&quot;:31.024559508234997},&quot;rotate&quot;:0},&quot;opacity&quot;:1,&quot;source&quot;:{&quot;type&quot;:&quot;ASSETS&quot;},&quot;pathStyles&quot;:[{&quot;type&quot;:&quot;FILL&quot;,&quot;fillStyle&quot;:&quot;rgb(0,0,0)&quot;}],&quot;isLocked&quot;:false,&quot;parent&quot;:{&quot;type&quot;:&quot;CHILD&quot;,&quot;parentId&quot;:&quot;8db6a647-4b9f-4265-af8f-995f3d11edf9&quot;,&quot;order&quot;:&quot;5&quot;}},&quot;17171b56-2ede-4628-8e9b-eac2be592e07&quot;:{&quot;type&quot;:&quot;FIGURE_OBJECT&quot;,&quot;id&quot;:&quot;17171b56-2ede-4628-8e9b-eac2be592e07&quot;,&quot;name&quot;:&quot;Cell death (apoptosis 2)&quot;,&quot;relativeTransform&quot;:{&quot;translate&quot;:{&quot;x&quot;:-0.40377665667821283,&quot;y&quot;:0.149732753650144},&quot;rotate&quot;:2.9459178891194995,&quot;skewX&quot;:7.966481472280275e-17,&quot;scale&quot;:{&quot;x&quot;:0.013042981187367499,&quot;y&quot;:0.013042981187367499}},&quot;opacity&quot;:0.59,&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05&quot;}},&quot;80e2c96e-8de7-4acf-b240-c73ed82f5038&quot;:{&quot;type&quot;:&quot;FIGURE_OBJECT&quot;,&quot;id&quot;:&quot;80e2c96e-8de7-4acf-b240-c73ed82f5038&quot;,&quot;name&quot;:&quot;Cell death (apoptosis 2)&quot;,&quot;relativeTransform&quot;:{&quot;translate&quot;:{&quot;x&quot;:3.022729057263324,&quot;y&quot;:-1.86741822007015},&quot;rotate&quot;:2.1510147669254036,&quot;skewX&quot;:-1.3613743808630146e-16,&quot;scale&quot;:{&quot;x&quot;:0.00997749126672541,&quot;y&quot;:0.009977491266725414}},&quot;opacity&quot;:0.19,&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1&quot;}},&quot;3e19b55d-4756-4a41-87de-c269baba6475&quot;:{&quot;type&quot;:&quot;FIGURE_OBJECT&quot;,&quot;id&quot;:&quot;3e19b55d-4756-4a41-87de-c269baba6475&quot;,&quot;name&quot;:&quot;Cell death (apoptosis 2)&quot;,&quot;relativeTransform&quot;:{&quot;translate&quot;:{&quot;x&quot;:-3.137213033220676,&quot;y&quot;:-1.6590133087107284},&quot;rotate&quot;:-1.020462060537078,&quot;skewX&quot;:6.806871904315071e-17,&quot;scale&quot;:{&quot;x&quot;:0.009977491266725412,&quot;y&quot;:0.009977491266725348}},&quot;opacity&quot;:0.19,&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2&quot;}},&quot;8a3acf87-4a7e-43e3-bb27-1af870c1ead5&quot;:{&quot;type&quot;:&quot;FIGURE_OBJECT&quot;,&quot;id&quot;:&quot;8a3acf87-4a7e-43e3-bb27-1af870c1ead5&quot;,&quot;name&quot;:&quot;Cell death (apoptosis 2)&quot;,&quot;relativeTransform&quot;:{&quot;translate&quot;:{&quot;x&quot;:-0.840001920995541,&quot;y&quot;:-5.8738997010832685},&quot;rotate&quot;:-1.020462060537078,&quot;skewX&quot;:-1.492601959369949e-16,&quot;scale&quot;:{&quot;x&quot;:0.01167034698919164,&quot;y&quot;:0.011670346989191638}},&quot;opacity&quot;:0.19,&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3&quot;}},&quot;ad974ebf-ec93-4cf1-8ede-04af62f80def&quot;:{&quot;type&quot;:&quot;FIGURE_OBJECT&quot;,&quot;id&quot;:&quot;ad974ebf-ec93-4cf1-8ede-04af62f80def&quot;,&quot;name&quot;:&quot;Cell death (apoptosis 2)&quot;,&quot;relativeTransform&quot;:{&quot;translate&quot;:{&quot;x&quot;:2.484512963084377,&quot;y&quot;:-4.98758683782914},&quot;rotate&quot;:1.0615720499899666,&quot;skewX&quot;:0,&quot;scale&quot;:{&quot;x&quot;:0.013042981187367499,&quot;y&quot;:0.013042981187367499}},&quot;opacity&quot;:0.59,&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5&quot;}},&quot;39f284f2-6957-4ed7-9ae4-65c0fc1ebacd&quot;:{&quot;type&quot;:&quot;FIGURE_OBJECT&quot;,&quot;id&quot;:&quot;39f284f2-6957-4ed7-9ae4-65c0fc1ebacd&quot;,&quot;name&quot;:&quot;Cell death (apoptosis 2)&quot;,&quot;relativeTransform&quot;:{&quot;translate&quot;:{&quot;x&quot;:-2.830607096471507,&quot;y&quot;:-4.465160868102011},&quot;rotate&quot;:-1.314833170822922,&quot;skewX&quot;:3.9832407361401375e-17,&quot;scale&quot;:{&quot;x&quot;:0.013042981187367499,&quot;y&quot;:0.013042981187367497}},&quot;opacity&quot;:0.59,&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55&quot;}},&quot;e44e6f82-0bbc-45f9-ae0f-ba1d54f83db8&quot;:{&quot;type&quot;:&quot;FIGURE_OBJECT&quot;,&quot;id&quot;:&quot;e44e6f82-0bbc-45f9-ae0f-ba1d54f83db8&quot;,&quot;name&quot;:&quot;Cell death (apoptosis 2)&quot;,&quot;relativeTransform&quot;:{&quot;translate&quot;:{&quot;x&quot;:0.05804642425999269,&quot;y&quot;:-2.8305559611458824},&quot;rotate&quot;:-2.7399822396034246,&quot;skewX&quot;:-1.9557540620080622e-16,&quot;scale&quot;:{&quot;x&quot;:0.014418286467443708,&quot;y&quot;:0.014418286467443706}},&quot;opacity&quot;:1,&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6&quot;}},&quot;ff1c3248-c57f-4dc6-8c11-a8c4c89436ec&quot;:{&quot;type&quot;:&quot;FIGURE_OBJECT&quot;,&quot;id&quot;:&quot;ff1c3248-c57f-4dc6-8c11-a8c4c89436ec&quot;,&quot;name&quot;:&quot;Cell death (apoptosis 2)&quot;,&quot;relativeTransform&quot;:{&quot;translate&quot;:{&quot;x&quot;:-0.09606546221096048,&quot;y&quot;:3.3074919072088202},&quot;rotate&quot;:0,&quot;skewX&quot;:0,&quot;scale&quot;:{&quot;x&quot;:0.009864313088501275,&quot;y&quot;:0.009864313088501275}},&quot;opacity&quot;:1,&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7&quot;}},&quot;c25d7be8-59db-420c-8488-b00ce752f5fd&quot;:{&quot;type&quot;:&quot;FIGURE_OBJECT&quot;,&quot;id&quot;:&quot;c25d7be8-59db-420c-8488-b00ce752f5fd&quot;,&quot;name&quot;:&quot;Cell death (apoptosis 2)&quot;,&quot;relativeTransform&quot;:{&quot;translate&quot;:{&quot;x&quot;:-0.09606546221096048,&quot;y&quot;:7.04617911105325},&quot;rotate&quot;:0,&quot;skewX&quot;:0,&quot;scale&quot;:{&quot;x&quot;:0.009864313088501275,&quot;y&quot;:0.009864313088501275}},&quot;opacity&quot;:1,&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8&quot;}},&quot;ef82c14b-3ae5-4661-814b-3d09a27232be&quot;:{&quot;type&quot;:&quot;FIGURE_OBJECT&quot;,&quot;id&quot;:&quot;ef82c14b-3ae5-4661-814b-3d09a27232be&quot;,&quot;relativeTransform&quot;:{&quot;translate&quot;:{&quot;x&quot;:0.12781578398544252,&quot;y&quot;:-224.35774645685132},&quot;rotate&quot;:0},&quot;opacity&quot;:1,&quot;path&quot;:{&quot;type&quot;:&quot;RECT&quot;,&quot;size&quot;:{&quot;x&quot;:716.7620252834819,&quot;y&quot;:223.28390283840184},&quot;cornerRounding&quot;:{&quot;type&quot;:&quot;ARC_LENGTH&quot;,&quot;global&quot;:0}},&quot;pathStyles&quot;:[{&quot;type&quot;:&quot;FILL&quot;,&quot;fillStyle&quot;:&quot;rgba(240,247,255,1)&quot;},{&quot;type&quot;:&quot;STROKE&quot;,&quot;strokeStyle&quot;:&quot;#95AAD3&quot;,&quot;lineWidth&quot;:0,&quot;lineJoin&quot;:&quot;round&quot;}],&quot;isLocked&quot;:false,&quot;parent&quot;:{&quot;type&quot;:&quot;CHILD&quot;,&quot;parentId&quot;:&quot;cce6cd62-31b6-42f5-a251-bd49b651b263&quot;,&quot;order&quot;:&quot;025&quot;}},&quot;ee8831ef-30b3-4bd7-bf78-7b7dc509f7fc&quot;:{&quot;type&quot;:&quot;FIGURE_OBJECT&quot;,&quot;id&quot;:&quot;ee8831ef-30b3-4bd7-bf78-7b7dc509f7fc&quot;,&quot;name&quot;:&quot;Petri dish with bacteria colonies (top view)&quot;,&quot;relativeTransform&quot;:{&quot;translate&quot;:{&quot;x&quot;:-277.91808606657673,&quot;y&quot;:-189.4296694926066},&quot;rotate&quot;:0},&quot;opacity&quot;:1,&quot;source&quot;:{&quot;id&quot;:&quot;5ee3e37382677700b265241c&quot;,&quot;type&quot;:&quot;ASSETS&quot;},&quot;pathStyles&quot;:[{&quot;type&quot;:&quot;FILL&quot;,&quot;fillStyle&quot;:&quot;rgb(0,0,0)&quot;}],&quot;isLocked&quot;:false,&quot;parent&quot;:{&quot;type&quot;:&quot;CHILD&quot;,&quot;parentId&quot;:&quot;cce6cd62-31b6-42f5-a251-bd49b651b263&quot;,&quot;order&quot;:&quot;03&quot;}},&quot;f66ff96a-f8b8-4388-986c-183b8fa7ac6c&quot;:{&quot;type&quot;:&quot;FIGURE_OBJECT&quot;,&quot;id&quot;:&quot;f66ff96a-f8b8-4388-986c-183b8fa7ac6c&quot;,&quot;name&quot;:&quot;Petri dish (top view)&quot;,&quot;relativeTransform&quot;:{&quot;translate&quot;:{&quot;x&quot;:0,&quot;y&quot;:-1.3761856504770283e-14},&quot;rotate&quot;:0,&quot;skewX&quot;:0,&quot;scale&quot;:{&quot;x&quot;:0.23295630260171926,&quot;y&quot;:0.23295630260171926}},&quot;opacity&quot;:1,&quot;image&quot;:{&quot;url&quot;:&quot;https://icons.biorender.com/biorender/5ee2a04f4e18d300285a531e/petri-dish-top-view-2.png&quot;,&quot;fallbackUrl&quot;:&quot;https://res.cloudinary.com/dlcjuc3ej/image/upload/v1591910469/q5dn7toexzcuw7swzwgp.svg#/keystone/api/icons/5ee2a04f4e18d300285a531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ee8831ef-30b3-4bd7-bf78-7b7dc509f7fc&quot;,&quot;order&quot;:&quot;01&quot;}},&quot;68c3c396-2411-4af8-9ff5-72bdd2115c58&quot;:{&quot;type&quot;:&quot;FIGURE_OBJECT&quot;,&quot;id&quot;:&quot;68c3c396-2411-4af8-9ff5-72bdd2115c58&quot;,&quot;relativeTransform&quot;:{&quot;translate&quot;:{&quot;x&quot;:12.971929350313513,&quot;y&quot;:11.472224149408898},&quot;rotate&quot;:0},&quot;opacity&quot;:1,&quot;path&quot;:{&quot;type&quot;:&quot;ELLIPSE&quot;,&quot;size&quot;:{&quot;x&quot;:3.074813120695129,&quot;y&quot;:2.920232851066000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02&quot;}},&quot;210d1cb6-8727-4e6f-8b74-a9b9e42c4cf0&quot;:{&quot;type&quot;:&quot;FIGURE_OBJECT&quot;,&quot;id&quot;:&quot;210d1cb6-8727-4e6f-8b74-a9b9e42c4cf0&quot;,&quot;relativeTransform&quot;:{&quot;translate&quot;:{&quot;x&quot;:13.272580303909287,&quot;y&quot;:16.514917481169174},&quot;rotate&quot;:0},&quot;opacity&quot;:0.63,&quot;path&quot;:{&quot;type&quot;:&quot;ELLIPSE&quot;,&quot;size&quot;:{&quot;x&quot;:3.074813120695129,&quot;y&quot;:2.920232851066000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05&quot;}},&quot;ac8095da-7572-4485-8780-783de95ee397&quot;:{&quot;type&quot;:&quot;FIGURE_OBJECT&quot;,&quot;id&quot;:&quot;ac8095da-7572-4485-8780-783de95ee397&quot;,&quot;relativeTransform&quot;:{&quot;translate&quot;:{&quot;x&quot;:4.187284502442173,&quot;y&quot;:20.3004573984471},&quot;rotate&quot;:0},&quot;opacity&quot;:1,&quot;path&quot;:{&quot;type&quot;:&quot;ELLIPSE&quot;,&quot;size&quot;:{&quot;x&quot;:3.074813120695129,&quot;y&quot;:2.920232851066000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06&quot;}},&quot;044ffe76-b2b2-4e68-a896-cb825ab4a41d&quot;:{&quot;type&quot;:&quot;FIGURE_OBJECT&quot;,&quot;id&quot;:&quot;044ffe76-b2b2-4e68-a896-cb825ab4a41d&quot;,&quot;relativeTransform&quot;:{&quot;translate&quot;:{&quot;x&quot;:-13.992588986545764,&quot;y&quot;:-0.4036632807106182},&quot;rotate&quot;:0},&quot;opacity&quot;:1,&quot;path&quot;:{&quot;type&quot;:&quot;ELLIPSE&quot;,&quot;size&quot;:{&quot;x&quot;:3.074813120695129,&quot;y&quot;:2.920232851066000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07&quot;}},&quot;4f269421-9c88-427e-ba48-140e4718da72&quot;:{&quot;type&quot;:&quot;FIGURE_OBJECT&quot;,&quot;id&quot;:&quot;4f269421-9c88-427e-ba48-140e4718da72&quot;,&quot;relativeTransform&quot;:{&quot;translate&quot;:{&quot;x&quot;:-7.287445610930111,&quot;y&quot;:16.76840671945229},&quot;rotate&quot;:0},&quot;opacity&quot;:1,&quot;path&quot;:{&quot;type&quot;:&quot;ELLIPSE&quot;,&quot;size&quot;:{&quot;x&quot;:3.074813120695129,&quot;y&quot;:2.920232851066000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1&quot;}},&quot;d229e887-3528-44f7-8406-0c0a820ad7f7&quot;:{&quot;type&quot;:&quot;FIGURE_OBJECT&quot;,&quot;id&quot;:&quot;d229e887-3528-44f7-8406-0c0a820ad7f7&quot;,&quot;relativeTransform&quot;:{&quot;translate&quot;:{&quot;x&quot;:20.5721737143396,&quot;y&quot;:-17.19398873937743},&quot;rotate&quot;:0},&quot;opacity&quot;:0.54,&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11&quot;}},&quot;25578f34-d030-4deb-8311-922f8ebb359a&quot;:{&quot;type&quot;:&quot;FIGURE_OBJECT&quot;,&quot;id&quot;:&quot;25578f34-d030-4deb-8311-922f8ebb359a&quot;,&quot;relativeTransform&quot;:{&quot;translate&quot;:{&quot;x&quot;:13.962192392525807,&quot;y&quot;:-11.369093806308955},&quot;rotate&quot;:0},&quot;opacity&quot;:1,&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12&quot;}},&quot;6596be04-9389-46d0-8d20-fd798af03d40&quot;:{&quot;type&quot;:&quot;FIGURE_OBJECT&quot;,&quot;id&quot;:&quot;6596be04-9389-46d0-8d20-fd798af03d40&quot;,&quot;relativeTransform&quot;:{&quot;translate&quot;:{&quot;x&quot;:23.047488193992848,&quot;y&quot;:-8.340661872486583},&quot;rotate&quot;:0},&quot;opacity&quot;:1,&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15&quot;}},&quot;856c4e0c-d9e3-4028-a6f1-e6da251a361e&quot;:{&quot;type&quot;:&quot;FIGURE_OBJECT&quot;,&quot;id&quot;:&quot;856c4e0c-d9e3-4028-a6f1-e6da251a361e&quot;,&quot;relativeTransform&quot;:{&quot;translate&quot;:{&quot;x&quot;:-12.536587028419754,&quot;y&quot;:25.72919738301483},&quot;rotate&quot;:0},&quot;opacity&quot;:0.54,&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16&quot;}},&quot;77e90f19-d6b5-4633-a1ac-49ebe8cac757&quot;:{&quot;type&quot;:&quot;FIGURE_OBJECT&quot;,&quot;id&quot;:&quot;77e90f19-d6b5-4633-a1ac-49ebe8cac757&quot;,&quot;relativeTransform&quot;:{&quot;translate&quot;:{&quot;x&quot;:23.047488193992848,&quot;y&quot;:8.31571376353631},&quot;rotate&quot;:0},&quot;opacity&quot;:1,&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17&quot;}},&quot;419893c9-cc41-430a-90d1-7bc411d8bd11&quot;:{&quot;type&quot;:&quot;FIGURE_OBJECT&quot;,&quot;id&quot;:&quot;419893c9-cc41-430a-90d1-7bc411d8bd11&quot;,&quot;relativeTransform&quot;:{&quot;translate&quot;:{&quot;x&quot;:13.962192392525807,&quot;y&quot;:-6.069337922119842},&quot;rotate&quot;:0},&quot;opacity&quot;:1,&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2&quot;}},&quot;28ab1496-4240-4ac2-bbb4-abe6170a3e19&quot;:{&quot;type&quot;:&quot;FIGURE_OBJECT&quot;,&quot;id&quot;:&quot;28ab1496-4240-4ac2-bbb4-abe6170a3e19&quot;,&quot;relativeTransform&quot;:{&quot;translate&quot;:{&quot;x&quot;:-20.10766686297561,&quot;y&quot;:9.829929730447494},&quot;rotate&quot;:0},&quot;opacity&quot;:0.67,&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21&quot;}},&quot;daa4f987-5700-47b2-9ea9-3a54d38d1122&quot;:{&quot;type&quot;:&quot;FIGURE_OBJECT&quot;,&quot;id&quot;:&quot;daa4f987-5700-47b2-9ea9-3a54d38d1122&quot;,&quot;relativeTransform&quot;:{&quot;translate&quot;:{&quot;x&quot;:7.9053285248811385,&quot;y&quot;:28.000521333381574},&quot;rotate&quot;:0},&quot;opacity&quot;:1,&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22&quot;}},&quot;da5ebb09-60f6-438d-acae-b6527e9871aa&quot;:{&quot;type&quot;:&quot;FIGURE_OBJECT&quot;,&quot;id&quot;:&quot;da5ebb09-60f6-438d-acae-b6527e9871aa&quot;,&quot;relativeTransform&quot;:{&quot;translate&quot;:{&quot;x&quot;:16.99062432634818,&quot;y&quot;:24.214981416103647},&quot;rotate&quot;:0},&quot;opacity&quot;:1,&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25&quot;}},&quot;d6bfb620-4f43-4cac-a177-f8a33938c234&quot;:{&quot;type&quot;:&quot;FIGURE_OBJECT&quot;,&quot;id&quot;:&quot;d6bfb620-4f43-4cac-a177-f8a33938c234&quot;,&quot;relativeTransform&quot;:{&quot;translate&quot;:{&quot;x&quot;:28.34724407818196,&quot;y&quot;:12.858361664269866},&quot;rotate&quot;:0},&quot;opacity&quot;:1,&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26&quot;}},&quot;eb9aa09c-a5be-4a00-aedb-fa6d06d4811b&quot;:{&quot;type&quot;:&quot;FIGURE_OBJECT&quot;,&quot;id&quot;:&quot;eb9aa09c-a5be-4a00-aedb-fa6d06d4811b&quot;,&quot;relativeTransform&quot;:{&quot;translate&quot;:{&quot;x&quot;:28.34724407818196,&quot;y&quot;:-6.069337922119842},&quot;rotate&quot;:0},&quot;opacity&quot;:0.67,&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27&quot;}},&quot;7d393ac6-6599-4233-ae18-2c195991ea7d&quot;:{&quot;type&quot;:&quot;FIGURE_OBJECT&quot;,&quot;id&quot;:&quot;7d393ac6-6599-4233-ae18-2c195991ea7d&quot;,&quot;relativeTransform&quot;:{&quot;translate&quot;:{&quot;x&quot;:12.447976425614621,&quot;y&quot;:3.7730658628027527},&quot;rotate&quot;:0},&quot;opacity&quot;:1,&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3&quot;}},&quot;933ed25c-0540-4601-948d-1d34346ba09b&quot;:{&quot;type&quot;:&quot;FIGURE_OBJECT&quot;,&quot;id&quot;:&quot;933ed25c-0540-4601-948d-1d34346ba09b&quot;,&quot;relativeTransform&quot;:{&quot;translate&quot;:{&quot;x&quot;:-0.42285929313034465,&quot;y&quot;:15.886793598092163},&quot;rotate&quot;:0},&quot;opacity&quot;:0.63,&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32&quot;}},&quot;5e0aec35-29e5-4c30-92be-266efc118da7&quot;:{&quot;type&quot;:&quot;FIGURE_OBJECT&quot;,&quot;id&quot;:&quot;5e0aec35-29e5-4c30-92be-266efc118da7&quot;,&quot;relativeTransform&quot;:{&quot;translate&quot;:{&quot;x&quot;:28.44779698185062,&quot;y&quot;:2.8882473159901307},&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35&quot;}},&quot;1b79ef2f-e1ef-4fc5-8088-e3346ec7fa75&quot;:{&quot;type&quot;:&quot;FIGURE_OBJECT&quot;,&quot;id&quot;:&quot;1b79ef2f-e1ef-4fc5-8088-e3346ec7fa75&quot;,&quot;relativeTransform&quot;:{&quot;translate&quot;:{&quot;x&quot;:11.712647596955632,&quot;y&quot;:21.001585473758897},&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4&quot;}},&quot;80d514db-9f24-4102-baeb-2ab8cba10c6d&quot;:{&quot;type&quot;:&quot;FIGURE_OBJECT&quot;,&quot;id&quot;:&quot;80d514db-9f24-4102-baeb-2ab8cba10c6d&quot;,&quot;relativeTransform&quot;:{&quot;translate&quot;:{&quot;x&quot;:-24.71091282899242,&quot;y&quot;:-4.396464769199686},&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45&quot;}},&quot;833bfe2f-3fec-4878-9f3c-03f46705cdf1&quot;:{&quot;type&quot;:&quot;FIGURE_OBJECT&quot;,&quot;id&quot;:&quot;833bfe2f-3fec-4878-9f3c-03f46705cdf1&quot;,&quot;relativeTransform&quot;:{&quot;translate&quot;:{&quot;x&quot;:-20.18257828955025,&quot;y&quot;:-2.6048193644637068},&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5&quot;}},&quot;c92421be-951b-44c1-902f-a6519b6b6190&quot;:{&quot;type&quot;:&quot;FIGURE_OBJECT&quot;,&quot;id&quot;:&quot;c92421be-951b-44c1-902f-a6519b6b6190&quot;,&quot;relativeTransform&quot;:{&quot;translate&quot;:{&quot;x&quot;:-14.669823198055477,&quot;y&quot;:18.048323817600735},&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51&quot;}},&quot;4966aa12-ab00-457c-afa0-5c14caacc18c&quot;:{&quot;type&quot;:&quot;FIGURE_OBJECT&quot;,&quot;id&quot;:&quot;4966aa12-ab00-457c-afa0-5c14caacc18c&quot;,&quot;relativeTransform&quot;:{&quot;translate&quot;:{&quot;x&quot;:2.262210297250173,&quot;y&quot;:-20.147193602041924},&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52&quot;}},&quot;51e5e19d-3870-4136-84ca-c8a15ab55451&quot;:{&quot;type&quot;:&quot;FIGURE_OBJECT&quot;,&quot;id&quot;:&quot;51e5e19d-3870-4136-84ca-c8a15ab55451&quot;,&quot;relativeTransform&quot;:{&quot;translate&quot;:{&quot;x&quot;:1.787866591953213,&quot;y&quot;:-1.7843742546765466},&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55&quot;}},&quot;6a341a1d-e1e2-4266-a2bf-c18c16b220a8&quot;:{&quot;type&quot;:&quot;FIGURE_OBJECT&quot;,&quot;id&quot;:&quot;6a341a1d-e1e2-4266-a2bf-c18c16b220a8&quot;,&quot;relativeTransform&quot;:{&quot;translate&quot;:{&quot;x&quot;:-7.297429209513826,&quot;y&quot;:-11.626778039599142},&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56&quot;}},&quot;7eb8871c-8ca5-4503-bbd3-0281c62530fe&quot;:{&quot;type&quot;:&quot;FIGURE_OBJECT&quot;,&quot;id&quot;:&quot;7eb8871c-8ca5-4503-bbd3-0281c62530fe&quot;,&quot;relativeTransform&quot;:{&quot;translate&quot;:{&quot;x&quot;:6.790544836692274,&quot;y&quot;:-16.99704783547361},&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57&quot;}},&quot;1aea7ec7-ff62-4857-8c16-60eccf33d9db&quot;:{&quot;type&quot;:&quot;FIGURE_OBJECT&quot;,&quot;id&quot;:&quot;1aea7ec7-ff62-4857-8c16-60eccf33d9db&quot;,&quot;relativeTransform&quot;:{&quot;translate&quot;:{&quot;x&quot;:8.601838443053511,&quot;y&quot;:-13.140994006510327},&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6&quot;}},&quot;3b44c8d6-de6b-499f-a244-1fdfdbc9960e&quot;:{&quot;type&quot;:&quot;FIGURE_OBJECT&quot;,&quot;id&quot;:&quot;3b44c8d6-de6b-499f-a244-1fdfdbc9960e&quot;,&quot;relativeTransform&quot;:{&quot;translate&quot;:{&quot;x&quot;:-16.382725010980867,&quot;y&quot;:-18.44074989069944},&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61&quot;}},&quot;9711f971-e0a6-4d0b-8907-71d940d8ea14&quot;:{&quot;type&quot;:&quot;FIGURE_OBJECT&quot;,&quot;id&quot;:&quot;9711f971-e0a6-4d0b-8907-71d940d8ea14&quot;,&quot;relativeTransform&quot;:{&quot;translate&quot;:{&quot;x&quot;:-7.297429209513826,&quot;y&quot;:2.7582736460570096},&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62&quot;}},&quot;924c08d7-996e-49e1-b7b5-79d3c7b774bc&quot;:{&quot;type&quot;:&quot;FIGURE_OBJECT&quot;,&quot;id&quot;:&quot;924c08d7-996e-49e1-b7b5-79d3c7b774bc&quot;,&quot;relativeTransform&quot;:{&quot;translate&quot;:{&quot;x&quot;:5.57340650923114,&quot;y&quot;:8.058029530246122},&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65&quot;}},&quot;96f49d7e-014c-4745-82ca-8d4a9ed60b41&quot;:{&quot;type&quot;:&quot;FIGURE_OBJECT&quot;,&quot;id&quot;:&quot;96f49d7e-014c-4745-82ca-8d4a9ed60b41&quot;,&quot;relativeTransform&quot;:{&quot;translate&quot;:{&quot;x&quot;:15.415810294153808,&quot;y&quot;:8.058029530246122},&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66&quot;}},&quot;fd20bf53-130d-4ef7-a6b7-0bed62164b8c&quot;:{&quot;type&quot;:&quot;FIGURE_OBJECT&quot;,&quot;id&quot;:&quot;fd20bf53-130d-4ef7-a6b7-0bed62164b8c&quot;,&quot;relativeTransform&quot;:{&quot;translate&quot;:{&quot;x&quot;:18.44424222797618,&quot;y&quot;:-5.569914171954473},&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67&quot;}},&quot;8eb0f727-da97-4c58-8c4b-36371c6c0d0a&quot;:{&quot;type&quot;:&quot;FIGURE_OBJECT&quot;,&quot;id&quot;:&quot;8eb0f727-da97-4c58-8c4b-36371c6c0d0a&quot;,&quot;relativeTransform&quot;:{&quot;translate&quot;:{&quot;x&quot;:22.986890128709664,&quot;y&quot;:2.7582736460570096},&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7&quot;}},&quot;1c2ee010-43b4-4dd3-bc9c-fe2070a51e3c&quot;:{&quot;type&quot;:&quot;FIGURE_OBJECT&quot;,&quot;id&quot;:&quot;1c2ee010-43b4-4dd3-bc9c-fe2070a51e3c&quot;,&quot;relativeTransform&quot;:{&quot;translate&quot;:{&quot;x&quot;:7.577822427244637,&quot;y&quot;:12.732396043023106},&quot;rotate&quot;:0},&quot;opacity&quot;:1,&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71&quot;}},&quot;d89f1563-bd17-4729-9f6a-053012841d35&quot;:{&quot;type&quot;:&quot;FIGURE_OBJECT&quot;,&quot;id&quot;:&quot;d89f1563-bd17-4729-9f6a-053012841d35&quot;,&quot;relativeTransform&quot;:{&quot;translate&quot;:{&quot;x&quot;:0.33424869032521143,&quot;y&quot;:7.558605780080754},&quot;rotate&quot;:0},&quot;opacity&quot;:1,&quot;path&quot;:{&quot;type&quot;:&quot;ELLIPSE&quot;,&quot;size&quot;:{&quot;x&quot;:4.454037297928318,&quot;y&quot;:4.69241701873435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72&quot;}},&quot;4bcb668e-dc5a-4ff0-8cea-cb5c09e46341&quot;:{&quot;type&quot;:&quot;FIGURE_OBJECT&quot;,&quot;id&quot;:&quot;4bcb668e-dc5a-4ff0-8cea-cb5c09e46341&quot;,&quot;relativeTransform&quot;:{&quot;translate&quot;:{&quot;x&quot;:-0.9942635372068487,&quot;y&quot;:24.606132626734837},&quot;rotate&quot;:0},&quot;opacity&quot;:0.54,&quot;path&quot;:{&quot;type&quot;:&quot;ELLIPSE&quot;,&quot;size&quot;:{&quot;x&quot;:6.339660743597533,&quot;y&quot;:6.93854653129436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75&quot;}},&quot;e97e825d-1c1a-4732-8a49-10a0cab88e24&quot;:{&quot;type&quot;:&quot;FIGURE_OBJECT&quot;,&quot;id&quot;:&quot;e97e825d-1c1a-4732-8a49-10a0cab88e24&quot;,&quot;relativeTransform&quot;:{&quot;translate&quot;:{&quot;x&quot;:21.15114497886883,&quot;y&quot;:18.524074321283354},&quot;rotate&quot;:0},&quot;opacity&quot;:0.2,&quot;path&quot;:{&quot;type&quot;:&quot;ELLIPSE&quot;,&quot;size&quot;:{&quot;x&quot;:6.718214735325327,&quot;y&quot;:6.93854653129436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76&quot;}},&quot;6ca74129-9b63-4025-8824-cbbb080b1d64&quot;:{&quot;type&quot;:&quot;FIGURE_OBJECT&quot;,&quot;id&quot;:&quot;6ca74129-9b63-4025-8824-cbbb080b1d64&quot;,&quot;relativeTransform&quot;:{&quot;translate&quot;:{&quot;x&quot;:18.87982102850224,&quot;y&quot;:13.981426420549797},&quot;rotate&quot;:0},&quot;opacity&quot;:0.54,&quot;path&quot;:{&quot;type&quot;:&quot;ELLIPSE&quot;,&quot;size&quot;:{&quot;x&quot;:6.718214735325327,&quot;y&quot;:6.93854653129436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77&quot;}},&quot;2d0b8fec-58d6-43fc-9f84-66689bc7a3f3&quot;:{&quot;type&quot;:&quot;FIGURE_OBJECT&quot;,&quot;id&quot;:&quot;2d0b8fec-58d6-43fc-9f84-66689bc7a3f3&quot;,&quot;relativeTransform&quot;:{&quot;translate&quot;:{&quot;x&quot;:20.394036995413426,&quot;y&quot;:0.35348271834920136},&quot;rotate&quot;:0},&quot;opacity&quot;:0.54,&quot;path&quot;:{&quot;type&quot;:&quot;ELLIPSE&quot;,&quot;size&quot;:{&quot;x&quot;:6.718214735325327,&quot;y&quot;:6.93854653129436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8&quot;}},&quot;0b98747e-a03d-4648-9dde-e6c341f110b8&quot;:{&quot;type&quot;:&quot;FIGURE_OBJECT&quot;,&quot;id&quot;:&quot;0b98747e-a03d-4648-9dde-e6c341f110b8&quot;,&quot;relativeTransform&quot;:{&quot;translate&quot;:{&quot;x&quot;:7.164624646472305,&quot;y&quot;:-1.2896335069212501},&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82&quot;}},&quot;df0f8f2c-f7a7-436d-ba30-3c642705ae07&quot;:{&quot;type&quot;:&quot;FIGURE_OBJECT&quot;,&quot;id&quot;:&quot;df0f8f2c-f7a7-436d-ba30-3c642705ae07&quot;,&quot;relativeTransform&quot;:{&quot;translate&quot;:{&quot;x&quot;:-8.811645176425012,&quot;y&quot;:9.572245497157308},&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85&quot;}},&quot;83142b6e-88e1-4786-bc4d-db8893a6357d&quot;:{&quot;type&quot;:&quot;FIGURE_OBJECT&quot;,&quot;id&quot;:&quot;83142b6e-88e1-4786-bc4d-db8893a6357d&quot;,&quot;relativeTransform&quot;:{&quot;translate&quot;:{&quot;x&quot;:7.8447304595979555,&quot;y&quot;:5.029597596423751},&quot;rotate&quot;:0},&quot;opacity&quot;:1,&quot;path&quot;:{&quot;type&quot;:&quot;ELLIPSE&quot;,&quot;size&quot;:{&quot;x&quot;:1.30440923353958,&quot;y&quot;:1.148616618331606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9&quot;}},&quot;fa680b3c-772f-4f4f-872e-cf1cab531dbf&quot;:{&quot;type&quot;:&quot;FIGURE_OBJECT&quot;,&quot;id&quot;:&quot;fa680b3c-772f-4f4f-872e-cf1cab531dbf&quot;,&quot;relativeTransform&quot;:{&quot;translate&quot;:{&quot;x&quot;:-4.090047657863024,&quot;y&quot;:-21.340481691610023},&quot;rotate&quot;:0},&quot;opacity&quot;:1,&quot;path&quot;:{&quot;type&quot;:&quot;ELLIPSE&quot;,&quot;size&quot;:{&quot;x&quot;:3.074813120695129,&quot;y&quot;:2.920232851066000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ee8831ef-30b3-4bd7-bf78-7b7dc509f7fc&quot;,&quot;order&quot;:&quot;95&quot;}},&quot;8696a776-2a05-44c8-bf34-3bb8238db51a&quot;:{&quot;type&quot;:&quot;FIGURE_OBJECT&quot;,&quot;id&quot;:&quot;8696a776-2a05-44c8-bf34-3bb8238db51a&quot;,&quot;name&quot;:&quot;15mL test tube (1/2 liquid)&quot;,&quot;relativeTransform&quot;:{&quot;translate&quot;:{&quot;x&quot;:-142.64371698850528,&quot;y&quot;:-185.29320003495607},&quot;rotate&quot;:0,&quot;skewX&quot;:0,&quot;scale&quot;:{&quot;x&quot;:0.1444042189242557,&quot;y&quot;:0.1444042189242557}},&quot;opacity&quot;:1,&quot;image&quot;:{&quot;url&quot;:&quot;https://icons.biorender.com/biorender/5e56d2354b682f00285fd381/test-tube-15ml-half.png&quot;,&quot;fallbackUrl&quot;:&quot;https://res.cloudinary.com/dlcjuc3ej/image/upload/v1582748206/l2jfcfol3hjxd8d2gkz4.svg#/keystone/api/icons/5e56d2354b682f00285fd381/test-tube-15ml-half.svg&quot;,&quot;size&quot;:{&quot;x&quot;:114,&quot;y&quot;:508},&quot;isPremium&quot;:false},&quot;source&quot;:{&quot;id&quot;:&quot;5e56940cc45c7c0028ca1e8e&quot;,&quot;type&quot;:&quot;ASSETS&quot;},&quot;pathStyles&quot;:[{&quot;type&quot;:&quot;FILL&quot;,&quot;fillStyle&quot;:&quot;rgb(0,0,0)&quot;}],&quot;isLocked&quot;:false,&quot;parent&quot;:{&quot;type&quot;:&quot;CHILD&quot;,&quot;parentId&quot;:&quot;cce6cd62-31b6-42f5-a251-bd49b651b263&quot;,&quot;order&quot;:&quot;05&quot;}},&quot;ad739158-2303-489f-ad37-c12caa2b080a&quot;:{&quot;type&quot;:&quot;FIGURE_OBJECT&quot;,&quot;id&quot;:&quot;ad739158-2303-489f-ad37-c12caa2b080a&quot;,&quot;relativeTransform&quot;:{&quot;translate&quot;:{&quot;x&quot;:-142.64415358221635,&quot;y&quot;:-167.485274163175},&quot;rotate&quot;:0},&quot;opacity&quot;:0.7,&quot;path&quot;:{&quot;type&quot;:&quot;ELLIPSE&quot;,&quot;size&quot;:{&quot;x&quot;:3.074813120695129,&quot;y&quot;:2.920232851066000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cce6cd62-31b6-42f5-a251-bd49b651b263&quot;,&quot;order&quot;:&quot;055&quot;}},&quot;10327ace-081b-4521-81f2-cc04795d6516&quot;:{&quot;type&quot;:&quot;FIGURE_OBJECT&quot;,&quot;id&quot;:&quot;10327ace-081b-4521-81f2-cc04795d6516&quot;,&quot;relativeTransform&quot;:{&quot;translate&quot;:{&quot;x&quot;:198.17129011442276,&quot;y&quot;:-186.2788420036337},&quot;rotate&quot;:0},&quot;opacity&quot;:1,&quot;source&quot;:{&quot;type&quot;:&quot;ASSETS&quot;},&quot;pathStyles&quot;:[{&quot;type&quot;:&quot;FILL&quot;,&quot;fillStyle&quot;:&quot;rgb(0,0,0)&quot;}],&quot;isLocked&quot;:false,&quot;parent&quot;:{&quot;type&quot;:&quot;CHILD&quot;,&quot;parentId&quot;:&quot;cce6cd62-31b6-42f5-a251-bd49b651b263&quot;,&quot;order&quot;:&quot;06&quot;}},&quot;bfd04935-5cf2-41fc-bb08-ac2543f78d9f&quot;:{&quot;type&quot;:&quot;FIGURE_OBJECT&quot;,&quot;id&quot;:&quot;bfd04935-5cf2-41fc-bb08-ac2543f78d9f&quot;,&quot;name&quot;:&quot;15mL test tube (1/2 liquid)&quot;,&quot;relativeTransform&quot;:{&quot;translate&quot;:{&quot;x&quot;:-6.88092825238514e-14,&quot;y&quot;:0.006133228878801977},&quot;rotate&quot;:0,&quot;skewX&quot;:0,&quot;scale&quot;:{&quot;x&quot;:0.1444042189242557,&quot;y&quot;:0.1444042189242557}},&quot;opacity&quot;:1,&quot;image&quot;:{&quot;url&quot;:&quot;https://icons.biorender.com/biorender/5e56d2354b682f00285fd381/test-tube-15ml-half.png&quot;,&quot;fallbackUrl&quot;:&quot;https://res.cloudinary.com/dlcjuc3ej/image/upload/v1582748206/l2jfcfol3hjxd8d2gkz4.svg#/keystone/api/icons/5e56d2354b682f00285fd381/test-tube-15ml-half.svg&quot;,&quot;size&quot;:{&quot;x&quot;:114,&quot;y&quot;:508},&quot;isPremium&quot;:false},&quot;source&quot;:{&quot;id&quot;:&quot;5e56940cc45c7c0028ca1e8e&quot;,&quot;type&quot;:&quot;ASSETS&quot;},&quot;pathStyles&quot;:[{&quot;type&quot;:&quot;FILL&quot;,&quot;fillStyle&quot;:&quot;rgb(0,0,0)&quot;}],&quot;isLocked&quot;:false,&quot;parent&quot;:{&quot;type&quot;:&quot;CHILD&quot;,&quot;parentId&quot;:&quot;10327ace-081b-4521-81f2-cc04795d6516&quot;,&quot;order&quot;:&quot;02&quot;}},&quot;ffba7d3b-f919-41e8-a83d-c5dd38e8f10c&quot;:{&quot;type&quot;:&quot;FIGURE_OBJECT&quot;,&quot;id&quot;:&quot;ffba7d3b-f919-41e8-a83d-c5dd38e8f10c&quot;,&quot;name&quot;:&quot;Screw cap 1&quot;,&quot;relativeTransform&quot;:{&quot;translate&quot;:{&quot;x&quot;:5.963471152067122e-14,&quot;y&quot;:-32.11605189720404},&quot;rotate&quot;:0,&quot;skewX&quot;:0,&quot;scale&quot;:{&quot;x&quot;:0.0671875432122879,&quot;y&quot;:0.0671875432122879}},&quot;opacity&quot;:1,&quot;image&quot;:{&quot;url&quot;:&quot;https://icons.biorender.com/biorender/5f076a089d890700268f57b4/screw-cap-1.png&quot;,&quot;fallbackUrl&quot;:&quot;https://res.cloudinary.com/dlcjuc3ej/image/upload/v1594321413/vek4jox7mqbflgvopbpj.svg#/keystone/api/icons/5f076a089d890700268f57b4/screw-cap-1.svg&quot;,&quot;size&quot;:{&quot;x&quot;:186,&quot;y&quot;:136},&quot;isPremium&quot;:false},&quot;source&quot;:{&quot;id&quot;:&quot;5f0769b39d890700268f57af&quot;,&quot;type&quot;:&quot;ASSETS&quot;},&quot;pathStyles&quot;:[{&quot;type&quot;:&quot;FILL&quot;,&quot;fillStyle&quot;:&quot;rgb(0,0,0)&quot;}],&quot;isLocked&quot;:false,&quot;parent&quot;:{&quot;type&quot;:&quot;CHILD&quot;,&quot;parentId&quot;:&quot;10327ace-081b-4521-81f2-cc04795d6516&quot;,&quot;order&quot;:&quot;05&quot;}},&quot;b69b4491-a354-43d3-a23f-c5de68452860&quot;:{&quot;type&quot;:&quot;FIGURE_OBJECT&quot;,&quot;id&quot;:&quot;b69b4491-a354-43d3-a23f-c5de68452860&quot;,&quot;relativeTransform&quot;:{&quot;translate&quot;:{&quot;x&quot;:-0.00007866514228570654,&quot;y&quot;:25.809201762897548},&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1&quot;}},&quot;c160ae44-a072-42c2-bd49-54d1ebe673ae&quot;:{&quot;type&quot;:&quot;FIGURE_OBJECT&quot;,&quot;id&quot;:&quot;c160ae44-a072-42c2-bd49-54d1ebe673ae&quot;,&quot;relativeTransform&quot;:{&quot;translate&quot;:{&quot;x&quot;:-0.15502602965328527,&quot;y&quot;:19.124915788354123},&quot;rotate&quot;:0},&quot;opacity&quot;:0.7,&quot;path&quot;:{&quot;type&quot;:&quot;ELLIPSE&quot;,&quot;size&quot;:{&quot;x&quot;:2.26722870203682,&quot;y&quot;:2.4371763378472755}},&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15&quot;}},&quot;ac6e729a-2a40-414d-a7fc-82cfeb0f36a8&quot;:{&quot;type&quot;:&quot;FIGURE_OBJECT&quot;,&quot;id&quot;:&quot;ac6e729a-2a40-414d-a7fc-82cfeb0f36a8&quot;,&quot;relativeTransform&quot;:{&quot;translate&quot;:{&quot;x&quot;:1.934791010381932,&quot;y&quot;:14.419155309087753},&quot;rotate&quot;:0},&quot;opacity&quot;:0.7,&quot;path&quot;:{&quot;type&quot;:&quot;ELLIPSE&quot;,&quot;size&quot;:{&quot;x&quot;:2.4776952930318954,&quot;y&quot;:2.6954175537923746}},&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2&quot;}},&quot;663bff7a-3895-4ac5-8330-d9295390ee58&quot;:{&quot;type&quot;:&quot;FIGURE_OBJECT&quot;,&quot;id&quot;:&quot;663bff7a-3895-4ac5-8330-d9295390ee58&quot;,&quot;relativeTransform&quot;:{&quot;translate&quot;:{&quot;x&quot;:-0.6547227825069389,&quot;y&quot;:16.7510334107794},&quot;rotate&quot;:0},&quot;opacity&quot;:0.7,&quot;path&quot;:{&quot;type&quot;:&quot;ELLIPSE&quot;,&quot;size&quot;:{&quot;x&quot;:2.4776952930318954,&quot;y&quot;:2.6954175537923746}},&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25&quot;}},&quot;8447b0f5-b27e-4207-acbd-a0f6a160a18a&quot;:{&quot;type&quot;:&quot;FIGURE_OBJECT&quot;,&quot;id&quot;:&quot;8447b0f5-b27e-4207-acbd-a0f6a160a18a&quot;,&quot;relativeTransform&quot;:{&quot;translate&quot;:{&quot;x&quot;:2.5803940502445326,&quot;y&quot;:18.99579518038157},&quot;rotate&quot;:0},&quot;opacity&quot;:0.7,&quot;path&quot;:{&quot;type&quot;:&quot;ELLIPSE&quot;,&quot;size&quot;:{&quot;x&quot;:2.4776952930318954,&quot;y&quot;:2.6954175537923746}},&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3&quot;}},&quot;eaa183ba-0b31-452d-968a-22edd8958a47&quot;:{&quot;type&quot;:&quot;FIGURE_OBJECT&quot;,&quot;id&quot;:&quot;eaa183ba-0b31-452d-968a-22edd8958a47&quot;,&quot;relativeTransform&quot;:{&quot;translate&quot;:{&quot;x&quot;:-0.00007866514228570654,&quot;y&quot;:12.082389929338962},&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4&quot;}},&quot;37983987-3a3b-4a19-a6f8-839b5bdd4566&quot;:{&quot;type&quot;:&quot;FIGURE_OBJECT&quot;,&quot;id&quot;:&quot;37983987-3a3b-4a19-a6f8-839b5bdd4566&quot;,&quot;relativeTransform&quot;:{&quot;translate&quot;:{&quot;x&quot;:-0.8249367442973718,&quot;y&quot;:8.769800731803976},&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5&quot;}},&quot;0d138429-a839-4867-bc0b-4e4e34b2eefa&quot;:{&quot;type&quot;:&quot;FIGURE_OBJECT&quot;,&quot;id&quot;:&quot;0d138429-a839-4867-bc0b-4e4e34b2eefa&quot;,&quot;relativeTransform&quot;:{&quot;translate&quot;:{&quot;x&quot;:-0.00007866514228570654,&quot;y&quot;:4.980756490850354},&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52&quot;}},&quot;f6cd8329-0826-4855-a006-308d01c1c564&quot;:{&quot;type&quot;:&quot;FIGURE_OBJECT&quot;,&quot;id&quot;:&quot;f6cd8329-0826-4855-a006-308d01c1c564&quot;,&quot;relativeTransform&quot;:{&quot;translate&quot;:{&quot;x&quot;:2.6301081192579945,&quot;y&quot;:9.49997776988856},&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55&quot;}},&quot;42a35bd1-c208-400c-a4c6-6d97bc0b3ceb&quot;:{&quot;type&quot;:&quot;FIGURE_OBJECT&quot;,&quot;id&quot;:&quot;42a35bd1-c208-400c-a4c6-6d97bc0b3ceb&quot;,&quot;relativeTransform&quot;:{&quot;translate&quot;:{&quot;x&quot;:2.2951610704760634,&quot;y&quot;:22.91637401897377},&quot;rotate&quot;:0},&quot;opacity&quot;:0.7,&quot;path&quot;:{&quot;type&quot;:&quot;ELLIPSE&quot;,&quot;size&quot;:{&quot;x&quot;:1.907229333494957,&quot;y&quot;:1.7158685895716699}},&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6&quot;}},&quot;e1a13227-e586-4b2f-94f4-8ca2b9314909&quot;:{&quot;type&quot;:&quot;FIGURE_OBJECT&quot;,&quot;id&quot;:&quot;e1a13227-e586-4b2f-94f4-8ca2b9314909&quot;,&quot;relativeTransform&quot;:{&quot;translate&quot;:{&quot;x&quot;:2.2951610704760634,&quot;y&quot;:5.262119938529893},&quot;rotate&quot;:0},&quot;opacity&quot;:0.7,&quot;path&quot;:{&quot;type&quot;:&quot;ELLIPSE&quot;,&quot;size&quot;:{&quot;x&quot;:1.907229333494957,&quot;y&quot;:1.7158685895716699}},&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65&quot;}},&quot;323f538f-a025-40ff-9d85-d0b9fe84c486&quot;:{&quot;type&quot;:&quot;FIGURE_OBJECT&quot;,&quot;id&quot;:&quot;323f538f-a025-40ff-9d85-d0b9fe84c486&quot;,&quot;relativeTransform&quot;:{&quot;translate&quot;:{&quot;x&quot;:-1.2435101199176102,&quot;y&quot;:29.513672005629186},&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7&quot;}},&quot;7f61a9d5-1322-4c4f-9d29-988009cc8198&quot;:{&quot;type&quot;:&quot;FIGURE_OBJECT&quot;,&quot;id&quot;:&quot;7f61a9d5-1322-4c4f-9d29-988009cc8198&quot;,&quot;relativeTransform&quot;:{&quot;translate&quot;:{&quot;x&quot;:1.6769579254526128,&quot;y&quot;:29.19673134122638},&quot;rotate&quot;:0},&quot;opacity&quot;:0.7,&quot;path&quot;:{&quot;type&quot;:&quot;ELLIPSE&quot;,&quot;size&quot;:{&quot;x&quot;:1.9620291231732574,&quot;y&quot;:1.921510167988564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75&quot;}},&quot;15f01554-67c2-4035-98e8-df70c59e827e&quot;:{&quot;type&quot;:&quot;FIGURE_OBJECT&quot;,&quot;id&quot;:&quot;15f01554-67c2-4035-98e8-df70c59e827e&quot;,&quot;relativeTransform&quot;:{&quot;translate&quot;:{&quot;x&quot;:0.5082961884245408,&quot;y&quot;:31.900214109797155},&quot;rotate&quot;:0},&quot;opacity&quot;:0.7,&quot;path&quot;:{&quot;type&quot;:&quot;ELLIPSE&quot;,&quot;size&quot;:{&quot;x&quot;:1.9620291231732574,&quot;y&quot;:1.921510167988564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8&quot;}},&quot;18da8fef-1b0a-42a7-bda7-2fbb521d797e&quot;:{&quot;type&quot;:&quot;FIGURE_OBJECT&quot;,&quot;id&quot;:&quot;18da8fef-1b0a-42a7-bda7-2fbb521d797e&quot;,&quot;relativeTransform&quot;:{&quot;translate&quot;:{&quot;x&quot;:-1.2211140421983568,&quot;y&quot;:22.067377050315866},&quot;rotate&quot;:0},&quot;opacity&quot;:0.7,&quot;path&quot;:{&quot;type&quot;:&quot;ELLIPSE&quot;,&quot;size&quot;:{&quot;x&quot;:1.9620291231732574,&quot;y&quot;:1.921510167988564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9&quot;}},&quot;dddae016-7fa5-485f-ab59-03f856565bcd&quot;:{&quot;type&quot;:&quot;FIGURE_OBJECT&quot;,&quot;id&quot;:&quot;dddae016-7fa5-485f-ab59-03f856565bcd&quot;,&quot;name&quot;:&quot;Incubator&quot;,&quot;relativeTransform&quot;:{&quot;translate&quot;:{&quot;x&quot;:49.01896838953745,&quot;y&quot;:-187.61390288986723},&quot;rotate&quot;:0,&quot;skewX&quot;:0,&quot;scale&quot;:{&quot;x&quot;:0.1733260222731527,&quot;y&quot;:0.1733260222731527}},&quot;opacity&quot;:1,&quot;image&quot;:{&quot;url&quot;:&quot;https://icons.biorender.com/biorender/5c8bbcf5b79f433300ae162d/incubator.png&quot;,&quot;fallbackUrl&quot;:&quot;https://res.cloudinary.com/dlcjuc3ej/image/upload/v1552661738/tyjttguxwxuug2rqsbos.svg#/keystone/api/icons/5c8bbcf5b79f433300ae162d/incubator.svg&quot;,&quot;size&quot;:{&quot;x&quot;:599,&quot;y&quot;:528},&quot;isPremium&quot;:false},&quot;source&quot;:{&quot;id&quot;:&quot;5c8bbca8b79f433300ae162a&quot;,&quot;type&quot;:&quot;ASSETS&quot;},&quot;pathStyles&quot;:[{&quot;type&quot;:&quot;FILL&quot;,&quot;fillStyle&quot;:&quot;rgb(0,0,0)&quot;}],&quot;isLocked&quot;:false,&quot;parent&quot;:{&quot;type&quot;:&quot;CHILD&quot;,&quot;parentId&quot;:&quot;cce6cd62-31b6-42f5-a251-bd49b651b263&quot;,&quot;order&quot;:&quot;07&quot;}},&quot;6162048f-ae9d-4fb2-bc15-f2127dc403f8&quot;:{&quot;type&quot;:&quot;FIGURE_OBJECT&quot;,&quot;id&quot;:&quot;6162048f-ae9d-4fb2-bc15-f2127dc403f8&quot;,&quot;relativeTransform&quot;:{&quot;translate&quot;:{&quot;x&quot;:19.544740995783762,&quot;y&quot;:-198.864781567357},&quot;rotate&quot;:0},&quot;opacity&quot;:1,&quot;path&quot;:{&quot;type&quot;:&quot;POLY_LINE&quot;,&quot;points&quot;:[{&quot;x&quot;:-42.650373149135675,&quot;y&quot;:5.14577902922487},{&quot;x&quot;:2.0398254465038956,&quot;y&quot;:-5.14577902922487},{&quot;x&quot;:42.650373149135675,&quot;y&quot;:5.14577902922487}],&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ce6cd62-31b6-42f5-a251-bd49b651b263&quot;,&quot;order&quot;:&quot;075&quot;}},&quot;5e29c84b-06f4-4117-9f09-133d78a9f679&quot;:{&quot;type&quot;:&quot;FIGURE_OBJECT&quot;,&quot;id&quot;:&quot;5e29c84b-06f4-4117-9f09-133d78a9f679&quot;,&quot;name&quot;:&quot;15mL test tube (1/2 liquid)&quot;,&quot;relativeTransform&quot;:{&quot;translate&quot;:{&quot;x&quot;:-29.536681848148373,&quot;y&quot;:-185.6026241189122},&quot;rotate&quot;:0,&quot;skewX&quot;:0,&quot;scale&quot;:{&quot;x&quot;:0.1444042189242557,&quot;y&quot;:0.1444042189242557}},&quot;opacity&quot;:1,&quot;image&quot;:{&quot;url&quot;:&quot;https://icons.biorender.com/biorender/5e56d2354b682f00285fd381/test-tube-15ml-half.png&quot;,&quot;fallbackUrl&quot;:&quot;https://res.cloudinary.com/dlcjuc3ej/image/upload/v1582748206/l2jfcfol3hjxd8d2gkz4.svg#/keystone/api/icons/5e56d2354b682f00285fd381/test-tube-15ml-half.svg&quot;,&quot;size&quot;:{&quot;x&quot;:114,&quot;y&quot;:508},&quot;isPremium&quot;:false},&quot;source&quot;:{&quot;id&quot;:&quot;5e56940cc45c7c0028ca1e8e&quot;,&quot;type&quot;:&quot;ASSETS&quot;},&quot;pathStyles&quot;:[{&quot;type&quot;:&quot;FILL&quot;,&quot;fillStyle&quot;:&quot;rgb(0,0,0)&quot;}],&quot;isLocked&quot;:false,&quot;parent&quot;:{&quot;type&quot;:&quot;CHILD&quot;,&quot;parentId&quot;:&quot;cce6cd62-31b6-42f5-a251-bd49b651b263&quot;,&quot;order&quot;:&quot;08&quot;}},&quot;78bdb2d6-9ea4-49dc-a35a-d145eb0fdeeb&quot;:{&quot;type&quot;:&quot;FIGURE_OBJECT&quot;,&quot;id&quot;:&quot;78bdb2d6-9ea4-49dc-a35a-d145eb0fdeeb&quot;,&quot;name&quot;:&quot;Screw cap 1&quot;,&quot;relativeTransform&quot;:{&quot;translate&quot;:{&quot;x&quot;:-29.53668184814839,&quot;y&quot;:-217.72480924499504},&quot;rotate&quot;:0,&quot;skewX&quot;:0,&quot;scale&quot;:{&quot;x&quot;:0.0671875432122879,&quot;y&quot;:0.0671875432122879}},&quot;opacity&quot;:1,&quot;image&quot;:{&quot;url&quot;:&quot;https://icons.biorender.com/biorender/5f076a089d890700268f57b4/screw-cap-1.png&quot;,&quot;fallbackUrl&quot;:&quot;https://res.cloudinary.com/dlcjuc3ej/image/upload/v1594321413/vek4jox7mqbflgvopbpj.svg#/keystone/api/icons/5f076a089d890700268f57b4/screw-cap-1.svg&quot;,&quot;size&quot;:{&quot;x&quot;:186,&quot;y&quot;:136},&quot;isPremium&quot;:false},&quot;source&quot;:{&quot;id&quot;:&quot;5f0769b39d890700268f57af&quot;,&quot;type&quot;:&quot;ASSETS&quot;},&quot;pathStyles&quot;:[{&quot;type&quot;:&quot;FILL&quot;,&quot;fillStyle&quot;:&quot;rgb(0,0,0)&quot;}],&quot;isLocked&quot;:false,&quot;parent&quot;:{&quot;type&quot;:&quot;CHILD&quot;,&quot;parentId&quot;:&quot;cce6cd62-31b6-42f5-a251-bd49b651b263&quot;,&quot;order&quot;:&quot;1&quot;}},&quot;5c7ad58a-8d53-46e4-8429-9fad0386cad2&quot;:{&quot;type&quot;:&quot;FIGURE_OBJECT&quot;,&quot;id&quot;:&quot;5c7ad58a-8d53-46e4-8429-9fad0386cad2&quot;,&quot;relativeTransform&quot;:{&quot;translate&quot;:{&quot;x&quot;:-29.53676051329066,&quot;y&quot;:-160.87577585234436},&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cce6cd62-31b6-42f5-a251-bd49b651b263&quot;,&quot;order&quot;:&quot;105&quot;}},&quot;338485d4-bc95-4e0c-9273-f685108a2b40&quot;:{&quot;type&quot;:&quot;FIGURE_OBJECT&quot;,&quot;id&quot;:&quot;338485d4-bc95-4e0c-9273-f685108a2b40&quot;,&quot;relativeTransform&quot;:{&quot;translate&quot;:{&quot;x&quot;:88.16796251769578,&quot;y&quot;:-254.9965317349819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552393756593359,&quot;color&quot;:&quot;#232323&quot;,&quot;fontWeight&quot;:&quot;normal&quot;,&quot;fontStyle&quot;:&quot;normal&quot;,&quot;decoration&quot;:&quot;none&quot;,&quot;script&quot;:&quot;none&quot;},&quot;range&quot;:[0,4]}],&quot;text&quot;:&quot;37 °C&quot;,&quot;baseStyle&quot;:{&quot;fontFamily&quot;:&quot;Roboto&quot;,&quot;fontSize&quot;:10.552393756593359,&quot;color&quot;:&quot;#232323&quot;,&quot;fontWeight&quot;:&quot;normal&quot;,&quot;fontStyle&quot;:&quot;normal&quot;,&quot;decoration&quot;:&quot;none&quot;,&quot;script&quot;:&quot;none&quot;}}],&quot;verticalAlign&quot;:&quot;TOP&quot;},&quot;size&quot;:{&quot;x&quot;:25.92180285433662,&quot;y&quot;:12.266457757389416},&quot;targetSize&quot;:{&quot;x&quot;:16.735194721478763,&quot;y&quot;:7.919262416516788},&quot;format&quot;:&quot;BETTER_TEXT&quot;,&quot;verticalAlign&quot;:&quot;TOP&quot;},&quot;isLocked&quot;:false,&quot;parent&quot;:{&quot;type&quot;:&quot;CHILD&quot;,&quot;parentId&quot;:&quot;cce6cd62-31b6-42f5-a251-bd49b651b263&quot;,&quot;order&quot;:&quot;11&quot;}},&quot;c5a5641b-22a0-43fc-b66c-bb214984645d&quot;:{&quot;type&quot;:&quot;FIGURE_OBJECT&quot;,&quot;id&quot;:&quot;c5a5641b-22a0-43fc-b66c-bb214984645d&quot;,&quot;name&quot;:&quot;Thermometer (medium)&quot;,&quot;relativeTransform&quot;:{&quot;translate&quot;:{&quot;x&quot;:67.3098149865291,&quot;y&quot;:-255.61369550292696},&quot;rotate&quot;:0,&quot;skewX&quot;:0,&quot;scale&quot;:{&quot;x&quot;:0.06814568812693987,&quot;y&quot;:0.06814568812693987}},&quot;opacity&quot;:1,&quot;image&quot;:{&quot;url&quot;:&quot;https://icons.biorender.com/biorender/5a8d9bf401940b0014c66172/20180221161927/image/thermometer-medium.png&quot;,&quot;fallbackUrl&quot;:&quot;https://res.cloudinary.com/dlcjuc3ej/image/upload/v1519229967/t4vba0i50g4ccnufkk8a.svg#/keystone/api/icons/5a8d9bf401940b0014c66172/20180221161927/image/thermometer-medium.svg&quot;,&quot;size&quot;:{&quot;x&quot;:154,&quot;y&quot;:350},&quot;isPremium&quot;:false},&quot;source&quot;:{&quot;id&quot;:&quot;5a8d9bf401940b0014c66172&quot;,&quot;type&quot;:&quot;ASSETS&quot;},&quot;pathStyles&quot;:[{&quot;type&quot;:&quot;FILL&quot;,&quot;fillStyle&quot;:&quot;rgb(0,0,0)&quot;}],&quot;isLocked&quot;:false,&quot;parent&quot;:{&quot;type&quot;:&quot;CHILD&quot;,&quot;parentId&quot;:&quot;cce6cd62-31b6-42f5-a251-bd49b651b263&quot;,&quot;order&quot;:&quot;12&quot;}},&quot;e0eefb8b-ac5a-45e4-a813-869e5db64452&quot;:{&quot;type&quot;:&quot;FIGURE_OBJECT&quot;,&quot;id&quot;:&quot;e0eefb8b-ac5a-45e4-a813-869e5db64452&quot;,&quot;relativeTransform&quot;:{&quot;translate&quot;:{&quot;x&quot;:30.29701626969786,&quot;y&quot;:-254.9965317349819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130860642912348,&quot;color&quot;:&quot;#232323&quot;,&quot;fontWeight&quot;:&quot;normal&quot;,&quot;fontStyle&quot;:&quot;normal&quot;,&quot;decoration&quot;:&quot;none&quot;,&quot;script&quot;:&quot;none&quot;},&quot;range&quot;:[0,8]}],&quot;text&quot;:&quot;Overnight&quot;,&quot;baseStyle&quot;:{&quot;fontFamily&quot;:&quot;Roboto&quot;,&quot;fontSize&quot;:10.130860642912348,&quot;color&quot;:&quot;#232323&quot;,&quot;fontWeight&quot;:&quot;normal&quot;,&quot;fontStyle&quot;:&quot;normal&quot;,&quot;decoration&quot;:&quot;none&quot;,&quot;script&quot;:&quot;none&quot;}}],&quot;verticalAlign&quot;:&quot;TOP&quot;},&quot;size&quot;:{&quot;x&quot;:43.224345848519576,&quot;y&quot;:12.266457757389416},&quot;targetSize&quot;:{&quot;x&quot;:27.905769075876627,&quot;y&quot;:7.919262416516788},&quot;format&quot;:&quot;BETTER_TEXT&quot;,&quot;verticalAlign&quot;:&quot;TOP&quot;},&quot;isLocked&quot;:false,&quot;parent&quot;:{&quot;type&quot;:&quot;CHILD&quot;,&quot;parentId&quot;:&quot;cce6cd62-31b6-42f5-a251-bd49b651b263&quot;,&quot;order&quot;:&quot;125&quot;}},&quot;c50cb5e4-98a0-4b33-82cd-b4ce68291d72&quot;:{&quot;type&quot;:&quot;FIGURE_OBJECT&quot;,&quot;id&quot;:&quot;c50cb5e4-98a0-4b33-82cd-b4ce68291d72&quot;,&quot;name&quot;:&quot;Hourglass&quot;,&quot;relativeTransform&quot;:{&quot;translate&quot;:{&quot;x&quot;:1.2083320707144962,&quot;y&quot;:-253.9068215708801},&quot;rotate&quot;:0,&quot;skewX&quot;:0,&quot;scale&quot;:{&quot;x&quot;:0.05253789969237831,&quot;y&quot;:0.05253789969237831}},&quot;opacity&quot;:1,&quot;image&quot;:{&quot;url&quot;:&quot;https://icons.biorender.com/biorender/5ef51886cb3b2c002812bb5b/hourglass.png&quot;,&quot;fallbackUrl&quot;:&quot;https://res.cloudinary.com/dlcjuc3ej/image/upload/v1593120879/krsjcympnfm0c3cztx3g.svg#/keystone/api/icons/5ef51886cb3b2c002812bb5b/hourglass.svg&quot;,&quot;size&quot;:{&quot;x&quot;:298,&quot;y&quot;:389},&quot;isPremium&quot;:false},&quot;source&quot;:{&quot;id&quot;:&quot;5ef516eacb3b2c002812bb55&quot;,&quot;type&quot;:&quot;ASSETS&quot;},&quot;pathStyles&quot;:[{&quot;type&quot;:&quot;FILL&quot;,&quot;fillStyle&quot;:&quot;rgb(0,0,0)&quot;}],&quot;isLocked&quot;:false,&quot;parent&quot;:{&quot;type&quot;:&quot;CHILD&quot;,&quot;parentId&quot;:&quot;cce6cd62-31b6-42f5-a251-bd49b651b263&quot;,&quot;order&quot;:&quot;13&quot;}},&quot;b18a6f0f-1d49-4c4a-bdc8-d7fc3f7306ff&quot;:{&quot;type&quot;:&quot;FIGURE_OBJECT&quot;,&quot;id&quot;:&quot;b18a6f0f-1d49-4c4a-bdc8-d7fc3f7306ff&quot;,&quot;name&quot;:&quot;Centrifuge (full)&quot;,&quot;relativeTransform&quot;:{&quot;translate&quot;:{&quot;x&quot;:271.07574051851896,&quot;y&quot;:-191.33094079815416},&quot;rotate&quot;:6.283185307179586,&quot;skewX&quot;:0,&quot;scale&quot;:{&quot;x&quot;:-0.26213779799483955,&quot;y&quot;:0.26213779799483955}},&quot;opacity&quot;:1,&quot;image&quot;:{&quot;url&quot;:&quot;https://icons.biorender.com/biorender/5d38624fef208400046a7956/20190724135232/image/centrifuge-full.png&quot;,&quot;fallbackUrl&quot;:&quot;https://res.cloudinary.com/dlcjuc3ej/image/upload/v1563976352/as6unpq4gu6ddghbhc6t.svg#/keystone/api/icons/5d38624fef208400046a7956/20190724135232/image/centrifuge-full.svg&quot;,&quot;size&quot;:{&quot;x&quot;:381,&quot;y&quot;:424},&quot;isPremium&quot;:false},&quot;source&quot;:{&quot;id&quot;:&quot;5d38624fef208400046a7956&quot;,&quot;type&quot;:&quot;ASSETS&quot;},&quot;pathStyles&quot;:[{&quot;type&quot;:&quot;FILL&quot;,&quot;fillStyle&quot;:&quot;rgb(0,0,0)&quot;}],&quot;isLocked&quot;:false,&quot;parent&quot;:{&quot;type&quot;:&quot;CHILD&quot;,&quot;parentId&quot;:&quot;cce6cd62-31b6-42f5-a251-bd49b651b263&quot;,&quot;order&quot;:&quot;15&quot;}},&quot;e1e06f9a-e523-4293-b76a-8cad0ccb2364&quot;:{&quot;type&quot;:&quot;FIGURE_OBJECT&quot;,&quot;id&quot;:&quot;e1e06f9a-e523-4293-b76a-8cad0ccb2364&quot;,&quot;relativeTransform&quot;:{&quot;translate&quot;:{&quot;x&quot;:230.4698495050078,&quot;y&quot;:-199.95332719328792},&quot;rotate&quot;:0},&quot;opacity&quot;:1,&quot;path&quot;:{&quot;type&quot;:&quot;POLY_LINE&quot;,&quot;points&quot;:[{&quot;x&quot;:-23.396247403503196,&quot;y&quot;:4.702836443156529},{&quot;x&quot;:-0.8001410083121678,&quot;y&quot;:-4.702836443156529},{&quot;x&quot;:23.396247403503196,&quot;y&quot;:4.702836443156529}],&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ce6cd62-31b6-42f5-a251-bd49b651b263&quot;,&quot;order&quot;:&quot;155&quot;}},&quot;73906cef-be2f-413d-a4e2-c1eb84694c95&quot;:{&quot;type&quot;:&quot;FIGURE_OBJECT&quot;,&quot;id&quot;:&quot;73906cef-be2f-413d-a4e2-c1eb84694c95&quot;,&quot;relativeTransform&quot;:{&quot;translate&quot;:{&quot;x&quot;:-291.38842014628824,&quot;y&quot;:40.271524936072595},&quot;rotate&quot;:0},&quot;opacity&quot;:1,&quot;source&quot;:{&quot;type&quot;:&quot;ASSETS&quot;},&quot;pathStyles&quot;:[{&quot;type&quot;:&quot;FILL&quot;,&quot;fillStyle&quot;:&quot;rgb(0,0,0)&quot;}],&quot;isLocked&quot;:false,&quot;parent&quot;:{&quot;type&quot;:&quot;CHILD&quot;,&quot;parentId&quot;:&quot;cce6cd62-31b6-42f5-a251-bd49b651b263&quot;,&quot;order&quot;:&quot;16&quot;}},&quot;1e344349-fc88-4981-84bf-ec42591b5cf4&quot;:{&quot;type&quot;:&quot;FIGURE_OBJECT&quot;,&quot;id&quot;:&quot;1e344349-fc88-4981-84bf-ec42591b5cf4&quot;,&quot;name&quot;:&quot;15mL test tube (1/2 liquid)&quot;,&quot;relativeTransform&quot;:{&quot;translate&quot;:{&quot;x&quot;:4.587285501590094e-15,&quot;y&quot;:3.211099851113066e-14},&quot;rotate&quot;:0,&quot;skewX&quot;:0,&quot;scale&quot;:{&quot;x&quot;:0.1444042189242557,&quot;y&quot;:0.1444042189242557}},&quot;opacity&quot;:1,&quot;image&quot;:{&quot;url&quot;:&quot;https://icons.biorender.com/biorender/5e57fe3a139e850028552608/test-tube-15ml-half.png&quot;,&quot;fallbackUrl&quot;:&quot;https://res.cloudinary.com/dlcjuc3ej/image/upload/v1582825016/dkqznfaxpa57rqwecfqp.svg#/keystone/api/icons/5e57fe3a139e850028552608/test-tube-15ml-half.svg&quot;,&quot;size&quot;:{&quot;x&quot;:114,&quot;y&quot;:508},&quot;isPremium&quot;:false},&quot;source&quot;:{&quot;id&quot;:&quot;5e56940cc45c7c0028ca1e8e&quot;,&quot;type&quot;:&quot;ASSETS&quot;},&quot;pathStyles&quot;:[{&quot;type&quot;:&quot;FILL&quot;,&quot;fillStyle&quot;:&quot;rgb(0,0,0)&quot;}],&quot;isLocked&quot;:false,&quot;parent&quot;:{&quot;type&quot;:&quot;CHILD&quot;,&quot;parentId&quot;:&quot;73906cef-be2f-413d-a4e2-c1eb84694c95&quot;,&quot;order&quot;:&quot;2&quot;}},&quot;4ec6564a-0d51-495e-bd8f-f02cbf015304&quot;:{&quot;type&quot;:&quot;FIGURE_OBJECT&quot;,&quot;id&quot;:&quot;4ec6564a-0d51-495e-bd8f-f02cbf015304&quot;,&quot;relativeTransform&quot;:{&quot;translate&quot;:{&quot;x&quot;:-0.761416577449761,&quot;y&quot;:31.53267650719989},&quot;rotate&quot;:0},&quot;opacity&quot;:1,&quot;source&quot;:{&quot;type&quot;:&quot;ASSETS&quot;},&quot;pathStyles&quot;:[{&quot;type&quot;:&quot;FILL&quot;,&quot;fillStyle&quot;:&quot;rgb(0,0,0)&quot;}],&quot;isLocked&quot;:false,&quot;parent&quot;:{&quot;type&quot;:&quot;CHILD&quot;,&quot;parentId&quot;:&quot;73906cef-be2f-413d-a4e2-c1eb84694c95&quot;,&quot;order&quot;:&quot;5&quot;}},&quot;b45c56d0-fc97-4496-a787-853c5645f05b&quot;:{&quot;type&quot;:&quot;FIGURE_OBJECT&quot;,&quot;id&quot;:&quot;b45c56d0-fc97-4496-a787-853c5645f05b&quot;,&quot;relativeTransform&quot;:{&quot;translate&quot;:{&quot;x&quot;:-0.631805269057293,&quot;y&quot;:-1.378889087546955},&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05&quot;}},&quot;2c3f9d05-c6d4-435f-9a16-18b2dfd6e21b&quot;:{&quot;type&quot;:&quot;FIGURE_OBJECT&quot;,&quot;id&quot;:&quot;2c3f9d05-c6d4-435f-9a16-18b2dfd6e21b&quot;,&quot;relativeTransform&quot;:{&quot;translate&quot;:{&quot;x&quot;:-3.045715035103505,&quot;y&quot;:-1.378889087546955},&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1&quot;}},&quot;04302161-8771-4efd-8617-2c8c57403c9d&quot;:{&quot;type&quot;:&quot;FIGURE_OBJECT&quot;,&quot;id&quot;:&quot;04302161-8771-4efd-8617-2c8c57403c9d&quot;,&quot;relativeTransform&quot;:{&quot;translate&quot;:{&quot;x&quot;:1.4470365193004462,&quot;y&quot;:-0.6590416981004429},&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2&quot;}},&quot;1b2ab26a-c778-4831-beee-3ecd3a97b0aa&quot;:{&quot;type&quot;:&quot;FIGURE_OBJECT&quot;,&quot;id&quot;:&quot;1b2ab26a-c778-4831-beee-3ecd3a97b0aa&quot;,&quot;relativeTransform&quot;:{&quot;translate&quot;:{&quot;x&quot;:-2.096032963465617,&quot;y&quot;:0.3739231656799533},&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3&quot;}},&quot;997a0fc0-3d16-4b9d-8358-ff92270c2da2&quot;:{&quot;type&quot;:&quot;FIGURE_OBJECT&quot;,&quot;id&quot;:&quot;997a0fc0-3d16-4b9d-8358-ff92270c2da2&quot;,&quot;relativeTransform&quot;:{&quot;translate&quot;:{&quot;x&quot;:3.0676210782621838,&quot;y&quot;:0.7940912669300463},&quot;rotate&quot;:0},&quot;opacity&quot;:0.7,&quot;path&quot;:{&quot;type&quot;:&quot;ELLIPSE&quot;,&quot;size&quot;:{&quot;x&quot;:1.907229333494957,&quot;y&quot;:1.7158685895716699}},&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5&quot;}},&quot;104ec6c5-d64d-489c-9171-4e926d7461e8&quot;:{&quot;type&quot;:&quot;FIGURE_OBJECT&quot;,&quot;id&quot;:&quot;104ec6c5-d64d-489c-9171-4e926d7461e8&quot;,&quot;relativeTransform&quot;:{&quot;translate&quot;:{&quot;x&quot;:-0.2818884214529515,&quot;y&quot;:1.0259822359413298},&quot;rotate&quot;:0.24335485087128297},&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6&quot;}},&quot;3dc59625-b6a5-48f1-8966-45cf06f3aec4&quot;:{&quot;type&quot;:&quot;FIGURE_OBJECT&quot;,&quot;id&quot;:&quot;3dc59625-b6a5-48f1-8966-45cf06f3aec4&quot;,&quot;relativeTransform&quot;:{&quot;translate&quot;:{&quot;x&quot;:3.353262189046286,&quot;y&quot;:-1.3084679280319653},&quot;rotate&quot;:0},&quot;opacity&quot;:0.7,&quot;path&quot;:{&quot;type&quot;:&quot;ELLIPSE&quot;,&quot;size&quot;:{&quot;x&quot;:1.9620291231732574,&quot;y&quot;:1.921510167988564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7&quot;}},&quot;15390b47-0b8d-4a82-9495-c92c745860ba&quot;:{&quot;type&quot;:&quot;FIGURE_OBJECT&quot;,&quot;id&quot;:&quot;15390b47-0b8d-4a82-9495-c92c745860ba&quot;,&quot;relativeTransform&quot;:{&quot;translate&quot;:{&quot;x&quot;:1.2382666304563623,&quot;y&quot;:1.6167594455852992},&quot;rotate&quot;:0},&quot;opacity&quot;:0.7,&quot;path&quot;:{&quot;type&quot;:&quot;ELLIPSE&quot;,&quot;size&quot;:{&quot;x&quot;:1.9620291231732574,&quot;y&quot;:1.921510167988564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8&quot;}},&quot;471cfd74-9fbb-4c62-8e55-17c3b61ded74&quot;:{&quot;type&quot;:&quot;FIGURE_OBJECT&quot;,&quot;id&quot;:&quot;471cfd74-9fbb-4c62-8e55-17c3b61ded74&quot;,&quot;relativeTransform&quot;:{&quot;translate&quot;:{&quot;x&quot;:-266.4579884319214,&quot;y&quot;:-37.308754070619884},&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7]}],&quot;text&quot;:&quot;Buffer 1&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37.905571685393156,&quot;y&quot;:12.266457757389416},&quot;targetSize&quot;:{&quot;x&quot;:24.47195230781955,&quot;y&quot;:7.919262416516788},&quot;format&quot;:&quot;BETTER_TEXT&quot;,&quot;verticalAlign&quot;:&quot;TOP&quot;},&quot;isLocked&quot;:false,&quot;parent&quot;:{&quot;type&quot;:&quot;CHILD&quot;,&quot;parentId&quot;:&quot;cce6cd62-31b6-42f5-a251-bd49b651b263&quot;,&quot;order&quot;:&quot;17&quot;}},&quot;54fa850c-777c-477b-9a3c-9d7ca26d0786&quot;:{&quot;type&quot;:&quot;FIGURE_OBJECT&quot;,&quot;id&quot;:&quot;54fa850c-777c-477b-9a3c-9d7ca26d0786&quot;,&quot;relativeTransform&quot;:{&quot;translate&quot;:{&quot;x&quot;:-198.52293475774974,&quot;y&quot;:38.78783063494501},&quot;rotate&quot;:0},&quot;opacity&quot;:1,&quot;path&quot;:{&quot;type&quot;:&quot;POLY_LINE&quot;,&quot;points&quot;:[{&quot;x&quot;:-82.3143875824816,&quot;y&quot;:0},{&quot;x&quot;:82.3143875824816,&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ce6cd62-31b6-42f5-a251-bd49b651b263&quot;,&quot;order&quot;:&quot;18&quot;}},&quot;3ba906af-9adb-4662-baca-633feeb47e3f&quot;:{&quot;type&quot;:&quot;FIGURE_OBJECT&quot;,&quot;id&quot;:&quot;3ba906af-9adb-4662-baca-633feeb47e3f&quot;,&quot;relativeTransform&quot;:{&quot;translate&quot;:{&quot;x&quot;:-6.644832461780487,&quot;y&quot;:38.78783063494501},&quot;rotate&quot;:0},&quot;opacity&quot;:1,&quot;path&quot;:{&quot;type&quot;:&quot;POLY_LINE&quot;,&quot;points&quot;:[{&quot;x&quot;:-61.1434867237926,&quot;y&quot;:0},{&quot;x&quot;:61.1434867237926,&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ce6cd62-31b6-42f5-a251-bd49b651b263&quot;,&quot;order&quot;:&quot;2&quot;}},&quot;97de27e6-598a-4347-8602-5dfc96bb1e75&quot;:{&quot;type&quot;:&quot;FIGURE_OBJECT&quot;,&quot;id&quot;:&quot;97de27e6-598a-4347-8602-5dfc96bb1e75&quot;,&quot;relativeTransform&quot;:{&quot;translate&quot;:{&quot;x&quot;:161.30805302181795,&quot;y&quot;:38.78783063494501},&quot;rotate&quot;:0},&quot;opacity&quot;:1,&quot;path&quot;:{&quot;type&quot;:&quot;POLY_LINE&quot;,&quot;points&quot;:[{&quot;x&quot;:-56.16746446804627,&quot;y&quot;:0},{&quot;x&quot;:56.16746446804627,&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ce6cd62-31b6-42f5-a251-bd49b651b263&quot;,&quot;order&quot;:&quot;205&quot;}},&quot;40c21e61-21d3-4794-b7f3-03d6cb17993b&quot;:{&quot;type&quot;:&quot;FIGURE_OBJECT&quot;,&quot;id&quot;:&quot;40c21e61-21d3-4794-b7f3-03d6cb17993b&quot;,&quot;relativeTransform&quot;:{&quot;translate&quot;:{&quot;x&quot;:-198.84573627768108,&quot;y&quot;:50.003035876106885},&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0.329648637801613,&quot;color&quot;:&quot;#232323&quot;,&quot;fontWeight&quot;:&quot;normal&quot;,&quot;fontStyle&quot;:&quot;italic&quot;,&quot;decoration&quot;:&quot;none&quot;,&quot;script&quot;:&quot;none&quot;},&quot;range&quot;:[0,21]}],&quot;text&quot;:&quot;Transfer to small tube&quot;,&quot;baseStyle&quot;:{&quot;fontFamily&quot;:&quot;Roboto&quot;,&quot;fontSize&quot;:10.329648637801613,&quot;color&quot;:&quot;#232323&quot;,&quot;fontWeight&quot;:&quot;normal&quot;,&quot;fontStyle&quot;:&quot;italic&quot;,&quot;decoration&quot;:&quot;none&quot;,&quot;script&quot;:&quot;none&quot;}}],&quot;verticalAlign&quot;:&quot;TOP&quot;},&quot;size&quot;:{&quot;x&quot;:150.01708349091527,&quot;y&quot;:12.266457757389416},&quot;targetSize&quot;:{&quot;x&quot;:96.85148513305649,&quot;y&quot;:7.919262416516788},&quot;format&quot;:&quot;BETTER_TEXT&quot;,&quot;verticalAlign&quot;:&quot;TOP&quot;},&quot;isLocked&quot;:false,&quot;parent&quot;:{&quot;type&quot;:&quot;CHILD&quot;,&quot;parentId&quot;:&quot;cce6cd62-31b6-42f5-a251-bd49b651b263&quot;,&quot;order&quot;:&quot;21&quot;}},&quot;39bea6b0-80d0-417a-ac24-bd8b6a7d8cd9&quot;:{&quot;type&quot;:&quot;FIGURE_OBJECT&quot;,&quot;id&quot;:&quot;39bea6b0-80d0-417a-ac24-bd8b6a7d8cd9&quot;,&quot;relativeTransform&quot;:{&quot;translate&quot;:{&quot;x&quot;:160.9852515018866,&quot;y&quot;:49.75055662280286},&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italic&quot;,&quot;decoration&quot;:&quot;none&quot;,&quot;script&quot;:&quot;none&quot;},&quot;range&quot;:[0,3]}],&quot;text&quot;:&quot;Spin&quot;,&quot;baseStyle&quot;:{&quot;fontFamily&quot;:&quot;Roboto&quot;,&quot;fontSize&quot;:10.329648637801613,&quot;color&quot;:&quot;#232323&quot;,&quot;fontWeight&quot;:&quot;normal&quot;,&quot;fontStyle&quot;:&quot;italic&quot;,&quot;decoration&quot;:&quot;none&quot;,&quot;script&quot;:&quot;none&quot;}}],&quot;verticalAlign&quot;:&quot;TOP&quot;},&quot;size&quot;:{&quot;x&quot;:21.623349429557656,&quot;y&quot;:13.617920120835123},&quot;targetSize&quot;:{&quot;x&quot;:13.960100123733659,&quot;y&quot;:8.791770626617232},&quot;format&quot;:&quot;BETTER_TEXT&quot;,&quot;verticalAlign&quot;:&quot;TOP&quot;},&quot;isLocked&quot;:false,&quot;parent&quot;:{&quot;type&quot;:&quot;CHILD&quot;,&quot;parentId&quot;:&quot;cce6cd62-31b6-42f5-a251-bd49b651b263&quot;,&quot;order&quot;:&quot;22&quot;}},&quot;30806249-a75d-4c20-9fda-5620fc7c61f6&quot;:{&quot;type&quot;:&quot;FIGURE_OBJECT&quot;,&quot;id&quot;:&quot;30806249-a75d-4c20-9fda-5620fc7c61f6&quot;,&quot;relativeTransform&quot;:{&quot;translate&quot;:{&quot;x&quot;:286.36839542820195,&quot;y&quot;:65.73431055236136},&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10]}],&quot;text&quot;:&quot;Cell debris&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49.50788789120508,&quot;y&quot;:12.266457757389416},&quot;targetSize&quot;:{&quot;x&quot;:31.962442919738844,&quot;y&quot;:7.919262416516788},&quot;format&quot;:&quot;BETTER_TEXT&quot;,&quot;verticalAlign&quot;:&quot;TOP&quot;},&quot;isLocked&quot;:false,&quot;parent&quot;:{&quot;type&quot;:&quot;CHILD&quot;,&quot;parentId&quot;:&quot;cce6cd62-31b6-42f5-a251-bd49b651b263&quot;,&quot;order&quot;:&quot;225&quot;}},&quot;f43864cb-7fcd-4088-bac6-dfdfb2dcfdb0&quot;:{&quot;type&quot;:&quot;FIGURE_OBJECT&quot;,&quot;id&quot;:&quot;f43864cb-7fcd-4088-bac6-dfdfb2dcfdb0&quot;,&quot;relativeTransform&quot;:{&quot;translate&quot;:{&quot;x&quot;:-291.717116097295,&quot;y&quot;:84.35417038692749},&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0.329648637801613,&quot;color&quot;:&quot;#232323&quot;,&quot;fontWeight&quot;:&quot;normal&quot;,&quot;fontStyle&quot;:&quot;normal&quot;,&quot;decoration&quot;:&quot;none&quot;,&quot;script&quot;:&quot;none&quot;},&quot;range&quot;:[0,10]}],&quot;text&quot;:&quot;Cell pellet&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48.11315577427779,&quot;y&quot;:12.266457757389416},&quot;targetSize&quot;:{&quot;x&quot;:31.06199962525659,&quot;y&quot;:7.919262416516788},&quot;format&quot;:&quot;BETTER_TEXT&quot;,&quot;verticalAlign&quot;:&quot;TOP&quot;},&quot;isLocked&quot;:false,&quot;parent&quot;:{&quot;type&quot;:&quot;CHILD&quot;,&quot;parentId&quot;:&quot;cce6cd62-31b6-42f5-a251-bd49b651b263&quot;,&quot;order&quot;:&quot;23&quot;}},&quot;3bfb89d3-6134-4f4f-8e4a-47ffe66c446f&quot;:{&quot;type&quot;:&quot;FIGURE_OBJECT&quot;,&quot;id&quot;:&quot;3bfb89d3-6134-4f4f-8e4a-47ffe66c446f&quot;,&quot;relativeTransform&quot;:{&quot;translate&quot;:{&quot;x&quot;:290.00951508746687,&quot;y&quot;:48.163022383079515},&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10]}],&quot;text&quot;:&quot;Supernatant&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56.80166737300662,&quot;y&quot;:12.266457757389416},&quot;targetSize&quot;:{&quot;x&quot;:36.67132912527739,&quot;y&quot;:7.919262416516788},&quot;format&quot;:&quot;BETTER_TEXT&quot;,&quot;verticalAlign&quot;:&quot;TOP&quot;},&quot;isLocked&quot;:false,&quot;parent&quot;:{&quot;type&quot;:&quot;CHILD&quot;,&quot;parentId&quot;:&quot;cce6cd62-31b6-42f5-a251-bd49b651b263&quot;,&quot;order&quot;:&quot;25&quot;}},&quot;6c7d4c40-3f56-4c3a-9d96-4584f5ccc608&quot;:{&quot;type&quot;:&quot;FIGURE_OBJECT&quot;,&quot;id&quot;:&quot;6c7d4c40-3f56-4c3a-9d96-4584f5ccc608&quot;,&quot;name&quot;:&quot;Big pipette tip&quot;,&quot;relativeTransform&quot;:{&quot;translate&quot;:{&quot;x&quot;:-291.779585976962,&quot;y&quot;:185.86693611606003},&quot;rotate&quot;:-2.4434609527920615e-16,&quot;skewX&quot;:0,&quot;scale&quot;:{&quot;x&quot;:0.0995158546517022,&quot;y&quot;:0.0995158546517022}},&quot;opacity&quot;:1,&quot;image&quot;:{&quot;url&quot;:&quot;https://icons.biorender.com/biorender/5f494e47d4a53600282c1872/20220705150714/image/pipette-tip-big.png&quot;,&quot;fallbackUrl&quot;:&quot;https://res.cloudinary.com/dlcjuc3ej/image/upload/v1657033634/kbgi6lh8qbcwhy1ghdzg.svg#/keystone/api/icons/5f494e47d4a53600282c1872/20220705150714/image/pipette-tip-big.svg&quot;,&quot;size&quot;:{&quot;x&quot;:128,&quot;y&quot;:616},&quot;isPremium&quot;:false},&quot;source&quot;:{&quot;id&quot;:&quot;5f494e47d4a53600282c1872&quot;,&quot;type&quot;:&quot;ASSETS&quot;},&quot;pathStyles&quot;:[{&quot;type&quot;:&quot;FILL&quot;,&quot;fillStyle&quot;:&quot;rgb(0,0,0)&quot;}],&quot;isLocked&quot;:false,&quot;parent&quot;:{&quot;type&quot;:&quot;CHILD&quot;,&quot;parentId&quot;:&quot;cce6cd62-31b6-42f5-a251-bd49b651b263&quot;,&quot;order&quot;:&quot;255&quot;}},&quot;e8b1ab49-682e-46df-8864-dfaf8d485a92&quot;:{&quot;type&quot;:&quot;FIGURE_OBJECT&quot;,&quot;id&quot;:&quot;e8b1ab49-682e-46df-8864-dfaf8d485a92&quot;,&quot;name&quot;:&quot;Big pipette tip&quot;,&quot;relativeTransform&quot;:{&quot;translate&quot;:{&quot;x&quot;:-104.21963643911886,&quot;y&quot;:189.103174115322},&quot;rotate&quot;:-2.4434609527920615e-16,&quot;skewX&quot;:0,&quot;scale&quot;:{&quot;x&quot;:0.0995158546517022,&quot;y&quot;:0.0995158546517022}},&quot;opacity&quot;:1,&quot;image&quot;:{&quot;url&quot;:&quot;https://icons.biorender.com/biorender/5f494e47d4a53600282c1872/20220705150714/image/pipette-tip-big.png&quot;,&quot;fallbackUrl&quot;:&quot;https://res.cloudinary.com/dlcjuc3ej/image/upload/v1657033634/kbgi6lh8qbcwhy1ghdzg.svg#/keystone/api/icons/5f494e47d4a53600282c1872/20220705150714/image/pipette-tip-big.svg&quot;,&quot;size&quot;:{&quot;x&quot;:128,&quot;y&quot;:616},&quot;isPremium&quot;:false},&quot;source&quot;:{&quot;id&quot;:&quot;5f494e47d4a53600282c1872&quot;,&quot;type&quot;:&quot;ASSETS&quot;},&quot;pathStyles&quot;:[{&quot;type&quot;:&quot;FILL&quot;,&quot;fillStyle&quot;:&quot;rgb(0,0,0)&quot;}],&quot;isLocked&quot;:false,&quot;parent&quot;:{&quot;type&quot;:&quot;CHILD&quot;,&quot;parentId&quot;:&quot;cce6cd62-31b6-42f5-a251-bd49b651b263&quot;,&quot;order&quot;:&quot;26&quot;}},&quot;7b7497fe-f495-40d5-905b-4e3a46da423f&quot;:{&quot;type&quot;:&quot;FIGURE_OBJECT&quot;,&quot;id&quot;:&quot;7b7497fe-f495-40d5-905b-4e3a46da423f&quot;,&quot;name&quot;:&quot;Big pipette tip&quot;,&quot;relativeTransform&quot;:{&quot;translate&quot;:{&quot;x&quot;:81.2818445892491,&quot;y&quot;:189.103174115322},&quot;rotate&quot;:-2.4434609527920615e-16,&quot;skewX&quot;:0,&quot;scale&quot;:{&quot;x&quot;:0.0995158546517022,&quot;y&quot;:0.0995158546517022}},&quot;opacity&quot;:1,&quot;image&quot;:{&quot;url&quot;:&quot;https://icons.biorender.com/biorender/5f494e47d4a53600282c1872/20220705150714/image/pipette-tip-big.png&quot;,&quot;fallbackUrl&quot;:&quot;https://res.cloudinary.com/dlcjuc3ej/image/upload/v1657033634/kbgi6lh8qbcwhy1ghdzg.svg#/keystone/api/icons/5f494e47d4a53600282c1872/20220705150714/image/pipette-tip-big.svg&quot;,&quot;size&quot;:{&quot;x&quot;:128,&quot;y&quot;:616},&quot;isPremium&quot;:false},&quot;source&quot;:{&quot;id&quot;:&quot;5f494e47d4a53600282c1872&quot;,&quot;type&quot;:&quot;ASSETS&quot;},&quot;pathStyles&quot;:[{&quot;type&quot;:&quot;FILL&quot;,&quot;fillStyle&quot;:&quot;rgb(0,0,0)&quot;}],&quot;isLocked&quot;:false,&quot;parent&quot;:{&quot;type&quot;:&quot;CHILD&quot;,&quot;parentId&quot;:&quot;cce6cd62-31b6-42f5-a251-bd49b651b263&quot;,&quot;order&quot;:&quot;27&quot;}},&quot;64063b5e-4608-43f7-8536-e7a25f915368&quot;:{&quot;type&quot;:&quot;FIGURE_OBJECT&quot;,&quot;id&quot;:&quot;64063b5e-4608-43f7-8536-e7a25f915368&quot;,&quot;name&quot;:&quot;Big pipette tip&quot;,&quot;relativeTransform&quot;:{&quot;translate&quot;:{&quot;x&quot;:82.99649641839615,&quot;y&quot;:-27.05828129451383},&quot;rotate&quot;:-2.4434609527920615e-16,&quot;skewX&quot;:0,&quot;scale&quot;:{&quot;x&quot;:0.0995158546517022,&quot;y&quot;:0.0995158546517022}},&quot;opacity&quot;:1,&quot;image&quot;:{&quot;url&quot;:&quot;https://icons.biorender.com/biorender/5f494e47d4a53600282c1872/20220705150714/image/pipette-tip-big.png&quot;,&quot;fallbackUrl&quot;:&quot;https://res.cloudinary.com/dlcjuc3ej/image/upload/v1657033634/kbgi6lh8qbcwhy1ghdzg.svg#/keystone/api/icons/5f494e47d4a53600282c1872/20220705150714/image/pipette-tip-big.svg&quot;,&quot;size&quot;:{&quot;x&quot;:128,&quot;y&quot;:616},&quot;isPremium&quot;:false},&quot;source&quot;:{&quot;id&quot;:&quot;5f494e47d4a53600282c1872&quot;,&quot;type&quot;:&quot;ASSETS&quot;},&quot;pathStyles&quot;:[{&quot;type&quot;:&quot;FILL&quot;,&quot;fillStyle&quot;:&quot;rgb(0,0,0)&quot;}],&quot;isLocked&quot;:false,&quot;parent&quot;:{&quot;type&quot;:&quot;CHILD&quot;,&quot;parentId&quot;:&quot;cce6cd62-31b6-42f5-a251-bd49b651b263&quot;,&quot;order&quot;:&quot;275&quot;}},&quot;21309526-a18d-412e-94e5-8348a13698c5&quot;:{&quot;type&quot;:&quot;FIGURE_OBJECT&quot;,&quot;id&quot;:&quot;21309526-a18d-412e-94e5-8348a13698c5&quot;,&quot;name&quot;:&quot;Big pipette tip&quot;,&quot;relativeTransform&quot;:{&quot;translate&quot;:{&quot;x&quot;:-94.26736418574403,&quot;y&quot;:-27.05828129451383},&quot;rotate&quot;:-2.4434609527920615e-16,&quot;skewX&quot;:0,&quot;scale&quot;:{&quot;x&quot;:0.0995158546517022,&quot;y&quot;:0.0995158546517022}},&quot;opacity&quot;:1,&quot;image&quot;:{&quot;url&quot;:&quot;https://icons.biorender.com/biorender/5f494e47d4a53600282c1872/20220705150714/image/pipette-tip-big.png&quot;,&quot;fallbackUrl&quot;:&quot;https://res.cloudinary.com/dlcjuc3ej/image/upload/v1657033634/kbgi6lh8qbcwhy1ghdzg.svg#/keystone/api/icons/5f494e47d4a53600282c1872/20220705150714/image/pipette-tip-big.svg&quot;,&quot;size&quot;:{&quot;x&quot;:128,&quot;y&quot;:616},&quot;isPremium&quot;:false},&quot;source&quot;:{&quot;id&quot;:&quot;5f494e47d4a53600282c1872&quot;,&quot;type&quot;:&quot;ASSETS&quot;},&quot;pathStyles&quot;:[{&quot;type&quot;:&quot;FILL&quot;,&quot;fillStyle&quot;:&quot;rgb(0,0,0)&quot;}],&quot;isLocked&quot;:false,&quot;parent&quot;:{&quot;type&quot;:&quot;CHILD&quot;,&quot;parentId&quot;:&quot;cce6cd62-31b6-42f5-a251-bd49b651b263&quot;,&quot;order&quot;:&quot;28&quot;}},&quot;36201e2a-3807-4a14-b18e-b89e0b9b8ce4&quot;:{&quot;type&quot;:&quot;FIGURE_OBJECT&quot;,&quot;id&quot;:&quot;36201e2a-3807-4a14-b18e-b89e0b9b8ce4&quot;,&quot;name&quot;:&quot;Big pipette tip&quot;,&quot;relativeTransform&quot;:{&quot;translate&quot;:{&quot;x&quot;:-291.3882721112414,&quot;y&quot;:-27.05828129451383},&quot;rotate&quot;:-2.4434609527920615e-16,&quot;skewX&quot;:0,&quot;scale&quot;:{&quot;x&quot;:0.0995158546517022,&quot;y&quot;:0.0995158546517022}},&quot;opacity&quot;:1,&quot;image&quot;:{&quot;url&quot;:&quot;https://icons.biorender.com/biorender/5f494e47d4a53600282c1872/20220705150714/image/pipette-tip-big.png&quot;,&quot;fallbackUrl&quot;:&quot;https://res.cloudinary.com/dlcjuc3ej/image/upload/v1657033634/kbgi6lh8qbcwhy1ghdzg.svg#/keystone/api/icons/5f494e47d4a53600282c1872/20220705150714/image/pipette-tip-big.svg&quot;,&quot;size&quot;:{&quot;x&quot;:128,&quot;y&quot;:616},&quot;isPremium&quot;:false},&quot;source&quot;:{&quot;id&quot;:&quot;5f494e47d4a53600282c1872&quot;,&quot;type&quot;:&quot;ASSETS&quot;},&quot;pathStyles&quot;:[{&quot;type&quot;:&quot;FILL&quot;,&quot;fillStyle&quot;:&quot;rgb(0,0,0)&quot;}],&quot;isLocked&quot;:false,&quot;parent&quot;:{&quot;type&quot;:&quot;CHILD&quot;,&quot;parentId&quot;:&quot;cce6cd62-31b6-42f5-a251-bd49b651b263&quot;,&quot;order&quot;:&quot;3&quot;}},&quot;fc058abd-0ea5-4caf-9429-7c30dec054fa&quot;:{&quot;type&quot;:&quot;FIGURE_OBJECT&quot;,&quot;id&quot;:&quot;fc058abd-0ea5-4caf-9429-7c30dec054fa&quot;,&quot;relativeTransform&quot;:{&quot;translate&quot;:{&quot;x&quot;:-235.31351382797618,&quot;y&quot;:137.7089080770816},&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2.051256744101881,&quot;color&quot;:&quot;#232323&quot;,&quot;fontWeight&quot;:&quot;bold&quot;,&quot;fontStyle&quot;:&quot;normal&quot;,&quot;decoration&quot;:&quot;none&quot;,&quot;script&quot;:&quot;none&quot;},&quot;range&quot;:[0,25]}],&quot;text&quot;:&quot;Bind plasmid DNA to matrix&quot;,&quot;baseStyle&quot;:{&quot;fontFamily&quot;:&quot;Roboto&quot;,&quot;fontSize&quot;:12.051256744101881,&quot;color&quot;:&quot;#232323&quot;,&quot;fontWeight&quot;:&quot;bold&quot;,&quot;fontStyle&quot;:&quot;normal&quot;,&quot;decoration&quot;:&quot;none&quot;,&quot;script&quot;:&quot;none&quot;}}],&quot;verticalAlign&quot;:&quot;TOP&quot;},&quot;size&quot;:{&quot;x&quot;:152.84874202511,&quot;y&quot;:14.203266876977217},&quot;targetSize&quot;:{&quot;x&quot;:98.67961249058548,&quot;y&quot;:9.16967227175628},&quot;format&quot;:&quot;BETTER_TEXT&quot;,&quot;verticalAlign&quot;:&quot;TOP&quot;},&quot;isLocked&quot;:false,&quot;parent&quot;:{&quot;type&quot;:&quot;CHILD&quot;,&quot;parentId&quot;:&quot;cce6cd62-31b6-42f5-a251-bd49b651b263&quot;,&quot;order&quot;:&quot;31&quot;}},&quot;f9c37140-6be3-4e16-9c5b-8170175ba477&quot;:{&quot;type&quot;:&quot;FIGURE_OBJECT&quot;,&quot;id&quot;:&quot;f9c37140-6be3-4e16-9c5b-8170175ba477&quot;,&quot;relativeTransform&quot;:{&quot;translate&quot;:{&quot;x&quot;:114.05467532649166,&quot;y&quot;:137.70872511721475},&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2.051256744101881,&quot;color&quot;:&quot;#232323&quot;,&quot;fontWeight&quot;:&quot;bold&quot;,&quot;fontStyle&quot;:&quot;normal&quot;,&quot;decoration&quot;:&quot;none&quot;,&quot;script&quot;:&quot;none&quot;},&quot;range&quot;:[0,16]}],&quot;text&quot;:&quot;Elute plasmid DNA&quot;,&quot;baseStyle&quot;:{&quot;fontFamily&quot;:&quot;Roboto&quot;,&quot;fontSize&quot;:12.051256744101881,&quot;color&quot;:&quot;#232323&quot;,&quot;fontWeight&quot;:&quot;bold&quot;,&quot;fontStyle&quot;:&quot;normal&quot;,&quot;decoration&quot;:&quot;none&quot;,&quot;script&quot;:&quot;none&quot;}}],&quot;verticalAlign&quot;:&quot;TOP&quot;},&quot;size&quot;:{&quot;x&quot;:102.10763629666845,&quot;y&quot;:14.203266876977217},&quot;targetSize&quot;:{&quot;x&quot;:65.92100038631398,&quot;y&quot;:9.16967227175628},&quot;format&quot;:&quot;BETTER_TEXT&quot;,&quot;verticalAlign&quot;:&quot;TOP&quot;},&quot;isLocked&quot;:false,&quot;parent&quot;:{&quot;type&quot;:&quot;CHILD&quot;,&quot;parentId&quot;:&quot;cce6cd62-31b6-42f5-a251-bd49b651b263&quot;,&quot;order&quot;:&quot;32&quot;}},&quot;bce4f678-5164-4312-9625-eea5edc7421c&quot;:{&quot;type&quot;:&quot;FIGURE_OBJECT&quot;,&quot;id&quot;:&quot;bce4f678-5164-4312-9625-eea5edc7421c&quot;,&quot;relativeTransform&quot;:{&quot;translate&quot;:{&quot;x&quot;:-304.4751482309388,&quot;y&quot;:247.33265854508818},&quot;rotate&quot;:0},&quot;opacity&quot;:1,&quot;source&quot;:{&quot;type&quot;:&quot;ASSETS&quot;},&quot;pathStyles&quot;:[{&quot;type&quot;:&quot;FILL&quot;,&quot;fillStyle&quot;:&quot;rgb(0,0,0)&quot;}],&quot;isLocked&quot;:false,&quot;parent&quot;:{&quot;type&quot;:&quot;CHILD&quot;,&quot;parentId&quot;:&quot;cce6cd62-31b6-42f5-a251-bd49b651b263&quot;,&quot;order&quot;:&quot;35&quot;}},&quot;f810607f-7082-42a2-ab2a-be86f3c821e2&quot;:{&quot;type&quot;:&quot;FIGURE_OBJECT&quot;,&quot;id&quot;:&quot;f810607f-7082-42a2-ab2a-be86f3c821e2&quot;,&quot;name&quot;:&quot;Eppendorf tube (1/3 liquid, open)&quot;,&quot;relativeTransform&quot;:{&quot;translate&quot;:{&quot;x&quot;:-1.3761856504770283e-14,&quot;y&quot;:5.504742601908113e-14},&quot;rotate&quot;:0,&quot;skewX&quot;:0,&quot;scale&quot;:{&quot;x&quot;:0.20367891432921853,&quot;y&quot;:0.2036789143292185}},&quot;opacity&quot;:1,&quot;image&quot;:{&quot;url&quot;:&quot;https://icons.biorender.com/biorender/5e41d83ae250000028d2f67c/eppendorf-tube-1-3-open.png&quot;,&quot;fallbackUrl&quot;:&quot;https://res.cloudinary.com/dlcjuc3ej/image/upload/v1581373485/u68gmqsefjw58xoibgbm.svg#/keystone/api/icons/5e41d83ae250000028d2f67c/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bce4f678-5164-4312-9625-eea5edc7421c&quot;,&quot;order&quot;:&quot;2&quot;}},&quot;7854465e-f13c-4692-b1ff-b4c82128bb39&quot;:{&quot;type&quot;:&quot;FIGURE_OBJECT&quot;,&quot;id&quot;:&quot;7854465e-f13c-4692-b1ff-b4c82128bb39&quot;,&quot;relativeTransform&quot;:{&quot;translate&quot;:{&quot;x&quot;:12.69556225397679,&quot;y&quot;:-9.247783863092621},&quot;rotate&quot;:0},&quot;opacity&quot;:1,&quot;source&quot;:{&quot;type&quot;:&quot;ASSETS&quot;},&quot;pathStyles&quot;:[{&quot;type&quot;:&quot;FILL&quot;,&quot;fillStyle&quot;:&quot;rgb(0,0,0)&quot;}],&quot;isLocked&quot;:false,&quot;parent&quot;:{&quot;type&quot;:&quot;CHILD&quot;,&quot;parentId&quot;:&quot;bce4f678-5164-4312-9625-eea5edc7421c&quot;,&quot;order&quot;:&quot;5&quot;}},&quot;30199360-e334-4d56-a2f7-88041cfb8785&quot;:{&quot;type&quot;:&quot;FIGURE_OBJECT&quot;,&quot;id&quot;:&quot;30199360-e334-4d56-a2f7-88041cfb8785&quot;,&quot;relativeTransform&quot;:{&quot;translate&quot;:{&quot;x&quot;:0.060701984101462436,&quot;y&quot;:0.031218163252168817},&quot;rotate&quot;:0},&quot;opacity&quot;:1,&quot;path&quot;:{&quot;type&quot;:&quot;RECT&quot;,&quot;size&quot;:{&quot;x&quot;:14.221607703747578,&quot;y&quot;:29.1959200103520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7854465e-f13c-4692-b1ff-b4c82128bb39&quot;,&quot;order&quot;:&quot;1&quot;}},&quot;d20867c0-35c8-4506-aaf1-ccef63db1841&quot;:{&quot;type&quot;:&quot;FIGURE_OBJECT&quot;,&quot;id&quot;:&quot;d20867c0-35c8-4506-aaf1-ccef63db1841&quot;,&quot;relativeTransform&quot;:{&quot;translate&quot;:{&quot;x&quot;:0.03642119046067573,&quot;y&quot;:16.129379725786084},&quot;rotate&quot;:0},&quot;opacity&quot;:1,&quot;path&quot;:{&quot;type&quot;:&quot;RECT&quot;,&quot;size&quot;:{&quot;x&quot;:9.316887388357559,&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7854465e-f13c-4692-b1ff-b4c82128bb39&quot;,&quot;order&quot;:&quot;2&quot;}},&quot;843dba97-3326-4431-90d2-e8ce5adf04a2&quot;:{&quot;type&quot;:&quot;FIGURE_OBJECT&quot;,&quot;id&quot;:&quot;843dba97-3326-4431-90d2-e8ce5adf04a2&quot;,&quot;relativeTransform&quot;:{&quot;translate&quot;:{&quot;x&quot;:1.720232063096285e-14,&quot;y&quot;:-16.129379725786134},&quot;rotate&quot;:0},&quot;opacity&quot;:1,&quot;path&quot;:{&quot;type&quot;:&quot;RECT&quot;,&quot;size&quot;:{&quot;x&quot;:19.303230944232997,&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7854465e-f13c-4692-b1ff-b4c82128bb39&quot;,&quot;order&quot;:&quot;5&quot;}},&quot;aa01d73d-af6d-4d47-a22a-1143550fbc0e&quot;:{&quot;type&quot;:&quot;FIGURE_OBJECT&quot;,&quot;id&quot;:&quot;aa01d73d-af6d-4d47-a22a-1143550fbc0e&quot;,&quot;relativeTransform&quot;:{&quot;translate&quot;:{&quot;x&quot;:0.017341113455583933,&quot;y&quot;:7.142022015125971},&quot;rotate&quot;:0},&quot;opacity&quot;:0.58,&quot;path&quot;:{&quot;type&quot;:&quot;RECT&quot;,&quot;size&quot;:{&quot;x&quot;:13.354445744593745,&quot;y&quot;:14.107150347450627},&quot;cornerRounding&quot;:{&quot;type&quot;:&quot;ARC_LENGTH&quot;,&quot;global&quot;:0}},&quot;pathStyles&quot;:[{&quot;type&quot;:&quot;FILL&quot;,&quot;fillStyle&quot;:&quot;rgba(199, 222, 237, 1)&quot;},{&quot;type&quot;:&quot;STROKE&quot;,&quot;strokeStyle&quot;:&quot;rgba(58,104,174,1)&quot;,&quot;lineWidth&quot;:0.5202934785746269,&quot;lineJoin&quot;:&quot;round&quot;,&quot;dashArray&quot;:[0,0]}],&quot;isLocked&quot;:false,&quot;parent&quot;:{&quot;type&quot;:&quot;CHILD&quot;,&quot;parentId&quot;:&quot;7854465e-f13c-4692-b1ff-b4c82128bb39&quot;,&quot;order&quot;:&quot;7&quot;}},&quot;681c6f73-9ea6-466e-b826-9ba01f8d5af8&quot;:{&quot;type&quot;:&quot;FIGURE_OBJECT&quot;,&quot;id&quot;:&quot;681c6f73-9ea6-466e-b826-9ba01f8d5af8&quot;,&quot;relativeTransform&quot;:{&quot;translate&quot;:{&quot;x&quot;:-56.38306477243668,&quot;y&quot;:252.79561237008167},&quot;rotate&quot;:0},&quot;opacity&quot;:1,&quot;path&quot;:{&quot;type&quot;:&quot;POLY_LINE&quot;,&quot;points&quot;:[{&quot;x&quot;:-30.343342873542237,&quot;y&quot;:0},{&quot;x&quot;:30.343342873542237,&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ce6cd62-31b6-42f5-a251-bd49b651b263&quot;,&quot;order&quot;:&quot;36&quot;}},&quot;27658642-a239-4aaf-9264-6ef479d8e1ed&quot;:{&quot;type&quot;:&quot;FIGURE_OBJECT&quot;,&quot;id&quot;:&quot;27658642-a239-4aaf-9264-6ef479d8e1ed&quot;,&quot;relativeTransform&quot;:{&quot;translate&quot;:{&quot;x&quot;:34.85376121062125,&quot;y&quot;:252.79561237008167},&quot;rotate&quot;:0},&quot;opacity&quot;:1,&quot;path&quot;:{&quot;type&quot;:&quot;POLY_LINE&quot;,&quot;points&quot;:[{&quot;x&quot;:-28.613331116385506,&quot;y&quot;:0},{&quot;x&quot;:28.613331116385506,&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ce6cd62-31b6-42f5-a251-bd49b651b263&quot;,&quot;order&quot;:&quot;37&quot;}},&quot;0cd5af5c-25e7-4f04-8d3b-3b5df239ef2d&quot;:{&quot;type&quot;:&quot;FIGURE_OBJECT&quot;,&quot;id&quot;:&quot;0cd5af5c-25e7-4f04-8d3b-3b5df239ef2d&quot;,&quot;relativeTransform&quot;:{&quot;translate&quot;:{&quot;x&quot;:128.67311712716216,&quot;y&quot;:252.79561237008167},&quot;rotate&quot;:0},&quot;opacity&quot;:1,&quot;path&quot;:{&quot;type&quot;:&quot;POLY_LINE&quot;,&quot;points&quot;:[{&quot;x&quot;:-30.666144393473537,&quot;y&quot;:0},{&quot;x&quot;:30.666144393473537,&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ce6cd62-31b6-42f5-a251-bd49b651b263&quot;,&quot;order&quot;:&quot;4&quot;}},&quot;9d0581b1-5832-4f9d-9afd-a35f6ce73be2&quot;:{&quot;type&quot;:&quot;FIGURE_OBJECT&quot;,&quot;id&quot;:&quot;9d0581b1-5832-4f9d-9afd-a35f6ce73be2&quot;,&quot;relativeTransform&quot;:{&quot;translate&quot;:{&quot;x&quot;:-244.8991524123161,&quot;y&quot;:252.79561237008167},&quot;rotate&quot;:0},&quot;opacity&quot;:1,&quot;path&quot;:{&quot;type&quot;:&quot;POLY_LINE&quot;,&quot;points&quot;:[{&quot;x&quot;:-30.98894591340484,&quot;y&quot;:0},{&quot;x&quot;:30.98894591340484,&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ce6cd62-31b6-42f5-a251-bd49b651b263&quot;,&quot;order&quot;:&quot;41&quot;}},&quot;ae2b2229-b4b9-4d4a-9487-421dc910b7b7&quot;:{&quot;type&quot;:&quot;FIGURE_OBJECT&quot;,&quot;id&quot;:&quot;ae2b2229-b4b9-4d4a-9487-421dc910b7b7&quot;,&quot;relativeTransform&quot;:{&quot;translate&quot;:{&quot;x&quot;:-247.73290117705045,&quot;y&quot;:262.16632744322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italic&quot;,&quot;decoration&quot;:&quot;none&quot;,&quot;script&quot;:&quot;none&quot;},&quot;range&quot;:[0,3]}],&quot;text&quot;:&quot;Spin&quot;,&quot;baseStyle&quot;:{&quot;fontFamily&quot;:&quot;Roboto&quot;,&quot;fontSize&quot;:10.329648637801613,&quot;color&quot;:&quot;#232323&quot;,&quot;fontWeight&quot;:&quot;normal&quot;,&quot;fontStyle&quot;:&quot;italic&quot;,&quot;decoration&quot;:&quot;none&quot;,&quot;script&quot;:&quot;none&quot;}}],&quot;verticalAlign&quot;:&quot;TOP&quot;},&quot;size&quot;:{&quot;x&quot;:21.186826627028914,&quot;y&quot;:12.266457757389416},&quot;targetSize&quot;:{&quot;x&quot;:13.67827967545176,&quot;y&quot;:7.919262416516788},&quot;format&quot;:&quot;BETTER_TEXT&quot;,&quot;verticalAlign&quot;:&quot;TOP&quot;},&quot;isLocked&quot;:false,&quot;parent&quot;:{&quot;type&quot;:&quot;CHILD&quot;,&quot;parentId&quot;:&quot;cce6cd62-31b6-42f5-a251-bd49b651b263&quot;,&quot;order&quot;:&quot;42&quot;}},&quot;0480fbac-b134-486c-83b2-0f0c9e4f4c5b&quot;:{&quot;type&quot;:&quot;FIGURE_OBJECT&quot;,&quot;id&quot;:&quot;0480fbac-b134-486c-83b2-0f0c9e4f4c5b&quot;,&quot;relativeTransform&quot;:{&quot;translate&quot;:{&quot;x&quot;:-150.6411085923764,&quot;y&quot;:252.79561237008167},&quot;rotate&quot;:0},&quot;opacity&quot;:1,&quot;path&quot;:{&quot;type&quot;:&quot;POLY_LINE&quot;,&quot;points&quot;:[{&quot;x&quot;:-30.343342873542237,&quot;y&quot;:0},{&quot;x&quot;:30.343342873542237,&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ce6cd62-31b6-42f5-a251-bd49b651b263&quot;,&quot;order&quot;:&quot;45&quot;}},&quot;ca304ba5-9bb4-4d4b-90da-22f2b76e7665&quot;:{&quot;type&quot;:&quot;FIGURE_OBJECT&quot;,&quot;id&quot;:&quot;ca304ba5-9bb4-4d4b-90da-22f2b76e7665&quot;,&quot;relativeTransform&quot;:{&quot;translate&quot;:{&quot;x&quot;:-55.771746145242126,&quot;y&quot;:261.6958065994514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italic&quot;,&quot;decoration&quot;:&quot;none&quot;,&quot;script&quot;:&quot;none&quot;},&quot;range&quot;:[0,6]}],&quot;text&quot;:&quot;Spin x2&quot;,&quot;baseStyle&quot;:{&quot;fontFamily&quot;:&quot;Roboto&quot;,&quot;fontSize&quot;:10.329648637801613,&quot;color&quot;:&quot;#232323&quot;,&quot;fontWeight&quot;:&quot;normal&quot;,&quot;fontStyle&quot;:&quot;italic&quot;,&quot;decoration&quot;:&quot;none&quot;,&quot;script&quot;:&quot;none&quot;}}],&quot;verticalAlign&quot;:&quot;TOP&quot;},&quot;size&quot;:{&quot;x&quot;:37.01641048366306,&quot;y&quot;:12.266457757389416},&quot;targetSize&quot;:{&quot;x&quot;:23.897907133054716,&quot;y&quot;:7.919262416516788},&quot;format&quot;:&quot;BETTER_TEXT&quot;,&quot;verticalAlign&quot;:&quot;TOP&quot;},&quot;isLocked&quot;:false,&quot;parent&quot;:{&quot;type&quot;:&quot;CHILD&quot;,&quot;parentId&quot;:&quot;cce6cd62-31b6-42f5-a251-bd49b651b263&quot;,&quot;order&quot;:&quot;47&quot;}},&quot;4ec253da-faed-44ab-a3bd-ebe002a792d0&quot;:{&quot;type&quot;:&quot;FIGURE_OBJECT&quot;,&quot;id&quot;:&quot;4ec253da-faed-44ab-a3bd-ebe002a792d0&quot;,&quot;relativeTransform&quot;:{&quot;translate&quot;:{&quot;x&quot;:128.35031560723084,&quot;y&quot;:263.278268928330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italic&quot;,&quot;decoration&quot;:&quot;none&quot;,&quot;script&quot;:&quot;none&quot;},&quot;range&quot;:[0,3]}],&quot;text&quot;:&quot;Spin&quot;,&quot;baseStyle&quot;:{&quot;fontFamily&quot;:&quot;Roboto&quot;,&quot;fontSize&quot;:10.329648637801613,&quot;color&quot;:&quot;#232323&quot;,&quot;fontWeight&quot;:&quot;normal&quot;,&quot;fontStyle&quot;:&quot;italic&quot;,&quot;decoration&quot;:&quot;none&quot;,&quot;script&quot;:&quot;none&quot;}}],&quot;verticalAlign&quot;:&quot;TOP&quot;},&quot;size&quot;:{&quot;x&quot;:21.13925263620159,&quot;y&quot;:12.266457757389416},&quot;targetSize&quot;:{&quot;x&quot;:13.647565762355244,&quot;y&quot;:7.919262416516788},&quot;format&quot;:&quot;BETTER_TEXT&quot;,&quot;verticalAlign&quot;:&quot;TOP&quot;},&quot;isLocked&quot;:false,&quot;parent&quot;:{&quot;type&quot;:&quot;CHILD&quot;,&quot;parentId&quot;:&quot;cce6cd62-31b6-42f5-a251-bd49b651b263&quot;,&quot;order&quot;:&quot;5&quot;}},&quot;efabb542-be8d-4dc7-bf7b-4f91c82c5fc9&quot;:{&quot;type&quot;:&quot;FIGURE_OBJECT&quot;,&quot;id&quot;:&quot;efabb542-be8d-4dc7-bf7b-4f91c82c5fc9&quot;,&quot;relativeTransform&quot;:{&quot;translate&quot;:{&quot;x&quot;:-255.98872065905957,&quot;y&quot;:177.5911906433085},&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10]}],&quot;text&quot;:&quot;Supernatant&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56.783924554044226,&quot;y&quot;:12.266457757389416},&quot;targetSize&quot;:{&quot;x&quot;:36.65987430741953,&quot;y&quot;:7.919262416516788},&quot;format&quot;:&quot;BETTER_TEXT&quot;,&quot;verticalAlign&quot;:&quot;TOP&quot;},&quot;isLocked&quot;:false,&quot;parent&quot;:{&quot;type&quot;:&quot;CHILD&quot;,&quot;parentId&quot;:&quot;cce6cd62-31b6-42f5-a251-bd49b651b263&quot;,&quot;order&quot;:&quot;505&quot;}},&quot;1023f058-b896-44a5-8eab-c735d9e8e7ae&quot;:{&quot;type&quot;:&quot;FIGURE_OBJECT&quot;,&quot;id&quot;:&quot;1023f058-b896-44a5-8eab-c735d9e8e7ae&quot;,&quot;relativeTransform&quot;:{&quot;translate&quot;:{&quot;x&quot;:-72.76202231441778,&quot;y&quot;:184.36124236052365},&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14]}],&quot;text&quot;:&quot;DNA wash buffer&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49.349061967063406,&quot;y&quot;:35.61146367882106},&quot;targetSize&quot;:{&quot;x&quot;:31.859904420303994,&quot;y&quot;:22.990869205003474},&quot;format&quot;:&quot;BETTER_TEXT&quot;,&quot;verticalAlign&quot;:&quot;TOP&quot;},&quot;isLocked&quot;:false,&quot;parent&quot;:{&quot;type&quot;:&quot;CHILD&quot;,&quot;parentId&quot;:&quot;cce6cd62-31b6-42f5-a251-bd49b651b263&quot;,&quot;order&quot;:&quot;51&quot;}},&quot;d0af10f1-53b8-40b6-a0d2-6214de9acda8&quot;:{&quot;type&quot;:&quot;FIGURE_OBJECT&quot;,&quot;id&quot;:&quot;d0af10f1-53b8-40b6-a0d2-6214de9acda8&quot;,&quot;relativeTransform&quot;:{&quot;translate&quot;:{&quot;x&quot;:115.37242457118528,&quot;y&quot;:184.36124236052365},&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17]}],&quot;text&quot;:&quot;DNA elution buffer&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55.02543908966219,&quot;y&quot;:35.61146367882106},&quot;targetSize&quot;:{&quot;x&quot;:35.52459074606029,&quot;y&quot;:22.990869205003474},&quot;format&quot;:&quot;BETTER_TEXT&quot;,&quot;verticalAlign&quot;:&quot;TOP&quot;},&quot;isLocked&quot;:false,&quot;parent&quot;:{&quot;type&quot;:&quot;CHILD&quot;,&quot;parentId&quot;:&quot;cce6cd62-31b6-42f5-a251-bd49b651b263&quot;,&quot;order&quot;:&quot;52&quot;}},&quot;38e82888-e297-4b7b-b4c4-a621db8ea4c8&quot;:{&quot;type&quot;:&quot;FIGURE_OBJECT&quot;,&quot;id&quot;:&quot;38e82888-e297-4b7b-b4c4-a621db8ea4c8&quot;,&quot;relativeTransform&quot;:{&quot;translate&quot;:{&quot;x&quot;:-152.87012888314854,&quot;y&quot;:237.71607566464206},&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7]}],&quot;text&quot;:&quot;Plasmids&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42.714733144439634,&quot;y&quot;:12.266457757389416},&quot;targetSize&quot;:{&quot;x&quot;:27.576761564970017,&quot;y&quot;:7.919262416516788},&quot;format&quot;:&quot;BETTER_TEXT&quot;,&quot;verticalAlign&quot;:&quot;TOP&quot;},&quot;isLocked&quot;:false,&quot;parent&quot;:{&quot;type&quot;:&quot;CHILD&quot;,&quot;parentId&quot;:&quot;cce6cd62-31b6-42f5-a251-bd49b651b263&quot;,&quot;order&quot;:&quot;525&quot;}},&quot;31a58314-71f9-4624-989b-5fe4cafe5141&quot;:{&quot;type&quot;:&quot;FIGURE_OBJECT&quot;,&quot;id&quot;:&quot;31a58314-71f9-4624-989b-5fe4cafe5141&quot;,&quot;relativeTransform&quot;:{&quot;translate&quot;:{&quot;x&quot;:250.81678098662042,&quot;y&quot;:48.420227989695064},&quot;rotate&quot;:0},&quot;opacity&quot;:1,&quot;path&quot;:{&quot;type&quot;:&quot;POLY_LINE&quot;,&quot;points&quot;:[{&quot;x&quot;:9.361244078007712,&quot;y&quot;:0},{&quot;x&quot;:-9.361244078007712,&quot;y&quot;:0}],&quot;closed&quot;:false},&quot;pathStyles&quot;:[{&quot;type&quot;:&quot;FILL&quot;,&quot;fillStyle&quot;:&quot;rgba(0,0,0,0)&quot;},{&quot;type&quot;:&quot;STROKE&quot;,&quot;strokeStyle&quot;:&quot;#232323&quot;,&quot;lineWidth&quot;:0.6456030398626008,&quot;lineJoin&quot;:&quot;round&quot;}],&quot;pathMarkers&quot;:{&quot;markerEnd&quot;:{&quot;type&quot;:&quot;PATH&quot;,&quot;units&quot;:{&quot;type&quot;:&quot;STROKE_WIDTH&quot;,&quot;scale&quot;:0.8},&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cce6cd62-31b6-42f5-a251-bd49b651b263&quot;,&quot;order&quot;:&quot;53&quot;}},&quot;b0a9eb65-4f92-46ec-bfbf-e78d71faf17b&quot;:{&quot;type&quot;:&quot;FIGURE_OBJECT&quot;,&quot;id&quot;:&quot;b0a9eb65-4f92-46ec-bfbf-e78d71faf17b&quot;,&quot;relativeTransform&quot;:{&quot;translate&quot;:{&quot;x&quot;:251.65369667291392,&quot;y&quot;:66.14381527872412},&quot;rotate&quot;:0},&quot;opacity&quot;:1,&quot;path&quot;:{&quot;type&quot;:&quot;POLY_LINE&quot;,&quot;points&quot;:[{&quot;x&quot;:9.077224487744703,&quot;y&quot;:0},{&quot;x&quot;:-9.077224487744703,&quot;y&quot;:0}],&quot;closed&quot;:false},&quot;pathStyles&quot;:[{&quot;type&quot;:&quot;FILL&quot;,&quot;fillStyle&quot;:&quot;rgba(0,0,0,0)&quot;},{&quot;type&quot;:&quot;STROKE&quot;,&quot;strokeStyle&quot;:&quot;#232323&quot;,&quot;lineWidth&quot;:0.6456030398626008,&quot;lineJoin&quot;:&quot;round&quot;}],&quot;pathMarkers&quot;:{&quot;markerEnd&quot;:{&quot;type&quot;:&quot;PATH&quot;,&quot;units&quot;:{&quot;type&quot;:&quot;STROKE_WIDTH&quot;,&quot;scale&quot;:0.8},&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cce6cd62-31b6-42f5-a251-bd49b651b263&quot;,&quot;order&quot;:&quot;55&quot;}},&quot;b6b66369-1057-4d68-9590-6a05bc1de117&quot;:{&quot;type&quot;:&quot;FIGURE_OBJECT&quot;,&quot;id&quot;:&quot;b6b66369-1057-4d68-9590-6a05bc1de117&quot;,&quot;relativeTransform&quot;:{&quot;translate&quot;:{&quot;x&quot;:273.35733116796524,&quot;y&quot;:265.5522517977667},&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0.329648637801613,&quot;color&quot;:&quot;#232323&quot;,&quot;fontWeight&quot;:&quot;normal&quot;,&quot;fontStyle&quot;:&quot;normal&quot;,&quot;decoration&quot;:&quot;none&quot;,&quot;script&quot;:&quot;none&quot;},&quot;range&quot;:[0,32]}],&quot;text&quot;:&quot;Ready to-use purified plasmid DNA&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97.36867783252636,&quot;y&quot;:25.21260639514617},&quot;targetSize&quot;:{&quot;x&quot;:62.861514396081255,&quot;y&quot;:16.277335331565617},&quot;format&quot;:&quot;BETTER_TEXT&quot;,&quot;verticalAlign&quot;:&quot;TOP&quot;},&quot;isLocked&quot;:false,&quot;parent&quot;:{&quot;type&quot;:&quot;CHILD&quot;,&quot;parentId&quot;:&quot;cce6cd62-31b6-42f5-a251-bd49b651b263&quot;,&quot;order&quot;:&quot;555&quot;}},&quot;b5acd682-f4da-4d82-a94a-faf56be32a60&quot;:{&quot;type&quot;:&quot;FIGURE_OBJECT&quot;,&quot;id&quot;:&quot;b5acd682-f4da-4d82-a94a-faf56be32a60&quot;,&quot;relativeTransform&quot;:{&quot;translate&quot;:{&quot;x&quot;:109.59997186068473,&quot;y&quot;:-37.308754070619806},&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7]}],&quot;text&quot;:&quot;Buffer 3&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37.905571685393156,&quot;y&quot;:12.266457757389416},&quot;targetSize&quot;:{&quot;x&quot;:24.47195230781955,&quot;y&quot;:7.919262416516788},&quot;format&quot;:&quot;BETTER_TEXT&quot;,&quot;verticalAlign&quot;:&quot;TOP&quot;},&quot;isLocked&quot;:false,&quot;parent&quot;:{&quot;type&quot;:&quot;CHILD&quot;,&quot;parentId&quot;:&quot;cce6cd62-31b6-42f5-a251-bd49b651b263&quot;,&quot;order&quot;:&quot;56&quot;}},&quot;d2871938-5118-426d-aead-e0c2db5142da&quot;:{&quot;type&quot;:&quot;FIGURE_OBJECT&quot;,&quot;id&quot;:&quot;d2871938-5118-426d-aead-e0c2db5142da&quot;,&quot;relativeTransform&quot;:{&quot;translate&quot;:{&quot;x&quot;:84.59145074548952,&quot;y&quot;:84.35417038692749},&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0.329648637801613,&quot;color&quot;:&quot;#232323&quot;,&quot;fontWeight&quot;:&quot;normal&quot;,&quot;fontStyle&quot;:&quot;normal&quot;,&quot;decoration&quot;:&quot;none&quot;,&quot;script&quot;:&quot;none&quot;},&quot;range&quot;:[0,16]}],&quot;text&quot;:&quot;Neutralized cells&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77.85570018178655,&quot;y&quot;:12.266457757389416},&quot;targetSize&quot;:{&quot;x&quot;:50.26387670799264,&quot;y&quot;:7.919262416516788},&quot;format&quot;:&quot;BETTER_TEXT&quot;,&quot;verticalAlign&quot;:&quot;TOP&quot;},&quot;isLocked&quot;:false,&quot;parent&quot;:{&quot;type&quot;:&quot;CHILD&quot;,&quot;parentId&quot;:&quot;cce6cd62-31b6-42f5-a251-bd49b651b263&quot;,&quot;order&quot;:&quot;57&quot;}},&quot;2eea00bd-d519-4de7-8915-aef911fc88cd&quot;:{&quot;type&quot;:&quot;FIGURE_OBJECT&quot;,&quot;id&quot;:&quot;2eea00bd-d519-4de7-8915-aef911fc88cd&quot;,&quot;relativeTransform&quot;:{&quot;translate&quot;:{&quot;x&quot;:70.01072483948464,&quot;y&quot;:30.82081804942518},&quot;rotate&quot;:0},&quot;opacity&quot;:1,&quot;source&quot;:{&quot;type&quot;:&quot;ASSETS&quot;},&quot;pathStyles&quot;:[{&quot;type&quot;:&quot;FILL&quot;,&quot;fillStyle&quot;:&quot;rgb(0,0,0)&quot;}],&quot;isLocked&quot;:false,&quot;parent&quot;:{&quot;type&quot;:&quot;CHILD&quot;,&quot;parentId&quot;:&quot;cce6cd62-31b6-42f5-a251-bd49b651b263&quot;,&quot;order&quot;:&quot;575&quot;}},&quot;259eb06f-26d9-45ff-995e-3fa45bf09ed5&quot;:{&quot;type&quot;:&quot;FIGURE_OBJECT&quot;,&quot;id&quot;:&quot;259eb06f-26d9-45ff-995e-3fa45bf09ed5&quot;,&quot;name&quot;:&quot;Eppendorf tube (1/3 liquid, open)&quot;,&quot;relativeTransform&quot;:{&quot;translate&quot;:{&quot;x&quot;:0,&quot;y&quot;:-2.7523713009540565e-14},&quot;rotate&quot;:0,&quot;skewX&quot;:0,&quot;scale&quot;:{&quot;x&quot;:0.208259045116968,&quot;y&quot;:0.20825904511696797}},&quot;opacity&quot;:1,&quot;image&quot;:{&quot;url&quot;:&quot;https://icons.biorender.com/biorender/5e41d7bee250000028d2f67b/20200210222445/image/eppendorf-tube-1-3-open.png&quot;,&quot;fallbackUrl&quot;:&quot;https://res.cloudinary.com/dlcjuc3ej/image/upload/v1581373485/m3ui4koc2z6ezukn2zik.svg#/keystone/api/icons/5e41d7bee250000028d2f67b/20200210222445/image/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2eea00bd-d519-4de7-8915-aef911fc88cd&quot;,&quot;order&quot;:&quot;2&quot;}},&quot;01b3fe85-6a25-4259-aa09-9526075fe361&quot;:{&quot;type&quot;:&quot;FIGURE_OBJECT&quot;,&quot;id&quot;:&quot;01b3fe85-6a25-4259-aa09-9526075fe361&quot;,&quot;relativeTransform&quot;:{&quot;translate&quot;:{&quot;x&quot;:12.290305403922373,&quot;y&quot;:26.6249302370679},&quot;rotate&quot;:0},&quot;opacity&quot;:1,&quot;source&quot;:{&quot;type&quot;:&quot;ASSETS&quot;},&quot;pathStyles&quot;:[{&quot;type&quot;:&quot;FILL&quot;,&quot;fillStyle&quot;:&quot;rgb(0,0,0)&quot;}],&quot;isLocked&quot;:false,&quot;parent&quot;:{&quot;type&quot;:&quot;CHILD&quot;,&quot;parentId&quot;:&quot;2eea00bd-d519-4de7-8915-aef911fc88cd&quot;,&quot;order&quot;:&quot;5&quot;}},&quot;617110fc-45c8-47d4-950e-2534e82af688&quot;:{&quot;type&quot;:&quot;FIGURE_OBJECT&quot;,&quot;id&quot;:&quot;617110fc-45c8-47d4-950e-2534e82af688&quot;,&quot;name&quot;:&quot;Cell death (apoptosis 2)&quot;,&quot;relativeTransform&quot;:{&quot;translate&quot;:{&quot;x&quot;:0.4968740434220887,&quot;y&quot;:4.549362024817606},&quot;rotate&quot;:2.9459178891194995,&quot;skewX&quot;:7.966481472280275e-17,&quot;scale&quot;:{&quot;x&quot;:0.013042981187367499,&quot;y&quot;:0.013042981187367499}},&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02&quot;}},&quot;4ad768bb-87ef-40e8-8051-7a3720185d9a&quot;:{&quot;type&quot;:&quot;FIGURE_OBJECT&quot;,&quot;id&quot;:&quot;4ad768bb-87ef-40e8-8051-7a3720185d9a&quot;,&quot;name&quot;:&quot;Cell death (apoptosis 2)&quot;,&quot;relativeTransform&quot;:{&quot;translate&quot;:{&quot;x&quot;:3.9233797573639193,&quot;y&quot;:2.5322110510973124},&quot;rotate&quot;:2.1510147669254036,&quot;skewX&quot;:-1.3613743808630146e-16,&quot;scale&quot;:{&quot;x&quot;:0.00997749126672541,&quot;y&quot;:0.009977491266725414}},&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05&quot;}},&quot;80696abd-8e5f-41b3-8c97-a2e8fdee8792&quot;:{&quot;type&quot;:&quot;FIGURE_OBJECT&quot;,&quot;id&quot;:&quot;80696abd-8e5f-41b3-8c97-a2e8fdee8792&quot;,&quot;name&quot;:&quot;Cell death (apoptosis 2)&quot;,&quot;relativeTransform&quot;:{&quot;translate&quot;:{&quot;x&quot;:-2.236562333120374,&quot;y&quot;:2.7406159624570274},&quot;rotate&quot;:-1.020462060537078,&quot;skewX&quot;:6.806871904315071e-17,&quot;scale&quot;:{&quot;x&quot;:0.009977491266725412,&quot;y&quot;:0.009977491266725348}},&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1&quot;}},&quot;6527acc4-c0fa-4319-a5cc-5ab8b5f0e236&quot;:{&quot;type&quot;:&quot;FIGURE_OBJECT&quot;,&quot;id&quot;:&quot;6527acc4-c0fa-4319-a5cc-5ab8b5f0e236&quot;,&quot;name&quot;:&quot;Cell death (apoptosis 2)&quot;,&quot;relativeTransform&quot;:{&quot;translate&quot;:{&quot;x&quot;:0.06064877910446686,&quot;y&quot;:-1.4742704299158071},&quot;rotate&quot;:-1.020462060537078,&quot;skewX&quot;:-1.492601959369949e-16,&quot;scale&quot;:{&quot;x&quot;:0.01167034698919164,&quot;y&quot;:0.011670346989191638}},&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15&quot;}},&quot;4c9d49a1-842d-4ac7-85f7-6be2b38511a5&quot;:{&quot;type&quot;:&quot;FIGURE_OBJECT&quot;,&quot;id&quot;:&quot;4c9d49a1-842d-4ac7-85f7-6be2b38511a5&quot;,&quot;name&quot;:&quot;Cell death (apoptosis 2)&quot;,&quot;relativeTransform&quot;:{&quot;translate&quot;:{&quot;x&quot;:3.385163663184679,&quot;y&quot;:-0.5879575666613838},&quot;rotate&quot;:1.0615720499899666,&quot;skewX&quot;:0,&quot;scale&quot;:{&quot;x&quot;:0.013042981187367499,&quot;y&quot;:0.013042981187367499}},&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2&quot;}},&quot;b8386c13-c6b0-403b-932d-7c727fde53e1&quot;:{&quot;type&quot;:&quot;FIGURE_OBJECT&quot;,&quot;id&quot;:&quot;b8386c13-c6b0-403b-932d-7c727fde53e1&quot;,&quot;name&quot;:&quot;Cell death (apoptosis 2)&quot;,&quot;relativeTransform&quot;:{&quot;translate&quot;:{&quot;x&quot;:-1.9299563963709119,&quot;y&quot;:-0.06553159693454917},&quot;rotate&quot;:-1.314833170822922,&quot;skewX&quot;:3.9832407361401375e-17,&quot;scale&quot;:{&quot;x&quot;:0.013042981187367499,&quot;y&quot;:0.013042981187367497}},&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25&quot;}},&quot;b95704e2-4b95-416d-85a5-c1abe97d34f4&quot;:{&quot;type&quot;:&quot;FIGURE_OBJECT&quot;,&quot;id&quot;:&quot;b95704e2-4b95-416d-85a5-c1abe97d34f4&quot;,&quot;name&quot;:&quot;Cell death (apoptosis 2)&quot;,&quot;relativeTransform&quot;:{&quot;translate&quot;:{&quot;x&quot;:0.9586971243602936,&quot;y&quot;:1.5690733100212857},&quot;rotate&quot;:-2.7399822396034246,&quot;skewX&quot;:-3.9115081240161244e-16,&quot;scale&quot;:{&quot;x&quot;:0.014418286467443708,&quot;y&quot;:0.014418286467443706}},&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3&quot;}},&quot;07d1051a-90c7-4629-8e34-571c78ddff71&quot;:{&quot;type&quot;:&quot;FIGURE_OBJECT&quot;,&quot;id&quot;:&quot;07d1051a-90c7-4629-8e34-571c78ddff71&quot;,&quot;name&quot;:&quot;Cell death (apoptosis 2)&quot;,&quot;relativeTransform&quot;:{&quot;translate&quot;:{&quot;x&quot;:2.967184589880418,&quot;y&quot;:-3.7250424629735632},&quot;rotate&quot;:2.0698664792215435,&quot;skewX&quot;:2.4406319518530785e-16,&quot;scale&quot;:{&quot;x&quot;:0.01490352472648184,&quot;y&quot;:0.014903524726481843}},&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4&quot;}},&quot;de601e05-c59a-4744-aef5-832be0eff9da&quot;:{&quot;type&quot;:&quot;FIGURE_OBJECT&quot;,&quot;id&quot;:&quot;de601e05-c59a-4744-aef5-832be0eff9da&quot;,&quot;name&quot;:&quot;Cell death (apoptosis 2)&quot;,&quot;relativeTransform&quot;:{&quot;translate&quot;:{&quot;x&quot;:3.7030530488175835,&quot;y&quot;:-8.20839997026455},&quot;rotate&quot;:1.274963357027448,&quot;skewX&quot;:-1.564028214932319e-16,&quot;scale&quot;:{&quot;x&quot;:0.011400751535693237,&quot;y&quot;:0.011400751535693239}},&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5&quot;}},&quot;3d8b3e28-06d7-4318-a510-89c5650eab3c&quot;:{&quot;type&quot;:&quot;FIGURE_OBJECT&quot;,&quot;id&quot;:&quot;3d8b3e28-06d7-4318-a510-89c5650eab3c&quot;,&quot;name&quot;:&quot;Cell death (apoptosis 2)&quot;,&quot;relativeTransform&quot;:{&quot;translate&quot;:{&quot;x&quot;:-0.6200723569723846,&quot;y&quot;:-2.6487464382447454},&quot;rotate&quot;:-1.8965134704350344,&quot;skewX&quot;:-1.0426854766215462e-16,&quot;scale&quot;:{&quot;x&quot;:0.011400751535693237,&quot;y&quot;:0.011400751535693233}},&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55&quot;}},&quot;314e6d41-7694-40ad-9bf1-2496a5619282&quot;:{&quot;type&quot;:&quot;FIGURE_OBJECT&quot;,&quot;id&quot;:&quot;314e6d41-7694-40ad-9bf1-2496a5619282&quot;,&quot;name&quot;:&quot;Cell death (apoptosis 2)&quot;,&quot;relativeTransform&quot;:{&quot;translate&quot;:{&quot;x&quot;:-2.6394692340065595,&quot;y&quot;:-7.74847498844547},&quot;rotate&quot;:-1.896513470435034,&quot;skewX&quot;:0,&quot;scale&quot;:{&quot;x&quot;:0.013335088230326949,&quot;y&quot;:0.013335088230326949}},&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6&quot;}},&quot;2642af1c-8085-4a73-9774-a73f8447e542&quot;:{&quot;type&quot;:&quot;FIGURE_OBJECT&quot;,&quot;id&quot;:&quot;2642af1c-8085-4a73-9774-a73f8447e542&quot;,&quot;name&quot;:&quot;Cell death (apoptosis 2)&quot;,&quot;relativeTransform&quot;:{&quot;translate&quot;:{&quot;x&quot;:0.570455202261029,&quot;y&quot;:-10.018390036007796},&quot;rotate&quot;:0.1855206400920107,&quot;skewX&quot;:3.050789939816348e-17,&quot;scale&quot;:{&quot;x&quot;:0.01490352472648184,&quot;y&quot;:0.01490352472648184}},&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65&quot;}},&quot;f9a16ab7-f376-46e8-b968-52a72541dea1&quot;:{&quot;type&quot;:&quot;FIGURE_OBJECT&quot;,&quot;id&quot;:&quot;f9a16ab7-f376-46e8-b968-52a72541dea1&quot;,&quot;name&quot;:&quot;Cell death (apoptosis 2)&quot;,&quot;relativeTransform&quot;:{&quot;translate&quot;:{&quot;x&quot;:-2.859025875566614,&quot;y&quot;:-4.970612339754163},&quot;rotate&quot;:-2.1908845807208777,&quot;skewX&quot;:1.8304739638898089e-16,&quot;scale&quot;:{&quot;x&quot;:0.01490352472648184,&quot;y&quot;:0.014903524726481843}},&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7&quot;}},&quot;4de0bbd5-27c8-486c-8298-e7bd5d33b575&quot;:{&quot;type&quot;:&quot;FIGURE_OBJECT&quot;,&quot;id&quot;:&quot;4de0bbd5-27c8-486c-8298-e7bd5d33b575&quot;,&quot;name&quot;:&quot;Cell death (apoptosis 2)&quot;,&quot;relativeTransform&quot;:{&quot;translate&quot;:{&quot;x&quot;:0.6889127959402295,&quot;y&quot;:-6.310544238794239},&quot;rotate&quot;:2.6671516576782057,&quot;skewX&quot;:0,&quot;scale&quot;:{&quot;x&quot;:0.016475013326643927,&quot;y&quot;:0.01647501332664393}},&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75&quot;}},&quot;88ef5def-dda8-447a-9c9c-342b32a2c7fc&quot;:{&quot;type&quot;:&quot;FIGURE_OBJECT&quot;,&quot;id&quot;:&quot;88ef5def-dda8-447a-9c9c-342b32a2c7fc&quot;,&quot;name&quot;:&quot;Cell death (apoptosis 2)&quot;,&quot;relativeTransform&quot;:{&quot;translate&quot;:{&quot;x&quot;:0.8045852378893411,&quot;y&quot;:7.7071211783762825},&quot;rotate&quot;:0,&quot;skewX&quot;:0,&quot;scale&quot;:{&quot;x&quot;:0.009864313088501275,&quot;y&quot;:0.009864313088501275}},&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8&quot;}},&quot;bb50c1c0-a6b0-4a52-855c-16597fabf279&quot;:{&quot;type&quot;:&quot;FIGURE_OBJECT&quot;,&quot;id&quot;:&quot;bb50c1c0-a6b0-4a52-855c-16597fabf279&quot;,&quot;name&quot;:&quot;Cell death (apoptosis 2)&quot;,&quot;relativeTransform&quot;:{&quot;translate&quot;:{&quot;x&quot;:0.8045852378893411,&quot;y&quot;:11.445808382220712},&quot;rotate&quot;:0,&quot;skewX&quot;:0,&quot;scale&quot;:{&quot;x&quot;:0.009864313088501275,&quot;y&quot;:0.009864313088501275}},&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9&quot;}},&quot;479444f2-8c1b-4228-88f7-b60f414f33b5&quot;:{&quot;type&quot;:&quot;FIGURE_OBJECT&quot;,&quot;id&quot;:&quot;479444f2-8c1b-4228-88f7-b60f414f33b5&quot;,&quot;relativeTransform&quot;:{&quot;translate&quot;:{&quot;x&quot;:-68.05620407533665,&quot;y&quot;:-37.308754070619806},&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7]}],&quot;text&quot;:&quot;Buffer 2&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37.905571685393156,&quot;y&quot;:12.266457757389416},&quot;targetSize&quot;:{&quot;x&quot;:24.47195230781955,&quot;y&quot;:7.919262416516788},&quot;format&quot;:&quot;BETTER_TEXT&quot;,&quot;verticalAlign&quot;:&quot;TOP&quot;},&quot;isLocked&quot;:false,&quot;parent&quot;:{&quot;type&quot;:&quot;CHILD&quot;,&quot;parentId&quot;:&quot;cce6cd62-31b6-42f5-a251-bd49b651b263&quot;,&quot;order&quot;:&quot;58&quot;}},&quot;3b350cab-e0b5-4566-9409-7ae0daae712d&quot;:{&quot;type&quot;:&quot;FIGURE_OBJECT&quot;,&quot;id&quot;:&quot;3b350cab-e0b5-4566-9409-7ae0daae712d&quot;,&quot;relativeTransform&quot;:{&quot;translate&quot;:{&quot;x&quot;:-92.51750936024574,&quot;y&quot;:84.35417038692749},&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0.329648637801613,&quot;color&quot;:&quot;#232323&quot;,&quot;fontWeight&quot;:&quot;normal&quot;,&quot;fontStyle&quot;:&quot;normal&quot;,&quot;decoration&quot;:&quot;none&quot;,&quot;script&quot;:&quot;none&quot;},&quot;range&quot;:[0,10]}],&quot;text&quot;:&quot;Lysed cells&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56.80166737300662,&quot;y&quot;:12.266457757389416},&quot;targetSize&quot;:{&quot;x&quot;:36.67132912527739,&quot;y&quot;:7.919262416516788},&quot;format&quot;:&quot;BETTER_TEXT&quot;,&quot;verticalAlign&quot;:&quot;TOP&quot;},&quot;isLocked&quot;:false,&quot;parent&quot;:{&quot;type&quot;:&quot;CHILD&quot;,&quot;parentId&quot;:&quot;cce6cd62-31b6-42f5-a251-bd49b651b263&quot;,&quot;order&quot;:&quot;6&quot;}},&quot;f64c5c9f-4035-4dec-bd06-e67709a52a5a&quot;:{&quot;type&quot;:&quot;FIGURE_OBJECT&quot;,&quot;id&quot;:&quot;f64c5c9f-4035-4dec-bd06-e67709a52a5a&quot;,&quot;relativeTransform&quot;:{&quot;translate&quot;:{&quot;x&quot;:-107.34712154579721,&quot;y&quot;:30.82081804942518},&quot;rotate&quot;:0},&quot;opacity&quot;:1,&quot;source&quot;:{&quot;type&quot;:&quot;ASSETS&quot;},&quot;pathStyles&quot;:[{&quot;type&quot;:&quot;FILL&quot;,&quot;fillStyle&quot;:&quot;rgb(0,0,0)&quot;}],&quot;isLocked&quot;:false,&quot;parent&quot;:{&quot;type&quot;:&quot;CHILD&quot;,&quot;parentId&quot;:&quot;cce6cd62-31b6-42f5-a251-bd49b651b263&quot;,&quot;order&quot;:&quot;605&quot;}},&quot;7ff7ab3c-08cb-4ebc-b31e-9e46bf652af2&quot;:{&quot;type&quot;:&quot;FIGURE_OBJECT&quot;,&quot;id&quot;:&quot;7ff7ab3c-08cb-4ebc-b31e-9e46bf652af2&quot;,&quot;name&quot;:&quot;Eppendorf tube (1/3 liquid, open)&quot;,&quot;relativeTransform&quot;:{&quot;translate&quot;:{&quot;x&quot;:0,&quot;y&quot;:-2.7523713009540565e-14},&quot;rotate&quot;:0,&quot;skewX&quot;:0,&quot;scale&quot;:{&quot;x&quot;:0.208259045116968,&quot;y&quot;:0.20825904511696797}},&quot;opacity&quot;:1,&quot;image&quot;:{&quot;url&quot;:&quot;https://icons.biorender.com/biorender/5e41d7bee250000028d2f67b/20200210222445/image/eppendorf-tube-1-3-open.png&quot;,&quot;fallbackUrl&quot;:&quot;https://res.cloudinary.com/dlcjuc3ej/image/upload/v1581373485/m3ui4koc2z6ezukn2zik.svg#/keystone/api/icons/5e41d7bee250000028d2f67b/20200210222445/image/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f64c5c9f-4035-4dec-bd06-e67709a52a5a&quot;,&quot;order&quot;:&quot;2&quot;}},&quot;697206f4-c89c-4b1f-8036-1feadcd529b5&quot;:{&quot;type&quot;:&quot;FIGURE_OBJECT&quot;,&quot;id&quot;:&quot;697206f4-c89c-4b1f-8036-1feadcd529b5&quot;,&quot;relativeTransform&quot;:{&quot;translate&quot;:{&quot;x&quot;:12.119506129012004,&quot;y&quot;:24.6358800707604},&quot;rotate&quot;:0},&quot;opacity&quot;:1,&quot;source&quot;:{&quot;type&quot;:&quot;ASSETS&quot;},&quot;pathStyles&quot;:[{&quot;type&quot;:&quot;FILL&quot;,&quot;fillStyle&quot;:&quot;rgb(0,0,0)&quot;}],&quot;isLocked&quot;:false,&quot;parent&quot;:{&quot;type&quot;:&quot;CHILD&quot;,&quot;parentId&quot;:&quot;f64c5c9f-4035-4dec-bd06-e67709a52a5a&quot;,&quot;order&quot;:&quot;5&quot;}},&quot;df3a9264-0978-4631-a507-f047a82aba52&quot;:{&quot;type&quot;:&quot;FIGURE_OBJECT&quot;,&quot;id&quot;:&quot;df3a9264-0978-4631-a507-f047a82aba52&quot;,&quot;name&quot;:&quot;Cell death (apoptosis 2)&quot;,&quot;relativeTransform&quot;:{&quot;translate&quot;:{&quot;x&quot;:0.4968740434217951,&quot;y&quot;:4.42997826195151},&quot;rotate&quot;:2.9459178891194995,&quot;skewX&quot;:1.991620368070069e-16,&quot;scale&quot;:{&quot;x&quot;:0.013042981187367499,&quot;y&quot;:0.013042981187367499}},&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02&quot;}},&quot;fa636197-34ae-4828-8055-562a82514d6a&quot;:{&quot;type&quot;:&quot;FIGURE_OBJECT&quot;,&quot;id&quot;:&quot;fa636197-34ae-4828-8055-562a82514d6a&quot;,&quot;name&quot;:&quot;Cell death (apoptosis 2)&quot;,&quot;relativeTransform&quot;:{&quot;translate&quot;:{&quot;x&quot;:3.9233797573633318,&quot;y&quot;:2.412827288232537},&quot;rotate&quot;:2.1510147669254036,&quot;skewX&quot;:-1.3613743808630146e-16,&quot;scale&quot;:{&quot;x&quot;:0.00997749126672541,&quot;y&quot;:0.009977491266725414}},&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05&quot;}},&quot;6bed2c78-b782-429c-9228-fbfffdb5af8d&quot;:{&quot;type&quot;:&quot;FIGURE_OBJECT&quot;,&quot;id&quot;:&quot;6bed2c78-b782-429c-9228-fbfffdb5af8d&quot;,&quot;name&quot;:&quot;Cell death (apoptosis 2)&quot;,&quot;relativeTransform&quot;:{&quot;translate&quot;:{&quot;x&quot;:-2.236562333121035,&quot;y&quot;:2.621232199590197},&quot;rotate&quot;:-1.020462060537078,&quot;skewX&quot;:6.806871904315071e-17,&quot;scale&quot;:{&quot;x&quot;:0.009977491266725412,&quot;y&quot;:0.009977491266725348}},&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1&quot;}},&quot;c9b5f8f9-d511-41ad-86ba-fccd177ca6f8&quot;:{&quot;type&quot;:&quot;FIGURE_OBJECT&quot;,&quot;id&quot;:&quot;c9b5f8f9-d511-41ad-86ba-fccd177ca6f8&quot;,&quot;name&quot;:&quot;Cell death (apoptosis 2)&quot;,&quot;relativeTransform&quot;:{&quot;translate&quot;:{&quot;x&quot;:0.06064877910476045,&quot;y&quot;:-1.5936541927819037},&quot;rotate&quot;:-1.020462060537078,&quot;skewX&quot;:-1.492601959369949e-16,&quot;scale&quot;:{&quot;x&quot;:0.01167034698919164,&quot;y&quot;:0.011670346989191638}},&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15&quot;}},&quot;a36090ca-1132-48c7-9699-d57a6c8d3102&quot;:{&quot;type&quot;:&quot;FIGURE_OBJECT&quot;,&quot;id&quot;:&quot;a36090ca-1132-48c7-9699-d57a6c8d3102&quot;,&quot;name&quot;:&quot;Cell death (apoptosis 2)&quot;,&quot;relativeTransform&quot;:{&quot;translate&quot;:{&quot;x&quot;:3.3851636631840183,&quot;y&quot;:-0.7073413295270399},&quot;rotate&quot;:1.0615720499899666,&quot;skewX&quot;:0,&quot;scale&quot;:{&quot;x&quot;:0.013042981187367499,&quot;y&quot;:0.013042981187367499}},&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2&quot;}},&quot;7ff7277e-0606-4220-9c57-e6f4e2e5f017&quot;:{&quot;type&quot;:&quot;FIGURE_OBJECT&quot;,&quot;id&quot;:&quot;7ff7277e-0606-4220-9c57-e6f4e2e5f017&quot;,&quot;name&quot;:&quot;Cell death (apoptosis 2)&quot;,&quot;relativeTransform&quot;:{&quot;translate&quot;:{&quot;x&quot;:-1.9299563963720128,&quot;y&quot;:-0.1849153598006457},&quot;rotate&quot;:-1.314833170822922,&quot;skewX&quot;:3.9832407361401375e-17,&quot;scale&quot;:{&quot;x&quot;:0.013042981187367499,&quot;y&quot;:0.013042981187367497}},&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25&quot;}},&quot;02e87306-9298-4910-97dd-3663d506e5b5&quot;:{&quot;type&quot;:&quot;FIGURE_OBJECT&quot;,&quot;id&quot;:&quot;02e87306-9298-4910-97dd-3663d506e5b5&quot;,&quot;name&quot;:&quot;Cell death (apoptosis 2)&quot;,&quot;relativeTransform&quot;:{&quot;translate&quot;:{&quot;x&quot;:0.9586971243600729,&quot;y&quot;:1.4496895471560698},&quot;rotate&quot;:-2.7399822396034246,&quot;skewX&quot;:-4.563426144685478e-16,&quot;scale&quot;:{&quot;x&quot;:0.014418286467443708,&quot;y&quot;:0.014418286467443706}},&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3&quot;}},&quot;6641e03a-1583-4824-ac62-0adbbe983190&quot;:{&quot;type&quot;:&quot;FIGURE_OBJECT&quot;,&quot;id&quot;:&quot;6641e03a-1583-4824-ac62-0adbbe983190&quot;,&quot;name&quot;:&quot;Cell death (apoptosis 2)&quot;,&quot;relativeTransform&quot;:{&quot;translate&quot;:{&quot;x&quot;:2.9671845898808584,&quot;y&quot;:-3.8444262258396593},&quot;rotate&quot;:2.0698664792215435,&quot;skewX&quot;:3.050789939816348e-16,&quot;scale&quot;:{&quot;x&quot;:0.01490352472648184,&quot;y&quot;:0.014903524726481843}},&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4&quot;}},&quot;a8530f58-efe3-4e08-beb1-997a233b2b12&quot;:{&quot;type&quot;:&quot;FIGURE_OBJECT&quot;,&quot;id&quot;:&quot;a8530f58-efe3-4e08-beb1-997a233b2b12&quot;,&quot;name&quot;:&quot;Cell death (apoptosis 2)&quot;,&quot;relativeTransform&quot;:{&quot;translate&quot;:{&quot;x&quot;:3.7030530488170696,&quot;y&quot;:-8.327783733130646},&quot;rotate&quot;:1.274963357027448,&quot;skewX&quot;:-1.564028214932319e-16,&quot;scale&quot;:{&quot;x&quot;:0.011400751535693237,&quot;y&quot;:0.011400751535693239}},&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5&quot;}},&quot;72c08d84-4e34-4b18-afa9-fe1bbd6a2855&quot;:{&quot;type&quot;:&quot;FIGURE_OBJECT&quot;,&quot;id&quot;:&quot;72c08d84-4e34-4b18-afa9-fe1bbd6a2855&quot;,&quot;name&quot;:&quot;Cell death (apoptosis 2)&quot;,&quot;relativeTransform&quot;:{&quot;translate&quot;:{&quot;x&quot;:-0.620072356973411,&quot;y&quot;:-2.7681302011108406},&quot;rotate&quot;:-1.8965134704350342,&quot;skewX&quot;:-5.2134273831077334e-17,&quot;scale&quot;:{&quot;x&quot;:0.011400751535693233,&quot;y&quot;:0.011400751535693233}},&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55&quot;}},&quot;fc341980-a2a5-4e73-908a-9f5e3254d76b&quot;:{&quot;type&quot;:&quot;FIGURE_OBJECT&quot;,&quot;id&quot;:&quot;fc341980-a2a5-4e73-908a-9f5e3254d76b&quot;,&quot;name&quot;:&quot;Cell death (apoptosis 2)&quot;,&quot;relativeTransform&quot;:{&quot;translate&quot;:{&quot;x&quot;:-2.6394692340067065,&quot;y&quot;:-7.867858751311567},&quot;rotate&quot;:-1.896513470435034,&quot;skewX&quot;:0,&quot;scale&quot;:{&quot;x&quot;:0.013335088230326949,&quot;y&quot;:0.013335088230326949}},&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6&quot;}},&quot;ffe14f6e-b3f9-496e-aa2d-4d4c4e15674a&quot;:{&quot;type&quot;:&quot;FIGURE_OBJECT&quot;,&quot;id&quot;:&quot;ffe14f6e-b3f9-496e-aa2d-4d4c4e15674a&quot;,&quot;name&quot;:&quot;Cell death (apoptosis 2)&quot;,&quot;relativeTransform&quot;:{&quot;translate&quot;:{&quot;x&quot;:0.5704552022612491,&quot;y&quot;:-10.137773798873454},&quot;rotate&quot;:0.1855206400920107,&quot;skewX&quot;:3.050789939816348e-17,&quot;scale&quot;:{&quot;x&quot;:0.01490352472648184,&quot;y&quot;:0.01490352472648184}},&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65&quot;}},&quot;f1a8294f-0249-4a93-9559-84a931a5d76a&quot;:{&quot;type&quot;:&quot;FIGURE_OBJECT&quot;,&quot;id&quot;:&quot;f1a8294f-0249-4a93-9559-84a931a5d76a&quot;,&quot;name&quot;:&quot;Cell death (apoptosis 2)&quot;,&quot;relativeTransform&quot;:{&quot;translate&quot;:{&quot;x&quot;:-2.8590258755669806,&quot;y&quot;:-5.0899961026207},&quot;rotate&quot;:-2.1908845807208777,&quot;skewX&quot;:1.8304739638898089e-16,&quot;scale&quot;:{&quot;x&quot;:0.01490352472648184,&quot;y&quot;:0.014903524726481843}},&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7&quot;}},&quot;acc7e942-97e9-4896-81db-d49d2b1c6953&quot;:{&quot;type&quot;:&quot;FIGURE_OBJECT&quot;,&quot;id&quot;:&quot;acc7e942-97e9-4896-81db-d49d2b1c6953&quot;,&quot;name&quot;:&quot;Cell death (apoptosis 2)&quot;,&quot;relativeTransform&quot;:{&quot;translate&quot;:{&quot;x&quot;:0.6889127959404496,&quot;y&quot;:-6.429928001660335},&quot;rotate&quot;:2.6671516576782057,&quot;skewX&quot;:0,&quot;scale&quot;:{&quot;x&quot;:0.016475013326643927,&quot;y&quot;:0.01647501332664393}},&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75&quot;}},&quot;bd27c313-29ae-4144-b6f5-4253a9145b2e&quot;:{&quot;type&quot;:&quot;FIGURE_OBJECT&quot;,&quot;id&quot;:&quot;bd27c313-29ae-4144-b6f5-4253a9145b2e&quot;,&quot;name&quot;:&quot;Cell death (apoptosis 2)&quot;,&quot;relativeTransform&quot;:{&quot;translate&quot;:{&quot;x&quot;:0.8044420528261861,&quot;y&quot;:7.826504941241792},&quot;rotate&quot;:0,&quot;skewX&quot;:0,&quot;scale&quot;:{&quot;x&quot;:0.009864313088501275,&quot;y&quot;:0.009864313088501275}},&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8&quot;}},&quot;39ea4362-1f30-461b-821e-33952293505a&quot;:{&quot;type&quot;:&quot;FIGURE_OBJECT&quot;,&quot;id&quot;:&quot;39ea4362-1f30-461b-821e-33952293505a&quot;,&quot;name&quot;:&quot;Cell death (apoptosis 2)&quot;,&quot;relativeTransform&quot;:{&quot;translate&quot;:{&quot;x&quot;:0.8044420528261861,&quot;y&quot;:11.565192145086222},&quot;rotate&quot;:0,&quot;skewX&quot;:0,&quot;scale&quot;:{&quot;x&quot;:0.009864313088501275,&quot;y&quot;:0.009864313088501275}},&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9&quot;}},&quot;e2a6986f-4e1e-4fcc-b305-e63cd568fc3c&quot;:{&quot;type&quot;:&quot;FIGURE_OBJECT&quot;,&quot;id&quot;:&quot;e2a6986f-4e1e-4fcc-b305-e63cd568fc3c&quot;,&quot;name&quot;:&quot;Plasmid (symbolic, 2)&quot;,&quot;relativeTransform&quot;:{&quot;translate&quot;:{&quot;x&quot;:241.94916409259082,&quot;y&quot;:237.03191985292358},&quot;rotate&quot;:0},&quot;opacity&quot;:1,&quot;source&quot;:{&quot;id&quot;:&quot;5fab00188a991000a8cebde4&quot;,&quot;type&quot;:&quot;ASSETS&quot;},&quot;pathStyles&quot;:[{&quot;type&quot;:&quot;FILL&quot;,&quot;fillStyle&quot;:&quot;rgb(0,0,0)&quot;}],&quot;isLocked&quot;:false,&quot;parent&quot;:{&quot;type&quot;:&quot;CHILD&quot;,&quot;parentId&quot;:&quot;cce6cd62-31b6-42f5-a251-bd49b651b263&quot;,&quot;order&quot;:&quot;61&quot;}},&quot;fdaad1d3-0192-4643-a42a-81f3767ead74&quot;:{&quot;type&quot;:&quot;FIGURE_OBJECT&quot;,&quot;id&quot;:&quot;fdaad1d3-0192-4643-a42a-81f3767ead74&quot;,&quot;relativeTransform&quot;:{&quot;translate&quot;:{&quot;x&quot;:0.20361201823038946,&quot;y&quot;:-0.6107579157600994},&quot;rotate&quot;:0},&quot;opacity&quot;:1,&quot;path&quot;:{&quot;type&quot;:&quot;ELLIPSE&quot;,&quot;size&quot;:{&quot;x&quot;:21.755233948596906,&quot;y&quot;:21.891764027900138}},&quot;pathStyles&quot;:[{&quot;type&quot;:&quot;FILL&quot;,&quot;fillStyle&quot;:&quot;rgba(0,0,0,0)&quot;},{&quot;type&quot;:&quot;STROKE&quot;,&quot;strokeStyle&quot;:&quot;rgba(23,23,23,1)&quot;,&quot;lineWidth&quot;:3.0306265959647023,&quot;lineJoin&quot;:&quot;round&quot;}],&quot;isLocked&quot;:false,&quot;parent&quot;:{&quot;type&quot;:&quot;CHILD&quot;,&quot;parentId&quot;:&quot;e2a6986f-4e1e-4fcc-b305-e63cd568fc3c&quot;,&quot;order&quot;:&quot;2&quot;}},&quot;dfd1e0c5-7f51-4375-915f-5e50578c9d23&quot;:{&quot;type&quot;:&quot;FIGURE_OBJECT&quot;,&quot;id&quot;:&quot;dfd1e0c5-7f51-4375-915f-5e50578c9d23&quot;,&quot;relativeTransform&quot;:{&quot;translate&quot;:{&quot;x&quot;:0,&quot;y&quot;:0},&quot;rotate&quot;:0},&quot;opacity&quot;:1,&quot;path&quot;:{&quot;type&quot;:&quot;ARC&quot;,&quot;size&quot;:{&quot;x&quot;:23.03596261711151,&quot;y&quot;:23.03937792508301},&quot;startAngle&quot;:-1.6867084817806015,&quot;sweepAngle&quot;:1.7555610387103866},&quot;pathStyles&quot;:[{&quot;type&quot;:&quot;FILL&quot;,&quot;fillStyle&quot;:&quot;rgba(0,0,0,0)&quot;},{&quot;type&quot;:&quot;STROKE&quot;,&quot;strokeStyle&quot;:&quot;rgba(13,135,247,1)&quot;,&quot;lineWidth&quot;:3.8387936882219553,&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e2a6986f-4e1e-4fcc-b305-e63cd568fc3c&quot;,&quot;order&quot;:&quot;5&quot;}},&quot;2c6ec1bc-93cd-41a5-884f-731de12820a9&quot;:{&quot;type&quot;:&quot;FIGURE_OBJECT&quot;,&quot;id&quot;:&quot;2c6ec1bc-93cd-41a5-884f-731de12820a9&quot;,&quot;relativeTransform&quot;:{&quot;translate&quot;:{&quot;x&quot;:-22.18521905101669,&quot;y&quot;:247.3326585450879},&quot;rotate&quot;:0},&quot;opacity&quot;:1,&quot;source&quot;:{&quot;type&quot;:&quot;ASSETS&quot;},&quot;pathStyles&quot;:[{&quot;type&quot;:&quot;FILL&quot;,&quot;fillStyle&quot;:&quot;rgb(0,0,0)&quot;}],&quot;isLocked&quot;:false,&quot;parent&quot;:{&quot;type&quot;:&quot;CHILD&quot;,&quot;parentId&quot;:&quot;cce6cd62-31b6-42f5-a251-bd49b651b263&quot;,&quot;order&quot;:&quot;62&quot;}},&quot;d668f1e2-3bfe-4637-ba24-fa0edd519f2e&quot;:{&quot;type&quot;:&quot;FIGURE_OBJECT&quot;,&quot;id&quot;:&quot;d668f1e2-3bfe-4637-ba24-fa0edd519f2e&quot;,&quot;name&quot;:&quot;Eppendorf tube (1/3 liquid, open)&quot;,&quot;relativeTransform&quot;:{&quot;translate&quot;:{&quot;x&quot;:2.293642750795047e-14,&quot;y&quot;:5.504742601908113e-14},&quot;rotate&quot;:0,&quot;skewX&quot;:0,&quot;scale&quot;:{&quot;x&quot;:0.20367891432921853,&quot;y&quot;:0.2036789143292185}},&quot;opacity&quot;:1,&quot;image&quot;:{&quot;url&quot;:&quot;https://icons.biorender.com/biorender/5e41d7bee250000028d2f67b/20200210222445/image/eppendorf-tube-1-3-open.png&quot;,&quot;fallbackUrl&quot;:&quot;https://res.cloudinary.com/dlcjuc3ej/image/upload/v1581373485/m3ui4koc2z6ezukn2zik.svg#/keystone/api/icons/5e41d7bee250000028d2f67b/20200210222445/image/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2c6ec1bc-93cd-41a5-884f-731de12820a9&quot;,&quot;order&quot;:&quot;1&quot;}},&quot;378be27d-6c87-43be-82c5-1832b6b74263&quot;:{&quot;type&quot;:&quot;FIGURE_OBJECT&quot;,&quot;id&quot;:&quot;378be27d-6c87-43be-82c5-1832b6b74263&quot;,&quot;relativeTransform&quot;:{&quot;translate&quot;:{&quot;x&quot;:12.463134306279102,&quot;y&quot;:-9.04422473787744},&quot;rotate&quot;:0},&quot;opacity&quot;:1,&quot;source&quot;:{&quot;type&quot;:&quot;ASSETS&quot;},&quot;pathStyles&quot;:[{&quot;type&quot;:&quot;FILL&quot;,&quot;fillStyle&quot;:&quot;rgb(0,0,0)&quot;}],&quot;isLocked&quot;:false,&quot;parent&quot;:{&quot;type&quot;:&quot;CHILD&quot;,&quot;parentId&quot;:&quot;2c6ec1bc-93cd-41a5-884f-731de12820a9&quot;,&quot;order&quot;:&quot;2&quot;}},&quot;685b7d21-4c75-47ac-b53a-fd1d2e594402&quot;:{&quot;type&quot;:&quot;FIGURE_OBJECT&quot;,&quot;id&quot;:&quot;685b7d21-4c75-47ac-b53a-fd1d2e594402&quot;,&quot;relativeTransform&quot;:{&quot;translate&quot;:{&quot;x&quot;:0.060701984101462436,&quot;y&quot;:0.031218163252168817},&quot;rotate&quot;:0},&quot;opacity&quot;:1,&quot;path&quot;:{&quot;type&quot;:&quot;RECT&quot;,&quot;size&quot;:{&quot;x&quot;:14.221607703747578,&quot;y&quot;:29.1959200103520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378be27d-6c87-43be-82c5-1832b6b74263&quot;,&quot;order&quot;:&quot;2&quot;}},&quot;6a02f806-b26a-4ebd-9281-50504bf11db7&quot;:{&quot;type&quot;:&quot;FIGURE_OBJECT&quot;,&quot;id&quot;:&quot;6a02f806-b26a-4ebd-9281-50504bf11db7&quot;,&quot;relativeTransform&quot;:{&quot;translate&quot;:{&quot;x&quot;:0.03642119046067573,&quot;y&quot;:16.129379725786084},&quot;rotate&quot;:0},&quot;opacity&quot;:1,&quot;path&quot;:{&quot;type&quot;:&quot;RECT&quot;,&quot;size&quot;:{&quot;x&quot;:9.316887388357559,&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378be27d-6c87-43be-82c5-1832b6b74263&quot;,&quot;order&quot;:&quot;5&quot;}},&quot;01e3b274-656c-4856-910c-411af2a485a6&quot;:{&quot;type&quot;:&quot;FIGURE_OBJECT&quot;,&quot;id&quot;:&quot;01e3b274-656c-4856-910c-411af2a485a6&quot;,&quot;relativeTransform&quot;:{&quot;translate&quot;:{&quot;x&quot;:1.720232063096285e-14,&quot;y&quot;:-16.129379725786134},&quot;rotate&quot;:0},&quot;opacity&quot;:1,&quot;path&quot;:{&quot;type&quot;:&quot;RECT&quot;,&quot;size&quot;:{&quot;x&quot;:19.303230944232997,&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378be27d-6c87-43be-82c5-1832b6b74263&quot;,&quot;order&quot;:&quot;7&quot;}},&quot;59518054-d96d-406f-88be-78bc7444840e&quot;:{&quot;type&quot;:&quot;FIGURE_OBJECT&quot;,&quot;id&quot;:&quot;59518054-d96d-406f-88be-78bc7444840e&quot;,&quot;name&quot;:&quot;Plasmid (symbolic, 2)&quot;,&quot;relativeTransform&quot;:{&quot;translate&quot;:{&quot;x&quot;:9.148556867071203,&quot;y&quot;:3.37049630651676},&quot;rotate&quot;:0},&quot;opacity&quot;:1,&quot;source&quot;:{&quot;id&quot;:&quot;5fab00188a991000a8cebde4&quot;,&quot;type&quot;:&quot;ASSETS&quot;},&quot;pathStyles&quot;:[{&quot;type&quot;:&quot;FILL&quot;,&quot;fillStyle&quot;:&quot;rgb(0,0,0)&quot;}],&quot;isLocked&quot;:false,&quot;parent&quot;:{&quot;type&quot;:&quot;CHILD&quot;,&quot;parentId&quot;:&quot;2c6ec1bc-93cd-41a5-884f-731de12820a9&quot;,&quot;order&quot;:&quot;5&quot;}},&quot;ebe303a1-a9eb-4db5-9d65-065e65ba9aad&quot;:{&quot;type&quot;:&quot;FIGURE_OBJECT&quot;,&quot;id&quot;:&quot;ebe303a1-a9eb-4db5-9d65-065e65ba9aad&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59518054-d96d-406f-88be-78bc7444840e&quot;,&quot;order&quot;:&quot;2&quot;}},&quot;be8ed17a-80f6-4f49-bccf-3bf2f3244451&quot;:{&quot;type&quot;:&quot;FIGURE_OBJECT&quot;,&quot;id&quot;:&quot;be8ed17a-80f6-4f49-bccf-3bf2f3244451&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59518054-d96d-406f-88be-78bc7444840e&quot;,&quot;order&quot;:&quot;5&quot;}},&quot;fbd005f1-74f9-4b5e-a1d7-771853b4909a&quot;:{&quot;type&quot;:&quot;FIGURE_OBJECT&quot;,&quot;id&quot;:&quot;fbd005f1-74f9-4b5e-a1d7-771853b4909a&quot;,&quot;name&quot;:&quot;Plasmid (symbolic, 2)&quot;,&quot;relativeTransform&quot;:{&quot;translate&quot;:{&quot;x&quot;:13.12214994174334,&quot;y&quot;:1.7099740760962936},&quot;rotate&quot;:0},&quot;opacity&quot;:1,&quot;source&quot;:{&quot;id&quot;:&quot;5fab00188a991000a8cebde4&quot;,&quot;type&quot;:&quot;ASSETS&quot;},&quot;pathStyles&quot;:[{&quot;type&quot;:&quot;FILL&quot;,&quot;fillStyle&quot;:&quot;rgb(0,0,0)&quot;}],&quot;isLocked&quot;:false,&quot;parent&quot;:{&quot;type&quot;:&quot;CHILD&quot;,&quot;parentId&quot;:&quot;2c6ec1bc-93cd-41a5-884f-731de12820a9&quot;,&quot;order&quot;:&quot;6&quot;}},&quot;6beb9cc0-7d3f-4d7b-9d27-648c6b9869c0&quot;:{&quot;type&quot;:&quot;FIGURE_OBJECT&quot;,&quot;id&quot;:&quot;6beb9cc0-7d3f-4d7b-9d27-648c6b9869c0&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fbd005f1-74f9-4b5e-a1d7-771853b4909a&quot;,&quot;order&quot;:&quot;2&quot;}},&quot;a424db51-2db1-4552-b8e8-bcce3802641c&quot;:{&quot;type&quot;:&quot;FIGURE_OBJECT&quot;,&quot;id&quot;:&quot;a424db51-2db1-4552-b8e8-bcce3802641c&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fbd005f1-74f9-4b5e-a1d7-771853b4909a&quot;,&quot;order&quot;:&quot;5&quot;}},&quot;50a0f07b-f0ee-4d2f-bdf4-d262a72589d4&quot;:{&quot;type&quot;:&quot;FIGURE_OBJECT&quot;,&quot;id&quot;:&quot;50a0f07b-f0ee-4d2f-bdf4-d262a72589d4&quot;,&quot;name&quot;:&quot;Plasmid (symbolic, 2)&quot;,&quot;relativeTransform&quot;:{&quot;translate&quot;:{&quot;x&quot;:16.362431598813735,&quot;y&quot;:3.370465094622978},&quot;rotate&quot;:0},&quot;opacity&quot;:1,&quot;source&quot;:{&quot;id&quot;:&quot;5fab00188a991000a8cebde4&quot;,&quot;type&quot;:&quot;ASSETS&quot;},&quot;pathStyles&quot;:[{&quot;type&quot;:&quot;FILL&quot;,&quot;fillStyle&quot;:&quot;rgb(0,0,0)&quot;}],&quot;isLocked&quot;:false,&quot;parent&quot;:{&quot;type&quot;:&quot;CHILD&quot;,&quot;parentId&quot;:&quot;2c6ec1bc-93cd-41a5-884f-731de12820a9&quot;,&quot;order&quot;:&quot;7&quot;}},&quot;f8edabc6-2530-4c03-883c-08bf9482c859&quot;:{&quot;type&quot;:&quot;FIGURE_OBJECT&quot;,&quot;id&quot;:&quot;f8edabc6-2530-4c03-883c-08bf9482c859&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50a0f07b-f0ee-4d2f-bdf4-d262a72589d4&quot;,&quot;order&quot;:&quot;2&quot;}},&quot;e1ea0b76-c94a-491d-b201-25086040a914&quot;:{&quot;type&quot;:&quot;FIGURE_OBJECT&quot;,&quot;id&quot;:&quot;e1ea0b76-c94a-491d-b201-25086040a914&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50a0f07b-f0ee-4d2f-bdf4-d262a72589d4&quot;,&quot;order&quot;:&quot;5&quot;}},&quot;595b8193-1e15-4cf0-9b81-5b0c467cda6a&quot;:{&quot;type&quot;:&quot;FIGURE_OBJECT&quot;,&quot;id&quot;:&quot;595b8193-1e15-4cf0-9b81-5b0c467cda6a&quot;,&quot;relativeTransform&quot;:{&quot;translate&quot;:{&quot;x&quot;:-210.58509814372067,&quot;y&quot;:247.3326585450879},&quot;rotate&quot;:0},&quot;opacity&quot;:1,&quot;source&quot;:{&quot;type&quot;:&quot;ASSETS&quot;},&quot;pathStyles&quot;:[{&quot;type&quot;:&quot;FILL&quot;,&quot;fillStyle&quot;:&quot;rgb(0,0,0)&quot;}],&quot;isLocked&quot;:false,&quot;parent&quot;:{&quot;type&quot;:&quot;CHILD&quot;,&quot;parentId&quot;:&quot;cce6cd62-31b6-42f5-a251-bd49b651b263&quot;,&quot;order&quot;:&quot;625&quot;}},&quot;752e51cd-d216-404b-b3f0-72bfc53867b5&quot;:{&quot;type&quot;:&quot;FIGURE_OBJECT&quot;,&quot;id&quot;:&quot;752e51cd-d216-404b-b3f0-72bfc53867b5&quot;,&quot;name&quot;:&quot;Eppendorf tube (1/3 liquid, open)&quot;,&quot;relativeTransform&quot;:{&quot;translate&quot;:{&quot;x&quot;:2.293642750795047e-14,&quot;y&quot;:5.504742601908113e-14},&quot;rotate&quot;:0,&quot;skewX&quot;:0,&quot;scale&quot;:{&quot;x&quot;:0.20367891432921853,&quot;y&quot;:0.2036789143292185}},&quot;opacity&quot;:1,&quot;image&quot;:{&quot;url&quot;:&quot;https://icons.biorender.com/biorender/5e41d7bee250000028d2f67b/20200210222445/image/eppendorf-tube-1-3-open.png&quot;,&quot;fallbackUrl&quot;:&quot;https://res.cloudinary.com/dlcjuc3ej/image/upload/v1581373485/m3ui4koc2z6ezukn2zik.svg#/keystone/api/icons/5e41d7bee250000028d2f67b/20200210222445/image/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595b8193-1e15-4cf0-9b81-5b0c467cda6a&quot;,&quot;order&quot;:&quot;1&quot;}},&quot;4ef1885c-79fc-46d6-8542-3447b6c010bd&quot;:{&quot;type&quot;:&quot;FIGURE_OBJECT&quot;,&quot;id&quot;:&quot;4ef1885c-79fc-46d6-8542-3447b6c010bd&quot;,&quot;relativeTransform&quot;:{&quot;translate&quot;:{&quot;x&quot;:12.69556225397657,&quot;y&quot;:-9.247783863092621},&quot;rotate&quot;:0},&quot;opacity&quot;:1,&quot;source&quot;:{&quot;type&quot;:&quot;ASSETS&quot;},&quot;pathStyles&quot;:[{&quot;type&quot;:&quot;FILL&quot;,&quot;fillStyle&quot;:&quot;rgb(0,0,0)&quot;}],&quot;isLocked&quot;:false,&quot;parent&quot;:{&quot;type&quot;:&quot;CHILD&quot;,&quot;parentId&quot;:&quot;595b8193-1e15-4cf0-9b81-5b0c467cda6a&quot;,&quot;order&quot;:&quot;2&quot;}},&quot;1d7aa092-52e5-44a2-abf6-d06e63acba39&quot;:{&quot;type&quot;:&quot;FIGURE_OBJECT&quot;,&quot;id&quot;:&quot;1d7aa092-52e5-44a2-abf6-d06e63acba39&quot;,&quot;relativeTransform&quot;:{&quot;translate&quot;:{&quot;x&quot;:0.060701984101462436,&quot;y&quot;:0.031218163252168817},&quot;rotate&quot;:0},&quot;opacity&quot;:1,&quot;path&quot;:{&quot;type&quot;:&quot;RECT&quot;,&quot;size&quot;:{&quot;x&quot;:14.221607703747578,&quot;y&quot;:29.1959200103520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4ef1885c-79fc-46d6-8542-3447b6c010bd&quot;,&quot;order&quot;:&quot;2&quot;}},&quot;d1b73591-0e7c-4f38-bd0b-af726bbd0e10&quot;:{&quot;type&quot;:&quot;FIGURE_OBJECT&quot;,&quot;id&quot;:&quot;d1b73591-0e7c-4f38-bd0b-af726bbd0e10&quot;,&quot;relativeTransform&quot;:{&quot;translate&quot;:{&quot;x&quot;:0.03642119046067573,&quot;y&quot;:16.129379725786084},&quot;rotate&quot;:0},&quot;opacity&quot;:1,&quot;path&quot;:{&quot;type&quot;:&quot;RECT&quot;,&quot;size&quot;:{&quot;x&quot;:9.316887388357559,&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4ef1885c-79fc-46d6-8542-3447b6c010bd&quot;,&quot;order&quot;:&quot;5&quot;}},&quot;be7dc53e-bd73-4014-a5d6-b3ea41a643ad&quot;:{&quot;type&quot;:&quot;FIGURE_OBJECT&quot;,&quot;id&quot;:&quot;be7dc53e-bd73-4014-a5d6-b3ea41a643ad&quot;,&quot;relativeTransform&quot;:{&quot;translate&quot;:{&quot;x&quot;:1.720232063096285e-14,&quot;y&quot;:-16.129379725786134},&quot;rotate&quot;:0},&quot;opacity&quot;:1,&quot;path&quot;:{&quot;type&quot;:&quot;RECT&quot;,&quot;size&quot;:{&quot;x&quot;:19.303230944232997,&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4ef1885c-79fc-46d6-8542-3447b6c010bd&quot;,&quot;order&quot;:&quot;7&quot;}},&quot;880448d1-e634-4014-a19d-efd50ce7c8f5&quot;:{&quot;type&quot;:&quot;FIGURE_OBJECT&quot;,&quot;id&quot;:&quot;880448d1-e634-4014-a19d-efd50ce7c8f5&quot;,&quot;name&quot;:&quot;Plasmid (symbolic, 2)&quot;,&quot;relativeTransform&quot;:{&quot;translate&quot;:{&quot;x&quot;:8.70480668209755,&quot;y&quot;:2.7767395362750262},&quot;rotate&quot;:0},&quot;opacity&quot;:1,&quot;source&quot;:{&quot;id&quot;:&quot;5fab00188a991000a8cebde4&quot;,&quot;type&quot;:&quot;ASSETS&quot;},&quot;pathStyles&quot;:[{&quot;type&quot;:&quot;FILL&quot;,&quot;fillStyle&quot;:&quot;rgb(0,0,0)&quot;}],&quot;isLocked&quot;:false,&quot;parent&quot;:{&quot;type&quot;:&quot;CHILD&quot;,&quot;parentId&quot;:&quot;595b8193-1e15-4cf0-9b81-5b0c467cda6a&quot;,&quot;order&quot;:&quot;5&quot;}},&quot;e8bae7a5-69c4-485d-b0ad-57bd027eaa90&quot;:{&quot;type&quot;:&quot;FIGURE_OBJECT&quot;,&quot;id&quot;:&quot;e8bae7a5-69c4-485d-b0ad-57bd027eaa90&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880448d1-e634-4014-a19d-efd50ce7c8f5&quot;,&quot;order&quot;:&quot;2&quot;}},&quot;580f62dd-f333-4f0d-91b9-ff6545b70cd4&quot;:{&quot;type&quot;:&quot;FIGURE_OBJECT&quot;,&quot;id&quot;:&quot;580f62dd-f333-4f0d-91b9-ff6545b70cd4&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880448d1-e634-4014-a19d-efd50ce7c8f5&quot;,&quot;order&quot;:&quot;5&quot;}},&quot;e8081225-6c56-47eb-9127-a868f67367b7&quot;:{&quot;type&quot;:&quot;FIGURE_OBJECT&quot;,&quot;id&quot;:&quot;e8081225-6c56-47eb-9127-a868f67367b7&quot;,&quot;name&quot;:&quot;Plasmid (symbolic, 2)&quot;,&quot;relativeTransform&quot;:{&quot;translate&quot;:{&quot;x&quot;:13.918696832027855,&quot;y&quot;:1.1162485177483419},&quot;rotate&quot;:0},&quot;opacity&quot;:1,&quot;source&quot;:{&quot;id&quot;:&quot;5fab00188a991000a8cebde4&quot;,&quot;type&quot;:&quot;ASSETS&quot;},&quot;pathStyles&quot;:[{&quot;type&quot;:&quot;FILL&quot;,&quot;fillStyle&quot;:&quot;rgb(0,0,0)&quot;}],&quot;isLocked&quot;:false,&quot;parent&quot;:{&quot;type&quot;:&quot;CHILD&quot;,&quot;parentId&quot;:&quot;595b8193-1e15-4cf0-9b81-5b0c467cda6a&quot;,&quot;order&quot;:&quot;6&quot;}},&quot;191575b0-3ae9-4e70-a326-2aeca54d034c&quot;:{&quot;type&quot;:&quot;FIGURE_OBJECT&quot;,&quot;id&quot;:&quot;191575b0-3ae9-4e70-a326-2aeca54d034c&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e8081225-6c56-47eb-9127-a868f67367b7&quot;,&quot;order&quot;:&quot;2&quot;}},&quot;4bf3551e-75d0-41f4-9efc-c128ad21c4c9&quot;:{&quot;type&quot;:&quot;FIGURE_OBJECT&quot;,&quot;id&quot;:&quot;4bf3551e-75d0-41f4-9efc-c128ad21c4c9&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e8081225-6c56-47eb-9127-a868f67367b7&quot;,&quot;order&quot;:&quot;5&quot;}},&quot;3f8f9e1b-a692-46d4-84a9-a9cd8a2d3bef&quot;:{&quot;type&quot;:&quot;FIGURE_OBJECT&quot;,&quot;id&quot;:&quot;3f8f9e1b-a692-46d4-84a9-a9cd8a2d3bef&quot;,&quot;name&quot;:&quot;Plasmid (symbolic, 2)&quot;,&quot;relativeTransform&quot;:{&quot;translate&quot;:{&quot;x&quot;:18.91394844803274,&quot;y&quot;:2.7765415098431205},&quot;rotate&quot;:0},&quot;opacity&quot;:1,&quot;source&quot;:{&quot;id&quot;:&quot;5fab00188a991000a8cebde4&quot;,&quot;type&quot;:&quot;ASSETS&quot;},&quot;pathStyles&quot;:[{&quot;type&quot;:&quot;FILL&quot;,&quot;fillStyle&quot;:&quot;rgb(0,0,0)&quot;}],&quot;isLocked&quot;:false,&quot;parent&quot;:{&quot;type&quot;:&quot;CHILD&quot;,&quot;parentId&quot;:&quot;595b8193-1e15-4cf0-9b81-5b0c467cda6a&quot;,&quot;order&quot;:&quot;7&quot;}},&quot;57d45fea-eb50-4197-8a34-c1ba9a162e71&quot;:{&quot;type&quot;:&quot;FIGURE_OBJECT&quot;,&quot;id&quot;:&quot;57d45fea-eb50-4197-8a34-c1ba9a162e71&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3f8f9e1b-a692-46d4-84a9-a9cd8a2d3bef&quot;,&quot;order&quot;:&quot;2&quot;}},&quot;66224ad9-2873-439c-a2e6-e153ce6ad854&quot;:{&quot;type&quot;:&quot;FIGURE_OBJECT&quot;,&quot;id&quot;:&quot;66224ad9-2873-439c-a2e6-e153ce6ad854&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3f8f9e1b-a692-46d4-84a9-a9cd8a2d3bef&quot;,&quot;order&quot;:&quot;5&quot;}},&quot;9f61c220-8e84-46b7-a99b-54c3f4acef09&quot;:{&quot;type&quot;:&quot;FIGURE_OBJECT&quot;,&quot;id&quot;:&quot;9f61c220-8e84-46b7-a99b-54c3f4acef09&quot;,&quot;relativeTransform&quot;:{&quot;translate&quot;:{&quot;x&quot;:68.8620387924621,&quot;y&quot;:247.3332460818451},&quot;rotate&quot;:0},&quot;opacity&quot;:1,&quot;source&quot;:{&quot;type&quot;:&quot;ASSETS&quot;},&quot;pathStyles&quot;:[{&quot;type&quot;:&quot;FILL&quot;,&quot;fillStyle&quot;:&quot;rgb(0,0,0)&quot;}],&quot;isLocked&quot;:false,&quot;parent&quot;:{&quot;type&quot;:&quot;CHILD&quot;,&quot;parentId&quot;:&quot;cce6cd62-31b6-42f5-a251-bd49b651b263&quot;,&quot;order&quot;:&quot;63&quot;}},&quot;3ce7cf4f-9077-4c5c-bf84-ccd3df9bf2a6&quot;:{&quot;type&quot;:&quot;FIGURE_OBJECT&quot;,&quot;id&quot;:&quot;3ce7cf4f-9077-4c5c-bf84-ccd3df9bf2a6&quot;,&quot;name&quot;:&quot;Eppendorf tube (1/3 liquid, open)&quot;,&quot;relativeTransform&quot;:{&quot;translate&quot;:{&quot;x&quot;:-5.046014051749103e-14,&quot;y&quot;:5.504742601908113e-14},&quot;rotate&quot;:0,&quot;skewX&quot;:0,&quot;scale&quot;:{&quot;x&quot;:0.20367891432921853,&quot;y&quot;:0.2036789143292185}},&quot;opacity&quot;:1,&quot;image&quot;:{&quot;url&quot;:&quot;https://icons.biorender.com/biorender/5e41d83ae250000028d2f67c/eppendorf-tube-1-3-open.png&quot;,&quot;fallbackUrl&quot;:&quot;https://res.cloudinary.com/dlcjuc3ej/image/upload/v1581373485/u68gmqsefjw58xoibgbm.svg#/keystone/api/icons/5e41d83ae250000028d2f67c/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9f61c220-8e84-46b7-a99b-54c3f4acef09&quot;,&quot;order&quot;:&quot;1&quot;}},&quot;788357f5-5be0-4176-8124-654964e94abe&quot;:{&quot;type&quot;:&quot;FIGURE_OBJECT&quot;,&quot;id&quot;:&quot;788357f5-5be0-4176-8124-654964e94abe&quot;,&quot;relativeTransform&quot;:{&quot;translate&quot;:{&quot;x&quot;:12.695562253977085,&quot;y&quot;:-9.247783863092621},&quot;rotate&quot;:0},&quot;opacity&quot;:1,&quot;source&quot;:{&quot;type&quot;:&quot;ASSETS&quot;},&quot;pathStyles&quot;:[{&quot;type&quot;:&quot;FILL&quot;,&quot;fillStyle&quot;:&quot;rgb(0,0,0)&quot;}],&quot;isLocked&quot;:false,&quot;parent&quot;:{&quot;type&quot;:&quot;CHILD&quot;,&quot;parentId&quot;:&quot;9f61c220-8e84-46b7-a99b-54c3f4acef09&quot;,&quot;order&quot;:&quot;2&quot;}},&quot;6c11c76e-f6e3-43d1-b365-03b23379ff23&quot;:{&quot;type&quot;:&quot;FIGURE_OBJECT&quot;,&quot;id&quot;:&quot;6c11c76e-f6e3-43d1-b365-03b23379ff23&quot;,&quot;relativeTransform&quot;:{&quot;translate&quot;:{&quot;x&quot;:0.060701984101462436,&quot;y&quot;:0.031218163252168817},&quot;rotate&quot;:0},&quot;opacity&quot;:1,&quot;path&quot;:{&quot;type&quot;:&quot;RECT&quot;,&quot;size&quot;:{&quot;x&quot;:14.221607703747578,&quot;y&quot;:29.1959200103520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788357f5-5be0-4176-8124-654964e94abe&quot;,&quot;order&quot;:&quot;1&quot;}},&quot;a727131f-bd55-47de-81ba-cf19f63df5f8&quot;:{&quot;type&quot;:&quot;FIGURE_OBJECT&quot;,&quot;id&quot;:&quot;a727131f-bd55-47de-81ba-cf19f63df5f8&quot;,&quot;relativeTransform&quot;:{&quot;translate&quot;:{&quot;x&quot;:0.03642119046067573,&quot;y&quot;:16.129379725786084},&quot;rotate&quot;:0},&quot;opacity&quot;:1,&quot;path&quot;:{&quot;type&quot;:&quot;RECT&quot;,&quot;size&quot;:{&quot;x&quot;:9.316887388357559,&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788357f5-5be0-4176-8124-654964e94abe&quot;,&quot;order&quot;:&quot;2&quot;}},&quot;f37ff4b5-3ac6-4249-84e4-291c294fe2cb&quot;:{&quot;type&quot;:&quot;FIGURE_OBJECT&quot;,&quot;id&quot;:&quot;f37ff4b5-3ac6-4249-84e4-291c294fe2cb&quot;,&quot;relativeTransform&quot;:{&quot;translate&quot;:{&quot;x&quot;:1.720232063096285e-14,&quot;y&quot;:-16.129379725786134},&quot;rotate&quot;:0},&quot;opacity&quot;:1,&quot;path&quot;:{&quot;type&quot;:&quot;RECT&quot;,&quot;size&quot;:{&quot;x&quot;:19.303230944232997,&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788357f5-5be0-4176-8124-654964e94abe&quot;,&quot;order&quot;:&quot;5&quot;}},&quot;812b0ac5-c269-431d-903c-aeda63e44c2e&quot;:{&quot;type&quot;:&quot;FIGURE_OBJECT&quot;,&quot;id&quot;:&quot;812b0ac5-c269-431d-903c-aeda63e44c2e&quot;,&quot;relativeTransform&quot;:{&quot;translate&quot;:{&quot;x&quot;:0.017341113455583933,&quot;y&quot;:7.142022015125971},&quot;rotate&quot;:0},&quot;opacity&quot;:0.58,&quot;path&quot;:{&quot;type&quot;:&quot;RECT&quot;,&quot;size&quot;:{&quot;x&quot;:13.354445744593745,&quot;y&quot;:14.107150347450627},&quot;cornerRounding&quot;:{&quot;type&quot;:&quot;ARC_LENGTH&quot;,&quot;global&quot;:0}},&quot;pathStyles&quot;:[{&quot;type&quot;:&quot;FILL&quot;,&quot;fillStyle&quot;:&quot;rgba(185,219,244,1)&quot;},{&quot;type&quot;:&quot;STROKE&quot;,&quot;strokeStyle&quot;:&quot;rgba(19,54,122,1)&quot;,&quot;lineWidth&quot;:0.5202934785746269,&quot;lineJoin&quot;:&quot;round&quot;,&quot;dashArray&quot;:[0,0]}],&quot;isLocked&quot;:false,&quot;parent&quot;:{&quot;type&quot;:&quot;CHILD&quot;,&quot;parentId&quot;:&quot;788357f5-5be0-4176-8124-654964e94abe&quot;,&quot;order&quot;:&quot;7&quot;}},&quot;66ee2c3c-5635-4b42-84bd-9b8a286e3354&quot;:{&quot;type&quot;:&quot;FIGURE_OBJECT&quot;,&quot;id&quot;:&quot;66ee2c3c-5635-4b42-84bd-9b8a286e3354&quot;,&quot;name&quot;:&quot;Plasmid (symbolic, 2)&quot;,&quot;relativeTransform&quot;:{&quot;translate&quot;:{&quot;x&quot;:9.802099526122818,&quot;y&quot;:-2.184436888423746},&quot;rotate&quot;:0},&quot;opacity&quot;:1,&quot;source&quot;:{&quot;id&quot;:&quot;5fab00188a991000a8cebde4&quot;,&quot;type&quot;:&quot;ASSETS&quot;},&quot;pathStyles&quot;:[{&quot;type&quot;:&quot;FILL&quot;,&quot;fillStyle&quot;:&quot;rgb(0,0,0)&quot;}],&quot;isLocked&quot;:false,&quot;parent&quot;:{&quot;type&quot;:&quot;CHILD&quot;,&quot;parentId&quot;:&quot;9f61c220-8e84-46b7-a99b-54c3f4acef09&quot;,&quot;order&quot;:&quot;5&quot;}},&quot;9ea26c0b-1262-4b43-866a-b23ce1febfb1&quot;:{&quot;type&quot;:&quot;FIGURE_OBJECT&quot;,&quot;id&quot;:&quot;9ea26c0b-1262-4b43-866a-b23ce1febfb1&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66ee2c3c-5635-4b42-84bd-9b8a286e3354&quot;,&quot;order&quot;:&quot;2&quot;}},&quot;e2cda3d7-cde0-4c3b-9ad3-ce84db9a792f&quot;:{&quot;type&quot;:&quot;FIGURE_OBJECT&quot;,&quot;id&quot;:&quot;e2cda3d7-cde0-4c3b-9ad3-ce84db9a792f&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66ee2c3c-5635-4b42-84bd-9b8a286e3354&quot;,&quot;order&quot;:&quot;5&quot;}},&quot;70282e7e-475e-4d12-9261-671aa76f46eb&quot;:{&quot;type&quot;:&quot;FIGURE_OBJECT&quot;,&quot;id&quot;:&quot;70282e7e-475e-4d12-9261-671aa76f46eb&quot;,&quot;name&quot;:&quot;Plasmid (symbolic, 2)&quot;,&quot;relativeTransform&quot;:{&quot;translate&quot;:{&quot;x&quot;:14.607322951820292,&quot;y&quot;:-5.121285116758703},&quot;rotate&quot;:0},&quot;opacity&quot;:1,&quot;source&quot;:{&quot;id&quot;:&quot;5fab00188a991000a8cebde4&quot;,&quot;type&quot;:&quot;ASSETS&quot;},&quot;pathStyles&quot;:[{&quot;type&quot;:&quot;FILL&quot;,&quot;fillStyle&quot;:&quot;rgb(0,0,0)&quot;}],&quot;isLocked&quot;:false,&quot;parent&quot;:{&quot;type&quot;:&quot;CHILD&quot;,&quot;parentId&quot;:&quot;9f61c220-8e84-46b7-a99b-54c3f4acef09&quot;,&quot;order&quot;:&quot;6&quot;}},&quot;96a6accf-c1f4-4446-b004-c8455eb0b34b&quot;:{&quot;type&quot;:&quot;FIGURE_OBJECT&quot;,&quot;id&quot;:&quot;96a6accf-c1f4-4446-b004-c8455eb0b34b&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70282e7e-475e-4d12-9261-671aa76f46eb&quot;,&quot;order&quot;:&quot;2&quot;}},&quot;d246e0c3-61c0-400b-be33-345a164f7453&quot;:{&quot;type&quot;:&quot;FIGURE_OBJECT&quot;,&quot;id&quot;:&quot;d246e0c3-61c0-400b-be33-345a164f7453&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70282e7e-475e-4d12-9261-671aa76f46eb&quot;,&quot;order&quot;:&quot;5&quot;}},&quot;aea06650-dd5a-4cde-b1be-03ed184ba4ca&quot;:{&quot;type&quot;:&quot;FIGURE_OBJECT&quot;,&quot;id&quot;:&quot;aea06650-dd5a-4cde-b1be-03ed184ba4ca&quot;,&quot;name&quot;:&quot;Plasmid (symbolic, 2)&quot;,&quot;relativeTransform&quot;:{&quot;translate&quot;:{&quot;x&quot;:15.62866696088285,&quot;y&quot;:1.7104862510672616},&quot;rotate&quot;:0},&quot;opacity&quot;:1,&quot;source&quot;:{&quot;id&quot;:&quot;5fab00188a991000a8cebde4&quot;,&quot;type&quot;:&quot;ASSETS&quot;},&quot;pathStyles&quot;:[{&quot;type&quot;:&quot;FILL&quot;,&quot;fillStyle&quot;:&quot;rgb(0,0,0)&quot;}],&quot;isLocked&quot;:false,&quot;parent&quot;:{&quot;type&quot;:&quot;CHILD&quot;,&quot;parentId&quot;:&quot;9f61c220-8e84-46b7-a99b-54c3f4acef09&quot;,&quot;order&quot;:&quot;7&quot;}},&quot;fa6af17e-d5f9-4bdb-85e6-e9207474b7b3&quot;:{&quot;type&quot;:&quot;FIGURE_OBJECT&quot;,&quot;id&quot;:&quot;fa6af17e-d5f9-4bdb-85e6-e9207474b7b3&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aea06650-dd5a-4cde-b1be-03ed184ba4ca&quot;,&quot;order&quot;:&quot;2&quot;}},&quot;0b79d49a-68f7-4e24-bd7b-d06b8975f257&quot;:{&quot;type&quot;:&quot;FIGURE_OBJECT&quot;,&quot;id&quot;:&quot;0b79d49a-68f7-4e24-bd7b-d06b8975f257&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aea06650-dd5a-4cde-b1be-03ed184ba4ca&quot;,&quot;order&quot;:&quot;5&quot;}},&quot;d233b2dc-752d-40e2-9fcb-78e04c8503df&quot;:{&quot;type&quot;:&quot;FIGURE_OBJECT&quot;,&quot;id&quot;:&quot;d233b2dc-752d-40e2-9fcb-78e04c8503df&quot;,&quot;relativeTransform&quot;:{&quot;translate&quot;:{&quot;x&quot;:-116.91519869309568,&quot;y&quot;:247.3326585450879},&quot;rotate&quot;:0},&quot;opacity&quot;:1,&quot;source&quot;:{&quot;type&quot;:&quot;ASSETS&quot;},&quot;pathStyles&quot;:[{&quot;type&quot;:&quot;FILL&quot;,&quot;fillStyle&quot;:&quot;rgb(0,0,0)&quot;}],&quot;isLocked&quot;:false,&quot;parent&quot;:{&quot;type&quot;:&quot;CHILD&quot;,&quot;parentId&quot;:&quot;cce6cd62-31b6-42f5-a251-bd49b651b263&quot;,&quot;order&quot;:&quot;65&quot;}},&quot;8f0e1261-c33f-4e58-8a04-bd1727000671&quot;:{&quot;type&quot;:&quot;FIGURE_OBJECT&quot;,&quot;id&quot;:&quot;8f0e1261-c33f-4e58-8a04-bd1727000671&quot;,&quot;name&quot;:&quot;Eppendorf tube (1/3 liquid, open)&quot;,&quot;relativeTransform&quot;:{&quot;translate&quot;:{&quot;x&quot;:2.293642750795047e-14,&quot;y&quot;:5.504742601908113e-14},&quot;rotate&quot;:0,&quot;skewX&quot;:0,&quot;scale&quot;:{&quot;x&quot;:0.20367891432921853,&quot;y&quot;:0.2036789143292185}},&quot;opacity&quot;:1,&quot;image&quot;:{&quot;url&quot;:&quot;https://icons.biorender.com/biorender/5e41d83ae250000028d2f67c/eppendorf-tube-1-3-open.png&quot;,&quot;fallbackUrl&quot;:&quot;https://res.cloudinary.com/dlcjuc3ej/image/upload/v1581373485/u68gmqsefjw58xoibgbm.svg#/keystone/api/icons/5e41d83ae250000028d2f67c/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d233b2dc-752d-40e2-9fcb-78e04c8503df&quot;,&quot;order&quot;:&quot;1&quot;}},&quot;54dfb51a-9656-4879-b14c-959a9c031acb&quot;:{&quot;type&quot;:&quot;FIGURE_OBJECT&quot;,&quot;id&quot;:&quot;54dfb51a-9656-4879-b14c-959a9c031acb&quot;,&quot;relativeTransform&quot;:{&quot;translate&quot;:{&quot;x&quot;:12.69556225397679,&quot;y&quot;:-9.247783863092621},&quot;rotate&quot;:0},&quot;opacity&quot;:1,&quot;source&quot;:{&quot;type&quot;:&quot;ASSETS&quot;},&quot;pathStyles&quot;:[{&quot;type&quot;:&quot;FILL&quot;,&quot;fillStyle&quot;:&quot;rgb(0,0,0)&quot;}],&quot;isLocked&quot;:false,&quot;parent&quot;:{&quot;type&quot;:&quot;CHILD&quot;,&quot;parentId&quot;:&quot;d233b2dc-752d-40e2-9fcb-78e04c8503df&quot;,&quot;order&quot;:&quot;2&quot;}},&quot;347ad1f0-7b95-449b-b5a3-7fb7288c52a0&quot;:{&quot;type&quot;:&quot;FIGURE_OBJECT&quot;,&quot;id&quot;:&quot;347ad1f0-7b95-449b-b5a3-7fb7288c52a0&quot;,&quot;relativeTransform&quot;:{&quot;translate&quot;:{&quot;x&quot;:0.060701984101462436,&quot;y&quot;:0.031218163252168817},&quot;rotate&quot;:0},&quot;opacity&quot;:1,&quot;path&quot;:{&quot;type&quot;:&quot;RECT&quot;,&quot;size&quot;:{&quot;x&quot;:14.221607703747578,&quot;y&quot;:29.1959200103520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54dfb51a-9656-4879-b14c-959a9c031acb&quot;,&quot;order&quot;:&quot;1&quot;}},&quot;c348a9e3-1cb2-4c65-809a-5689181f0df1&quot;:{&quot;type&quot;:&quot;FIGURE_OBJECT&quot;,&quot;id&quot;:&quot;c348a9e3-1cb2-4c65-809a-5689181f0df1&quot;,&quot;relativeTransform&quot;:{&quot;translate&quot;:{&quot;x&quot;:0.03642119046067573,&quot;y&quot;:16.129379725786084},&quot;rotate&quot;:0},&quot;opacity&quot;:1,&quot;path&quot;:{&quot;type&quot;:&quot;RECT&quot;,&quot;size&quot;:{&quot;x&quot;:9.316887388357559,&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54dfb51a-9656-4879-b14c-959a9c031acb&quot;,&quot;order&quot;:&quot;2&quot;}},&quot;e4b3b4ac-9a60-4def-9672-564f0d4e5ec5&quot;:{&quot;type&quot;:&quot;FIGURE_OBJECT&quot;,&quot;id&quot;:&quot;e4b3b4ac-9a60-4def-9672-564f0d4e5ec5&quot;,&quot;relativeTransform&quot;:{&quot;translate&quot;:{&quot;x&quot;:1.720232063096285e-14,&quot;y&quot;:-16.129379725786134},&quot;rotate&quot;:0},&quot;opacity&quot;:1,&quot;path&quot;:{&quot;type&quot;:&quot;RECT&quot;,&quot;size&quot;:{&quot;x&quot;:19.303230944232997,&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54dfb51a-9656-4879-b14c-959a9c031acb&quot;,&quot;order&quot;:&quot;5&quot;}},&quot;fd4796d9-4a8d-481c-a24c-fafca102bd67&quot;:{&quot;type&quot;:&quot;FIGURE_OBJECT&quot;,&quot;id&quot;:&quot;fd4796d9-4a8d-481c-a24c-fafca102bd67&quot;,&quot;relativeTransform&quot;:{&quot;translate&quot;:{&quot;x&quot;:0.19054069168759635,&quot;y&quot;:7.23561169599964},&quot;rotate&quot;:0},&quot;opacity&quot;:0.58,&quot;path&quot;:{&quot;type&quot;:&quot;RECT&quot;,&quot;size&quot;:{&quot;x&quot;:13.700844901057769,&quot;y&quot;:14.294329709197966},&quot;cornerRounding&quot;:{&quot;type&quot;:&quot;ARC_LENGTH&quot;,&quot;global&quot;:0}},&quot;pathStyles&quot;:[{&quot;type&quot;:&quot;FILL&quot;,&quot;fillStyle&quot;:&quot;rgba(185,219,244,1)&quot;},{&quot;type&quot;:&quot;STROKE&quot;,&quot;strokeStyle&quot;:&quot;rgba(19,54,122,1)&quot;,&quot;lineWidth&quot;:0.5202934785746269,&quot;lineJoin&quot;:&quot;round&quot;,&quot;dashArray&quot;:[0,0]}],&quot;isLocked&quot;:false,&quot;parent&quot;:{&quot;type&quot;:&quot;CHILD&quot;,&quot;parentId&quot;:&quot;54dfb51a-9656-4879-b14c-959a9c031acb&quot;,&quot;order&quot;:&quot;7&quot;}},&quot;59f0fef8-c396-4bf6-a7f4-2d062559dc56&quot;:{&quot;type&quot;:&quot;FIGURE_OBJECT&quot;,&quot;id&quot;:&quot;59f0fef8-c396-4bf6-a7f4-2d062559dc56&quot;,&quot;name&quot;:&quot;Plasmid (symbolic, 2)&quot;,&quot;relativeTransform&quot;:{&quot;translate&quot;:{&quot;x&quot;:8.883450385311892,&quot;y&quot;:-2.66394561947431},&quot;rotate&quot;:0},&quot;opacity&quot;:1,&quot;source&quot;:{&quot;id&quot;:&quot;5fab00188a991000a8cebde4&quot;,&quot;type&quot;:&quot;ASSETS&quot;},&quot;pathStyles&quot;:[{&quot;type&quot;:&quot;FILL&quot;,&quot;fillStyle&quot;:&quot;rgb(0,0,0)&quot;}],&quot;isLocked&quot;:false,&quot;parent&quot;:{&quot;type&quot;:&quot;CHILD&quot;,&quot;parentId&quot;:&quot;d233b2dc-752d-40e2-9fcb-78e04c8503df&quot;,&quot;order&quot;:&quot;5&quot;}},&quot;8f2e2046-d47f-4531-b905-221ada3b9439&quot;:{&quot;type&quot;:&quot;FIGURE_OBJECT&quot;,&quot;id&quot;:&quot;8f2e2046-d47f-4531-b905-221ada3b9439&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59f0fef8-c396-4bf6-a7f4-2d062559dc56&quot;,&quot;order&quot;:&quot;2&quot;}},&quot;3cf1ef5f-6766-45ce-9527-4c8dd9bec2b0&quot;:{&quot;type&quot;:&quot;FIGURE_OBJECT&quot;,&quot;id&quot;:&quot;3cf1ef5f-6766-45ce-9527-4c8dd9bec2b0&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59f0fef8-c396-4bf6-a7f4-2d062559dc56&quot;,&quot;order&quot;:&quot;5&quot;}},&quot;9bd68e31-2023-4aa5-a41e-85ac37f62819&quot;:{&quot;type&quot;:&quot;FIGURE_OBJECT&quot;,&quot;id&quot;:&quot;9bd68e31-2023-4aa5-a41e-85ac37f62819&quot;,&quot;name&quot;:&quot;Plasmid (symbolic, 2)&quot;,&quot;relativeTransform&quot;:{&quot;translate&quot;:{&quot;x&quot;:13.68867381100922,&quot;y&quot;:-5.600793847809268},&quot;rotate&quot;:0},&quot;opacity&quot;:1,&quot;source&quot;:{&quot;id&quot;:&quot;5fab00188a991000a8cebde4&quot;,&quot;type&quot;:&quot;ASSETS&quot;},&quot;pathStyles&quot;:[{&quot;type&quot;:&quot;FILL&quot;,&quot;fillStyle&quot;:&quot;rgb(0,0,0)&quot;}],&quot;isLocked&quot;:false,&quot;parent&quot;:{&quot;type&quot;:&quot;CHILD&quot;,&quot;parentId&quot;:&quot;d233b2dc-752d-40e2-9fcb-78e04c8503df&quot;,&quot;order&quot;:&quot;6&quot;}},&quot;6c709f14-c193-45ab-8e69-99976c2cbe6f&quot;:{&quot;type&quot;:&quot;FIGURE_OBJECT&quot;,&quot;id&quot;:&quot;6c709f14-c193-45ab-8e69-99976c2cbe6f&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9bd68e31-2023-4aa5-a41e-85ac37f62819&quot;,&quot;order&quot;:&quot;2&quot;}},&quot;4923aba2-7006-4172-bfe5-b770d4cf2883&quot;:{&quot;type&quot;:&quot;FIGURE_OBJECT&quot;,&quot;id&quot;:&quot;4923aba2-7006-4172-bfe5-b770d4cf2883&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9bd68e31-2023-4aa5-a41e-85ac37f62819&quot;,&quot;order&quot;:&quot;5&quot;}},&quot;d41b20bc-7825-41c0-9335-34c64f7533c1&quot;:{&quot;type&quot;:&quot;FIGURE_OBJECT&quot;,&quot;id&quot;:&quot;d41b20bc-7825-41c0-9335-34c64f7533c1&quot;,&quot;name&quot;:&quot;Plasmid (symbolic, 2)&quot;,&quot;relativeTransform&quot;:{&quot;translate&quot;:{&quot;x&quot;:14.710017820071924,&quot;y&quot;:1.230977520016697},&quot;rotate&quot;:0},&quot;opacity&quot;:1,&quot;source&quot;:{&quot;id&quot;:&quot;5fab00188a991000a8cebde4&quot;,&quot;type&quot;:&quot;ASSETS&quot;},&quot;pathStyles&quot;:[{&quot;type&quot;:&quot;FILL&quot;,&quot;fillStyle&quot;:&quot;rgb(0,0,0)&quot;}],&quot;isLocked&quot;:false,&quot;parent&quot;:{&quot;type&quot;:&quot;CHILD&quot;,&quot;parentId&quot;:&quot;d233b2dc-752d-40e2-9fcb-78e04c8503df&quot;,&quot;order&quot;:&quot;7&quot;}},&quot;9b5d2303-f021-4e7d-8474-a9f360eb3aea&quot;:{&quot;type&quot;:&quot;FIGURE_OBJECT&quot;,&quot;id&quot;:&quot;9b5d2303-f021-4e7d-8474-a9f360eb3aea&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d41b20bc-7825-41c0-9335-34c64f7533c1&quot;,&quot;order&quot;:&quot;2&quot;}},&quot;7cb60e31-38cd-4d59-bc27-03fa07b75c1a&quot;:{&quot;type&quot;:&quot;FIGURE_OBJECT&quot;,&quot;id&quot;:&quot;7cb60e31-38cd-4d59-bc27-03fa07b75c1a&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d41b20bc-7825-41c0-9335-34c64f7533c1&quot;,&quot;order&quot;:&quot;5&quot;}},&quot;8103d26a-2da5-439f-9cf9-70ce82f4f1d9&quot;:{&quot;type&quot;:&quot;FIGURE_OBJECT&quot;,&quot;id&quot;:&quot;8103d26a-2da5-439f-9cf9-70ce82f4f1d9&quot;,&quot;relativeTransform&quot;:{&quot;translate&quot;:{&quot;x&quot;:162.47633242248992,&quot;y&quot;:247.3321463701169},&quot;rotate&quot;:0},&quot;opacity&quot;:1,&quot;source&quot;:{&quot;type&quot;:&quot;ASSETS&quot;},&quot;pathStyles&quot;:[{&quot;type&quot;:&quot;FILL&quot;,&quot;fillStyle&quot;:&quot;rgb(0,0,0)&quot;}],&quot;isLocked&quot;:false,&quot;parent&quot;:{&quot;type&quot;:&quot;CHILD&quot;,&quot;parentId&quot;:&quot;cce6cd62-31b6-42f5-a251-bd49b651b263&quot;,&quot;order&quot;:&quot;655&quot;}},&quot;c1cfd90a-59f1-4d34-9392-a7044ac13d0e&quot;:{&quot;type&quot;:&quot;FIGURE_OBJECT&quot;,&quot;id&quot;:&quot;c1cfd90a-59f1-4d34-9392-a7044ac13d0e&quot;,&quot;name&quot;:&quot;Eppendorf tube (1/3 liquid, open)&quot;,&quot;relativeTransform&quot;:{&quot;translate&quot;:{&quot;x&quot;:-5.046014051749103e-14,&quot;y&quot;:5.504742601908113e-14},&quot;rotate&quot;:0,&quot;skewX&quot;:0,&quot;scale&quot;:{&quot;x&quot;:0.20367891432921853,&quot;y&quot;:0.2036789143292185}},&quot;opacity&quot;:1,&quot;image&quot;:{&quot;url&quot;:&quot;https://icons.biorender.com/biorender/5e41d7bee250000028d2f67b/20200210222445/image/eppendorf-tube-1-3-open.png&quot;,&quot;fallbackUrl&quot;:&quot;https://res.cloudinary.com/dlcjuc3ej/image/upload/v1581373485/m3ui4koc2z6ezukn2zik.svg#/keystone/api/icons/5e41d7bee250000028d2f67b/20200210222445/image/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8103d26a-2da5-439f-9cf9-70ce82f4f1d9&quot;,&quot;order&quot;:&quot;1&quot;}},&quot;9bd84be0-bc2c-4836-98d8-f7489f650b80&quot;:{&quot;type&quot;:&quot;FIGURE_OBJECT&quot;,&quot;id&quot;:&quot;9bd84be0-bc2c-4836-98d8-f7489f650b80&quot;,&quot;relativeTransform&quot;:{&quot;translate&quot;:{&quot;x&quot;:12.707848073999699,&quot;y&quot;:-9.04422473787744},&quot;rotate&quot;:0},&quot;opacity&quot;:1,&quot;source&quot;:{&quot;type&quot;:&quot;ASSETS&quot;},&quot;pathStyles&quot;:[{&quot;type&quot;:&quot;FILL&quot;,&quot;fillStyle&quot;:&quot;rgb(0,0,0)&quot;}],&quot;isLocked&quot;:false,&quot;parent&quot;:{&quot;type&quot;:&quot;CHILD&quot;,&quot;parentId&quot;:&quot;8103d26a-2da5-439f-9cf9-70ce82f4f1d9&quot;,&quot;order&quot;:&quot;2&quot;}},&quot;aeb0e74c-2c46-4b50-b243-b874547deb82&quot;:{&quot;type&quot;:&quot;FIGURE_OBJECT&quot;,&quot;id&quot;:&quot;aeb0e74c-2c46-4b50-b243-b874547deb82&quot;,&quot;relativeTransform&quot;:{&quot;translate&quot;:{&quot;x&quot;:0.060701984101462436,&quot;y&quot;:0.031218163252168817},&quot;rotate&quot;:0},&quot;opacity&quot;:1,&quot;path&quot;:{&quot;type&quot;:&quot;RECT&quot;,&quot;size&quot;:{&quot;x&quot;:14.221607703747578,&quot;y&quot;:29.1959200103520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9bd84be0-bc2c-4836-98d8-f7489f650b80&quot;,&quot;order&quot;:&quot;2&quot;}},&quot;167a6939-acd0-4752-9836-7909fab804b1&quot;:{&quot;type&quot;:&quot;FIGURE_OBJECT&quot;,&quot;id&quot;:&quot;167a6939-acd0-4752-9836-7909fab804b1&quot;,&quot;relativeTransform&quot;:{&quot;translate&quot;:{&quot;x&quot;:0.03642119046067573,&quot;y&quot;:16.129379725786084},&quot;rotate&quot;:0},&quot;opacity&quot;:1,&quot;path&quot;:{&quot;type&quot;:&quot;RECT&quot;,&quot;size&quot;:{&quot;x&quot;:9.316887388357559,&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9bd84be0-bc2c-4836-98d8-f7489f650b80&quot;,&quot;order&quot;:&quot;5&quot;}},&quot;0f5d77c0-4adb-4462-b5ab-eed961617f32&quot;:{&quot;type&quot;:&quot;FIGURE_OBJECT&quot;,&quot;id&quot;:&quot;0f5d77c0-4adb-4462-b5ab-eed961617f32&quot;,&quot;relativeTransform&quot;:{&quot;translate&quot;:{&quot;x&quot;:1.720232063096285e-14,&quot;y&quot;:-16.129379725786134},&quot;rotate&quot;:0},&quot;opacity&quot;:1,&quot;path&quot;:{&quot;type&quot;:&quot;RECT&quot;,&quot;size&quot;:{&quot;x&quot;:19.303230944232997,&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9bd84be0-bc2c-4836-98d8-f7489f650b80&quot;,&quot;order&quot;:&quot;7&quot;}},&quot;1ede4406-e45a-431a-aa68-af3b5b470079&quot;:{&quot;type&quot;:&quot;FIGURE_OBJECT&quot;,&quot;id&quot;:&quot;1ede4406-e45a-431a-aa68-af3b5b470079&quot;,&quot;name&quot;:&quot;Plasmid (symbolic, 2)&quot;,&quot;relativeTransform&quot;:{&quot;translate&quot;:{&quot;x&quot;:13.980442400113706,&quot;y&quot;:21.057272546629882},&quot;rotate&quot;:0},&quot;opacity&quot;:1,&quot;source&quot;:{&quot;id&quot;:&quot;5fab00188a991000a8cebde4&quot;,&quot;type&quot;:&quot;ASSETS&quot;},&quot;pathStyles&quot;:[{&quot;type&quot;:&quot;FILL&quot;,&quot;fillStyle&quot;:&quot;rgb(0,0,0)&quot;}],&quot;isLocked&quot;:false,&quot;parent&quot;:{&quot;type&quot;:&quot;CHILD&quot;,&quot;parentId&quot;:&quot;8103d26a-2da5-439f-9cf9-70ce82f4f1d9&quot;,&quot;order&quot;:&quot;3&quot;}},&quot;ea680845-501b-4c4d-b30a-a7a1b5029e2e&quot;:{&quot;type&quot;:&quot;FIGURE_OBJECT&quot;,&quot;id&quot;:&quot;ea680845-501b-4c4d-b30a-a7a1b5029e2e&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1ede4406-e45a-431a-aa68-af3b5b470079&quot;,&quot;order&quot;:&quot;2&quot;}},&quot;5409130c-b522-4e75-a4be-504e74434ba9&quot;:{&quot;type&quot;:&quot;FIGURE_OBJECT&quot;,&quot;id&quot;:&quot;5409130c-b522-4e75-a4be-504e74434ba9&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1ede4406-e45a-431a-aa68-af3b5b470079&quot;,&quot;order&quot;:&quot;5&quot;}},&quot;85aa6525-0a9e-428d-a08b-da72255ffa4c&quot;:{&quot;type&quot;:&quot;FIGURE_OBJECT&quot;,&quot;id&quot;:&quot;85aa6525-0a9e-428d-a08b-da72255ffa4c&quot;,&quot;name&quot;:&quot;Plasmid (symbolic, 2)&quot;,&quot;relativeTransform&quot;:{&quot;translate&quot;:{&quot;x&quot;:12.922418615530548,&quot;y&quot;:34.67705256819341},&quot;rotate&quot;:0},&quot;opacity&quot;:1,&quot;source&quot;:{&quot;id&quot;:&quot;5fab00188a991000a8cebde4&quot;,&quot;type&quot;:&quot;ASSETS&quot;},&quot;pathStyles&quot;:[{&quot;type&quot;:&quot;FILL&quot;,&quot;fillStyle&quot;:&quot;rgb(0,0,0)&quot;}],&quot;isLocked&quot;:false,&quot;parent&quot;:{&quot;type&quot;:&quot;CHILD&quot;,&quot;parentId&quot;:&quot;8103d26a-2da5-439f-9cf9-70ce82f4f1d9&quot;,&quot;order&quot;:&quot;5&quot;}},&quot;b99baa85-67e7-410c-b2ee-72cb763dc73b&quot;:{&quot;type&quot;:&quot;FIGURE_OBJECT&quot;,&quot;id&quot;:&quot;b99baa85-67e7-410c-b2ee-72cb763dc73b&quot;,&quot;relativeTransform&quot;:{&quot;translate&quot;:{&quot;x&quot;:0.0377689220548324,&quot;y&quot;:-0.11329227181786675},&quot;rotate&quot;:0},&quot;opacity&quot;:1,&quot;path&quot;:{&quot;type&quot;:&quot;ELLIPSE&quot;,&quot;size&quot;:{&quot;x&quot;:4.035477583446534,&quot;y&quot;:4.060803170649878}},&quot;pathStyles&quot;:[{&quot;type&quot;:&quot;FILL&quot;,&quot;fillStyle&quot;:&quot;rgba(0,0,0,0)&quot;},{&quot;type&quot;:&quot;STROKE&quot;,&quot;strokeStyle&quot;:&quot;rgba(23,23,23,1)&quot;,&quot;lineWidth&quot;:0.5621647517424744,&quot;lineJoin&quot;:&quot;round&quot;}],&quot;isLocked&quot;:false,&quot;parent&quot;:{&quot;type&quot;:&quot;CHILD&quot;,&quot;parentId&quot;:&quot;85aa6525-0a9e-428d-a08b-da72255ffa4c&quot;,&quot;order&quot;:&quot;2&quot;}},&quot;71185076-87e3-47bf-9aed-982e75222f9e&quot;:{&quot;type&quot;:&quot;FIGURE_OBJECT&quot;,&quot;id&quot;:&quot;71185076-87e3-47bf-9aed-982e75222f9e&quot;,&quot;relativeTransform&quot;:{&quot;translate&quot;:{&quot;x&quot;:0,&quot;y&quot;:0},&quot;rotate&quot;:0},&quot;opacity&quot;:1,&quot;path&quot;:{&quot;type&quot;:&quot;ARC&quot;,&quot;size&quot;:{&quot;x&quot;:4.2730457863203695,&quot;y&quot;:4.2736793073752155},&quot;startAngle&quot;:-1.6867084817806015,&quot;sweepAngle&quot;:1.7555610387103866},&quot;pathStyles&quot;:[{&quot;type&quot;:&quot;FILL&quot;,&quot;fillStyle&quot;:&quot;rgba(0,0,0,0)&quot;},{&quot;type&quot;:&quot;STROKE&quot;,&quot;strokeStyle&quot;:&quot;rgba(13,135,247,1)&quot;,&quot;lineWidth&quot;:0.7120753522071341,&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85aa6525-0a9e-428d-a08b-da72255ffa4c&quot;,&quot;order&quot;:&quot;5&quot;}},&quot;e898b4ac-708a-48e6-8bcf-80b78889f506&quot;:{&quot;type&quot;:&quot;FIGURE_OBJECT&quot;,&quot;id&quot;:&quot;e898b4ac-708a-48e6-8bcf-80b78889f506&quot;,&quot;name&quot;:&quot;Plasmid (symbolic, 2)&quot;,&quot;relativeTransform&quot;:{&quot;translate&quot;:{&quot;x&quot;:10.3644197738435,&quot;y&quot;:16.430235559934676},&quot;rotate&quot;:0},&quot;opacity&quot;:1,&quot;source&quot;:{&quot;id&quot;:&quot;5fab00188a991000a8cebde4&quot;,&quot;type&quot;:&quot;ASSETS&quot;},&quot;pathStyles&quot;:[{&quot;type&quot;:&quot;FILL&quot;,&quot;fillStyle&quot;:&quot;rgb(0,0,0)&quot;}],&quot;isLocked&quot;:false,&quot;parent&quot;:{&quot;type&quot;:&quot;CHILD&quot;,&quot;parentId&quot;:&quot;8103d26a-2da5-439f-9cf9-70ce82f4f1d9&quot;,&quot;order&quot;:&quot;6&quot;}},&quot;5ffe0158-e4e4-4c2f-a6e2-1bbd8abe7117&quot;:{&quot;type&quot;:&quot;FIGURE_OBJECT&quot;,&quot;id&quot;:&quot;5ffe0158-e4e4-4c2f-a6e2-1bbd8abe7117&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e898b4ac-708a-48e6-8bcf-80b78889f506&quot;,&quot;order&quot;:&quot;2&quot;}},&quot;89e51f56-bd93-42ee-8c61-982f7da54d74&quot;:{&quot;type&quot;:&quot;FIGURE_OBJECT&quot;,&quot;id&quot;:&quot;89e51f56-bd93-42ee-8c61-982f7da54d74&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e898b4ac-708a-48e6-8bcf-80b78889f506&quot;,&quot;order&quot;:&quot;5&quot;}},&quot;f9194a11-5ec2-4f7a-8a38-f55a33a51904&quot;:{&quot;type&quot;:&quot;FIGURE_OBJECT&quot;,&quot;id&quot;:&quot;f9194a11-5ec2-4f7a-8a38-f55a33a51904&quot;,&quot;name&quot;:&quot;Plasmid (symbolic, 2)&quot;,&quot;relativeTransform&quot;:{&quot;translate&quot;:{&quot;x&quot;:12.576255788412725,&quot;y&quot;:28.27124091405457},&quot;rotate&quot;:0},&quot;opacity&quot;:1,&quot;source&quot;:{&quot;id&quot;:&quot;5fab00188a991000a8cebde4&quot;,&quot;type&quot;:&quot;ASSETS&quot;},&quot;pathStyles&quot;:[{&quot;type&quot;:&quot;FILL&quot;,&quot;fillStyle&quot;:&quot;rgb(0,0,0)&quot;}],&quot;isLocked&quot;:false,&quot;parent&quot;:{&quot;type&quot;:&quot;CHILD&quot;,&quot;parentId&quot;:&quot;8103d26a-2da5-439f-9cf9-70ce82f4f1d9&quot;,&quot;order&quot;:&quot;7&quot;}},&quot;288d9681-9ef0-4a8f-9faa-86c6f8236c69&quot;:{&quot;type&quot;:&quot;FIGURE_OBJECT&quot;,&quot;id&quot;:&quot;288d9681-9ef0-4a8f-9faa-86c6f8236c69&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f9194a11-5ec2-4f7a-8a38-f55a33a51904&quot;,&quot;order&quot;:&quot;2&quot;}},&quot;3a2542f1-f818-4a30-9189-562de8bd0f92&quot;:{&quot;type&quot;:&quot;FIGURE_OBJECT&quot;,&quot;id&quot;:&quot;3a2542f1-f818-4a30-9189-562de8bd0f92&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f9194a11-5ec2-4f7a-8a38-f55a33a51904&quot;,&quot;order&quot;:&quot;5&quot;}},&quot;dfa6d424-6577-4f2c-8b43-caa06aa51b78&quot;:{&quot;type&quot;:&quot;FIGURE_OBJECT&quot;,&quot;id&quot;:&quot;dfa6d424-6577-4f2c-8b43-caa06aa51b78&quot;,&quot;name&quot;:&quot;Plasmid (symbolic, 2)&quot;,&quot;relativeTransform&quot;:{&quot;translate&quot;:{&quot;x&quot;:17.578388141268185,&quot;y&quot;:16.035126499538713},&quot;rotate&quot;:0},&quot;opacity&quot;:1,&quot;source&quot;:{&quot;id&quot;:&quot;5fab00188a991000a8cebde4&quot;,&quot;type&quot;:&quot;ASSETS&quot;},&quot;pathStyles&quot;:[{&quot;type&quot;:&quot;FILL&quot;,&quot;fillStyle&quot;:&quot;rgb(0,0,0)&quot;}],&quot;isLocked&quot;:false,&quot;parent&quot;:{&quot;type&quot;:&quot;CHILD&quot;,&quot;parentId&quot;:&quot;8103d26a-2da5-439f-9cf9-70ce82f4f1d9&quot;,&quot;order&quot;:&quot;8&quot;}},&quot;8de3e5d1-0439-43ba-81a6-4461750078e3&quot;:{&quot;type&quot;:&quot;FIGURE_OBJECT&quot;,&quot;id&quot;:&quot;8de3e5d1-0439-43ba-81a6-4461750078e3&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dfa6d424-6577-4f2c-8b43-caa06aa51b78&quot;,&quot;order&quot;:&quot;2&quot;}},&quot;1f8e89b5-db4b-4513-a6e7-a493fee95354&quot;:{&quot;type&quot;:&quot;FIGURE_OBJECT&quot;,&quot;id&quot;:&quot;1f8e89b5-db4b-4513-a6e7-a493fee95354&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dfa6d424-6577-4f2c-8b43-caa06aa51b78&quot;,&quot;order&quot;:&quot;5&quot;}},&quot;7bcea2f0-51c6-4ffb-b43d-306040031489&quot;:{&quot;type&quot;:&quot;FIGURE_OBJECT&quot;,&quot;id&quot;:&quot;7bcea2f0-51c6-4ffb-b43d-306040031489&quot;,&quot;name&quot;:&quot;Plasmid (symbolic, 2)&quot;,&quot;relativeTransform&quot;:{&quot;translate&quot;:{&quot;x&quot;:272.34852194620356,&quot;y&quot;:230.95474039678243},&quot;rotate&quot;:-1.1142738107150836},&quot;opacity&quot;:1,&quot;source&quot;:{&quot;id&quot;:&quot;5fab00188a991000a8cebde4&quot;,&quot;type&quot;:&quot;ASSETS&quot;},&quot;pathStyles&quot;:[{&quot;type&quot;:&quot;FILL&quot;,&quot;fillStyle&quot;:&quot;rgb(0,0,0)&quot;}],&quot;isLocked&quot;:false,&quot;parent&quot;:{&quot;type&quot;:&quot;CHILD&quot;,&quot;parentId&quot;:&quot;cce6cd62-31b6-42f5-a251-bd49b651b263&quot;,&quot;order&quot;:&quot;66&quot;}},&quot;83b9bcf4-29e8-44c9-8dfd-69088c25b5d3&quot;:{&quot;type&quot;:&quot;FIGURE_OBJECT&quot;,&quot;id&quot;:&quot;83b9bcf4-29e8-44c9-8dfd-69088c25b5d3&quot;,&quot;relativeTransform&quot;:{&quot;translate&quot;:{&quot;x&quot;:0.20361201823038938,&quot;y&quot;:-0.6107579157602414},&quot;rotate&quot;:0},&quot;opacity&quot;:1,&quot;path&quot;:{&quot;type&quot;:&quot;ELLIPSE&quot;,&quot;size&quot;:{&quot;x&quot;:21.755233948596896,&quot;y&quot;:21.891764027900138}},&quot;pathStyles&quot;:[{&quot;type&quot;:&quot;FILL&quot;,&quot;fillStyle&quot;:&quot;rgba(0,0,0,0)&quot;},{&quot;type&quot;:&quot;STROKE&quot;,&quot;strokeStyle&quot;:&quot;rgba(23,23,23,1)&quot;,&quot;lineWidth&quot;:3.030626595964701,&quot;lineJoin&quot;:&quot;round&quot;}],&quot;isLocked&quot;:false,&quot;parent&quot;:{&quot;type&quot;:&quot;CHILD&quot;,&quot;parentId&quot;:&quot;7bcea2f0-51c6-4ffb-b43d-306040031489&quot;,&quot;order&quot;:&quot;2&quot;}},&quot;491adfd9-fe61-4702-9f5b-de5a8dcefe71&quot;:{&quot;type&quot;:&quot;FIGURE_OBJECT&quot;,&quot;id&quot;:&quot;491adfd9-fe61-4702-9f5b-de5a8dcefe71&quot;,&quot;relativeTransform&quot;:{&quot;translate&quot;:{&quot;x&quot;:0,&quot;y&quot;:0},&quot;rotate&quot;:0},&quot;opacity&quot;:1,&quot;path&quot;:{&quot;type&quot;:&quot;ARC&quot;,&quot;size&quot;:{&quot;x&quot;:23.03596261711149,&quot;y&quot;:23.03937792508301},&quot;startAngle&quot;:-1.6867084817806015,&quot;sweepAngle&quot;:1.7555610387103866},&quot;pathStyles&quot;:[{&quot;type&quot;:&quot;FILL&quot;,&quot;fillStyle&quot;:&quot;rgba(0,0,0,0)&quot;},{&quot;type&quot;:&quot;STROKE&quot;,&quot;strokeStyle&quot;:&quot;rgba(13,135,247,1)&quot;,&quot;lineWidth&quot;:3.838793688221955,&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7bcea2f0-51c6-4ffb-b43d-306040031489&quot;,&quot;order&quot;:&quot;5&quot;}},&quot;de964aa8-5bb0-400c-9fa4-0e5507d3cd60&quot;:{&quot;type&quot;:&quot;FIGURE_OBJECT&quot;,&quot;id&quot;:&quot;de964aa8-5bb0-400c-9fa4-0e5507d3cd60&quot;,&quot;name&quot;:&quot;Plasmid (symbolic, 2)&quot;,&quot;relativeTransform&quot;:{&quot;translate&quot;:{&quot;x&quot;:305.9843399496226,&quot;y&quot;:237.03191985292358},&quot;rotate&quot;:-1.1142738107150836},&quot;opacity&quot;:1,&quot;source&quot;:{&quot;id&quot;:&quot;5fab00188a991000a8cebde4&quot;,&quot;type&quot;:&quot;ASSETS&quot;},&quot;pathStyles&quot;:[{&quot;type&quot;:&quot;FILL&quot;,&quot;fillStyle&quot;:&quot;rgb(0,0,0)&quot;}],&quot;isLocked&quot;:false,&quot;parent&quot;:{&quot;type&quot;:&quot;CHILD&quot;,&quot;parentId&quot;:&quot;cce6cd62-31b6-42f5-a251-bd49b651b263&quot;,&quot;order&quot;:&quot;67&quot;}},&quot;9c81aa1e-776b-453a-9af6-981e657532b8&quot;:{&quot;type&quot;:&quot;FIGURE_OBJECT&quot;,&quot;id&quot;:&quot;9c81aa1e-776b-453a-9af6-981e657532b8&quot;,&quot;relativeTransform&quot;:{&quot;translate&quot;:{&quot;x&quot;:0.20361201823030908,&quot;y&quot;:-0.6107579157599524},&quot;rotate&quot;:-5.585053606381855e-17,&quot;skewX&quot;:-1.117010721276371e-16},&quot;opacity&quot;:1,&quot;path&quot;:{&quot;type&quot;:&quot;ELLIPSE&quot;,&quot;size&quot;:{&quot;x&quot;:21.755233948596878,&quot;y&quot;:21.89176402790013}},&quot;pathStyles&quot;:[{&quot;type&quot;:&quot;FILL&quot;,&quot;fillStyle&quot;:&quot;rgba(0,0,0,0)&quot;},{&quot;type&quot;:&quot;STROKE&quot;,&quot;strokeStyle&quot;:&quot;rgba(23,23,23,1)&quot;,&quot;lineWidth&quot;:3.030626595964699,&quot;lineJoin&quot;:&quot;round&quot;}],&quot;isLocked&quot;:false,&quot;parent&quot;:{&quot;type&quot;:&quot;CHILD&quot;,&quot;parentId&quot;:&quot;de964aa8-5bb0-400c-9fa4-0e5507d3cd60&quot;,&quot;order&quot;:&quot;2&quot;}},&quot;87ca5969-fead-4049-821d-358b260b5ce7&quot;:{&quot;type&quot;:&quot;FIGURE_OBJECT&quot;,&quot;id&quot;:&quot;87ca5969-fead-4049-821d-358b260b5ce7&quot;,&quot;relativeTransform&quot;:{&quot;translate&quot;:{&quot;x&quot;:0,&quot;y&quot;:0},&quot;rotate&quot;:-5.585053606381855e-17,&quot;skewX&quot;:-1.4786293780910958e-32},&quot;opacity&quot;:1,&quot;path&quot;:{&quot;type&quot;:&quot;ARC&quot;,&quot;size&quot;:{&quot;x&quot;:23.035962617111476,&quot;y&quot;:23.039377925082995},&quot;startAngle&quot;:-1.6867084817806015,&quot;sweepAngle&quot;:1.7555610387103866},&quot;pathStyles&quot;:[{&quot;type&quot;:&quot;FILL&quot;,&quot;fillStyle&quot;:&quot;rgba(0,0,0,0)&quot;},{&quot;type&quot;:&quot;STROKE&quot;,&quot;strokeStyle&quot;:&quot;rgba(13,135,247,1)&quot;,&quot;lineWidth&quot;:3.838793688221952,&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de964aa8-5bb0-400c-9fa4-0e5507d3cd60&quot;,&quot;order&quot;:&quot;5&quot;}},&quot;c7626fac-60c8-4c01-b69d-fba699e3359a&quot;:{&quot;type&quot;:&quot;FIGURE_OBJECT&quot;,&quot;id&quot;:&quot;c7626fac-60c8-4c01-b69d-fba699e3359a&quot;,&quot;relativeTransform&quot;:{&quot;translate&quot;:{&quot;x&quot;:-277.4178892234147,&quot;y&quot;:-293.4379752775542},&quot;rotate&quot;:0},&quot;opacity&quot;:1,&quot;pathStyles&quot;:[{&quot;type&quot;:&quot;FILL&quot;,&quot;fillStyle&quot;:&quot;rgba(23,23,23,1)&quot;}],&quot;text&quot;:{&quot;textData&quot;:{&quot;lineSpacing&quot;:&quot;normal&quot;,&quot;alignment&quot;:&quot;left&quot;,&quot;lines&quot;:[{&quot;runs&quot;:[{&quot;style&quot;:{&quot;fontFamily&quot;:&quot;Roboto&quot;,&quot;fontSize&quot;:12.051256744101881,&quot;color&quot;:&quot;rgba(23,23,23,1)&quot;,&quot;fontWeight&quot;:&quot;bold&quot;,&quot;fontStyle&quot;:&quot;normal&quot;,&quot;decoration&quot;:&quot;none&quot;,&quot;script&quot;:&quot;none&quot;},&quot;range&quot;:[0,12]}],&quot;text&quot;:&quot;Pick colonies&quot;,&quot;baseStyle&quot;:{&quot;fontFamily&quot;:&quot;Roboto&quot;,&quot;fontSize&quot;:12.051256744101881,&quot;color&quot;:&quot;rgba(23,23,23,1)&quot;,&quot;fontWeight&quot;:&quot;bold&quot;,&quot;fontStyle&quot;:&quot;normal&quot;,&quot;decoration&quot;:&quot;none&quot;,&quot;script&quot;:&quot;none&quot;}}],&quot;verticalAlign&quot;:&quot;TOP&quot;},&quot;size&quot;:{&quot;x&quot;:75.0109101481276,&quot;y&quot;:14.203266876977217},&quot;targetSize&quot;:{&quot;x&quot;:48.427271614491595,&quot;y&quot;:9.16967227175628},&quot;format&quot;:&quot;BETTER_TEXT&quot;,&quot;verticalAlign&quot;:&quot;TOP&quot;},&quot;isLocked&quot;:false,&quot;parent&quot;:{&quot;type&quot;:&quot;CHILD&quot;,&quot;parentId&quot;:&quot;cce6cd62-31b6-42f5-a251-bd49b651b263&quot;,&quot;order&quot;:&quot;68&quot;}},&quot;3821ea08-d65b-4237-a5c1-189bf51ded92&quot;:{&quot;type&quot;:&quot;FIGURE_OBJECT&quot;,&quot;id&quot;:&quot;3821ea08-d65b-4237-a5c1-189bf51ded92&quot;,&quot;relativeTransform&quot;:{&quot;translate&quot;:{&quot;x&quot;:-328.1729372229572,&quot;y&quot;:-292.8225735038699},&quot;rotate&quot;:0},&quot;layout&quot;:{&quot;sizeRatio&quot;:{&quot;x&quot;:0.905929181616819,&quot;y&quot;:0.608038256736746},&quot;keepAspectRatio&quot;:true},&quot;opacity&quot;:1,&quot;path&quot;:{&quot;type&quot;:&quot;ELLIPSE&quot;,&quot;size&quot;:{&quot;x&quot;:20.488193820859234,&quot;y&quot;:20.488193820859234}},&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cce6cd62-31b6-42f5-a251-bd49b651b263&quot;,&quot;order&quot;:&quot;7&quot;}},&quot;1693d3e3-3ce2-446f-96f5-5f485dc2e00a&quot;:{&quot;type&quot;:&quot;FIGURE_OBJECT&quot;,&quot;id&quot;:&quot;1693d3e3-3ce2-446f-96f5-5f485dc2e00a&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1&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852660937776,&quot;y&quot;:12.266457757389416},&quot;targetSize&quot;:{&quot;x&quot;:11.982942900343271,&quot;y&quot;:2},&quot;format&quot;:&quot;BETTER_TEXT&quot;},&quot;parent&quot;:{&quot;type&quot;:&quot;CHILD&quot;,&quot;parentId&quot;:&quot;3821ea08-d65b-4237-a5c1-189bf51ded92&quot;,&quot;order&quot;:&quot;5&quot;}},&quot;426ed2c6-c16c-4786-84e7-31c735709cf9&quot;:{&quot;type&quot;:&quot;FIGURE_OBJECT&quot;,&quot;id&quot;:&quot;426ed2c6-c16c-4786-84e7-31c735709cf9&quot;,&quot;relativeTransform&quot;:{&quot;translate&quot;:{&quot;x&quot;:-138.02255889610214,&quot;y&quot;:-293.4379752775542},&quot;rotate&quot;:0},&quot;opacity&quot;:1,&quot;pathStyles&quot;:[{&quot;type&quot;:&quot;FILL&quot;,&quot;fillStyle&quot;:&quot;rgba(23,23,23,1)&quot;}],&quot;text&quot;:{&quot;textData&quot;:{&quot;lineSpacing&quot;:&quot;normal&quot;,&quot;alignment&quot;:&quot;left&quot;,&quot;lines&quot;:[{&quot;runs&quot;:[{&quot;style&quot;:{&quot;fontFamily&quot;:&quot;Roboto&quot;,&quot;fontSize&quot;:12.051256744101881,&quot;color&quot;:&quot;rgba(23,23,23,1)&quot;,&quot;fontWeight&quot;:&quot;bold&quot;,&quot;fontStyle&quot;:&quot;normal&quot;,&quot;decoration&quot;:&quot;none&quot;,&quot;script&quot;:&quot;none&quot;},&quot;range&quot;:[0,8]}],&quot;text&quot;:&quot;Inoculate&quot;,&quot;baseStyle&quot;:{&quot;fontFamily&quot;:&quot;Roboto&quot;,&quot;fontSize&quot;:12.051256744101881,&quot;color&quot;:&quot;rgba(23,23,23,1)&quot;,&quot;fontWeight&quot;:&quot;bold&quot;,&quot;fontStyle&quot;:&quot;normal&quot;,&quot;decoration&quot;:&quot;none&quot;,&quot;script&quot;:&quot;none&quot;}}],&quot;verticalAlign&quot;:&quot;TOP&quot;},&quot;size&quot;:{&quot;x&quot;:51.76787489632228,&quot;y&quot;:14.203266876977217},&quot;targetSize&quot;:{&quot;x&quot;:33.42149740029249,&quot;y&quot;:9.16967227175628},&quot;format&quot;:&quot;BETTER_TEXT&quot;,&quot;verticalAlign&quot;:&quot;TOP&quot;},&quot;isLocked&quot;:false,&quot;parent&quot;:{&quot;type&quot;:&quot;CHILD&quot;,&quot;parentId&quot;:&quot;cce6cd62-31b6-42f5-a251-bd49b651b263&quot;,&quot;order&quot;:&quot;705&quot;}},&quot;59ab1b85-4ab8-48f8-be72-e7df9b8342bc&quot;:{&quot;type&quot;:&quot;FIGURE_OBJECT&quot;,&quot;id&quot;:&quot;59ab1b85-4ab8-48f8-be72-e7df9b8342bc&quot;,&quot;relativeTransform&quot;:{&quot;translate&quot;:{&quot;x&quot;:-178.29575295903888,&quot;y&quot;:-292.23441273460014},&quot;rotate&quot;:0},&quot;layout&quot;:{&quot;sizeRatio&quot;:{&quot;x&quot;:0.9059285430811457,&quot;y&quot;:0.6080355961714401},&quot;keepAspectRatio&quot;:true},&quot;opacity&quot;:1,&quot;path&quot;:{&quot;type&quot;:&quot;ELLIPSE&quot;,&quot;size&quot;:{&quot;x&quot;:20.488277820611692,&quot;y&quot;:20.488277820611692}},&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cce6cd62-31b6-42f5-a251-bd49b651b263&quot;,&quot;order&quot;:&quot;71&quot;}},&quot;a6de587d-adb3-42ae-9ba5-166618fbbf89&quot;:{&quot;type&quot;:&quot;FIGURE_OBJECT&quot;,&quot;id&quot;:&quot;a6de587d-adb3-42ae-9ba5-166618fbbf89&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2&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6268504,&quot;y&quot;:12.266457757389416},&quot;targetSize&quot;:{&quot;x&quot;:11.982983583232347,&quot;y&quot;:2},&quot;format&quot;:&quot;BETTER_TEXT&quot;},&quot;parent&quot;:{&quot;type&quot;:&quot;CHILD&quot;,&quot;parentId&quot;:&quot;59ab1b85-4ab8-48f8-be72-e7df9b8342bc&quot;,&quot;order&quot;:&quot;5&quot;}},&quot;05110152-d4fa-4276-8b41-25b9811a99c7&quot;:{&quot;type&quot;:&quot;FIGURE_OBJECT&quot;,&quot;id&quot;:&quot;05110152-d4fa-4276-8b41-25b9811a99c7&quot;,&quot;relativeTransform&quot;:{&quot;translate&quot;:{&quot;x&quot;:36.333182688698884,&quot;y&quot;:-293.43800547018515},&quot;rotate&quot;:0},&quot;opacity&quot;:1,&quot;pathStyles&quot;:[{&quot;type&quot;:&quot;FILL&quot;,&quot;fillStyle&quot;:&quot;rgba(23,23,23,1)&quot;}],&quot;text&quot;:{&quot;textData&quot;:{&quot;lineSpacing&quot;:&quot;normal&quot;,&quot;alignment&quot;:&quot;left&quot;,&quot;lines&quot;:[{&quot;runs&quot;:[{&quot;style&quot;:{&quot;fontFamily&quot;:&quot;Roboto&quot;,&quot;fontSize&quot;:12.051256744101881,&quot;color&quot;:&quot;rgba(23,23,23,1)&quot;,&quot;fontWeight&quot;:&quot;bold&quot;,&quot;fontStyle&quot;:&quot;normal&quot;,&quot;decoration&quot;:&quot;none&quot;,&quot;script&quot;:&quot;none&quot;},&quot;range&quot;:[0,25]}],&quot;text&quot;:&quot;Incubate bacterial culture&quot;,&quot;baseStyle&quot;:{&quot;fontFamily&quot;:&quot;Roboto&quot;,&quot;fontSize&quot;:12.051256744101881,&quot;color&quot;:&quot;rgba(23,23,23,1)&quot;,&quot;fontWeight&quot;:&quot;bold&quot;,&quot;fontStyle&quot;:&quot;normal&quot;,&quot;decoration&quot;:&quot;none&quot;,&quot;script&quot;:&quot;none&quot;}}],&quot;verticalAlign&quot;:&quot;TOP&quot;},&quot;size&quot;:{&quot;x&quot;:140.15999174830097,&quot;y&quot;:14.203266876977217},&quot;targetSize&quot;:{&quot;x&quot;:90.48771673982014,&quot;y&quot;:9.16967227175628},&quot;format&quot;:&quot;BETTER_TEXT&quot;,&quot;verticalAlign&quot;:&quot;TOP&quot;},&quot;isLocked&quot;:false,&quot;parent&quot;:{&quot;type&quot;:&quot;CHILD&quot;,&quot;parentId&quot;:&quot;cce6cd62-31b6-42f5-a251-bd49b651b263&quot;,&quot;order&quot;:&quot;72&quot;}},&quot;3684ff2c-bfc9-400b-95d0-910167a8f9f6&quot;:{&quot;type&quot;:&quot;FIGURE_OBJECT&quot;,&quot;id&quot;:&quot;3684ff2c-bfc9-400b-95d0-910167a8f9f6&quot;,&quot;relativeTransform&quot;:{&quot;translate&quot;:{&quot;x&quot;:-48.13606980022759,&quot;y&quot;:-292.23444292723116},&quot;rotate&quot;:0},&quot;layout&quot;:{&quot;sizeRatio&quot;:{&quot;x&quot;:0.9059285430518252,&quot;y&quot;:0.6080355960492716},&quot;keepAspectRatio&quot;:true},&quot;opacity&quot;:1,&quot;path&quot;:{&quot;type&quot;:&quot;ELLIPSE&quot;,&quot;size&quot;:{&quot;x&quot;:20.48827782446883,&quot;y&quot;:20.48827782446883}},&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cce6cd62-31b6-42f5-a251-bd49b651b263&quot;,&quot;order&quot;:&quot;725&quot;}},&quot;77b5150f-3425-4959-9304-779e05aa6c07&quot;:{&quot;type&quot;:&quot;FIGURE_OBJECT&quot;,&quot;id&quot;:&quot;77b5150f-3425-4959-9304-779e05aa6c07&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3&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065,&quot;y&quot;:12.266457757389416},&quot;targetSize&quot;:{&quot;x&quot;:11.982983585100438,&quot;y&quot;:2},&quot;format&quot;:&quot;BETTER_TEXT&quot;},&quot;parent&quot;:{&quot;type&quot;:&quot;CHILD&quot;,&quot;parentId&quot;:&quot;3684ff2c-bfc9-400b-95d0-910167a8f9f6&quot;,&quot;order&quot;:&quot;5&quot;}},&quot;499da789-e8af-4825-883c-2edcccaeaee1&quot;:{&quot;type&quot;:&quot;FIGURE_OBJECT&quot;,&quot;id&quot;:&quot;499da789-e8af-4825-883c-2edcccaeaee1&quot;,&quot;relativeTransform&quot;:{&quot;translate&quot;:{&quot;x&quot;:-194.60076686261985,&quot;y&quot;:-193.7189845362591},&quot;rotate&quot;:0},&quot;opacity&quot;:1,&quot;path&quot;:{&quot;type&quot;:&quot;POLY_LINE&quot;,&quot;points&quot;:[{&quot;x&quot;:-36.15377023230565,&quot;y&quot;:0},{&quot;x&quot;:36.15377023230565,&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ce6cd62-31b6-42f5-a251-bd49b651b263&quot;,&quot;order&quot;:&quot;73&quot;}},&quot;33a3f259-3f22-40ce-bea0-df2d20ca883e&quot;:{&quot;type&quot;:&quot;FIGURE_OBJECT&quot;,&quot;id&quot;:&quot;33a3f259-3f22-40ce-bea0-df2d20ca883e&quot;,&quot;relativeTransform&quot;:{&quot;translate&quot;:{&quot;x&quot;:-88.16861046086015,&quot;y&quot;:-193.71900253813212},&quot;rotate&quot;:0},&quot;opacity&quot;:1,&quot;path&quot;:{&quot;type&quot;:&quot;POLY_LINE&quot;,&quot;points&quot;:[{&quot;x&quot;:-42.9763976704781,&quot;y&quot;:0},{&quot;x&quot;:42.9763976704781,&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ce6cd62-31b6-42f5-a251-bd49b651b263&quot;,&quot;order&quot;:&quot;75&quot;}},&quot;e47445fe-0216-460b-9e89-20f59ce96c6f&quot;:{&quot;type&quot;:&quot;FIGURE_OBJECT&quot;,&quot;id&quot;:&quot;e47445fe-0216-460b-9e89-20f59ce96c6f&quot;,&quot;relativeTransform&quot;:{&quot;translate&quot;:{&quot;x&quot;:147.11500624147786,&quot;y&quot;:-193.71900253813212},&quot;rotate&quot;:0},&quot;opacity&quot;:1,&quot;path&quot;:{&quot;type&quot;:&quot;POLY_LINE&quot;,&quot;points&quot;:[{&quot;x&quot;:-36.71688642497311,&quot;y&quot;:0},{&quot;x&quot;:36.71688642497311,&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ce6cd62-31b6-42f5-a251-bd49b651b263&quot;,&quot;order&quot;:&quot;755&quot;}},&quot;08c71930-29b4-40c2-9231-6f9b08f79ccc&quot;:{&quot;type&quot;:&quot;FIGURE_OBJECT&quot;,&quot;id&quot;:&quot;08c71930-29b4-40c2-9231-6f9b08f79ccc&quot;,&quot;relativeTransform&quot;:{&quot;translate&quot;:{&quot;x&quot;:259.5057947773768,&quot;y&quot;:-293.4379752775542},&quot;rotate&quot;:0},&quot;opacity&quot;:1,&quot;pathStyles&quot;:[{&quot;type&quot;:&quot;FILL&quot;,&quot;fillStyle&quot;:&quot;rgba(23,23,23,1)&quot;}],&quot;text&quot;:{&quot;textData&quot;:{&quot;lineSpacing&quot;:&quot;normal&quot;,&quot;alignment&quot;:&quot;left&quot;,&quot;lines&quot;:[{&quot;runs&quot;:[{&quot;style&quot;:{&quot;fontFamily&quot;:&quot;Roboto&quot;,&quot;fontSize&quot;:12.051256744101881,&quot;color&quot;:&quot;rgba(23,23,23,1)&quot;,&quot;fontWeight&quot;:&quot;bold&quot;,&quot;fontStyle&quot;:&quot;normal&quot;,&quot;decoration&quot;:&quot;none&quot;,&quot;script&quot;:&quot;none&quot;},&quot;range&quot;:[0,13]}],&quot;text&quot;:&quot;Centrifugation&quot;,&quot;baseStyle&quot;:{&quot;fontFamily&quot;:&quot;Roboto&quot;,&quot;fontSize&quot;:12.051256744101881,&quot;color&quot;:&quot;rgba(23,23,23,1)&quot;,&quot;fontWeight&quot;:&quot;bold&quot;,&quot;fontStyle&quot;:&quot;normal&quot;,&quot;decoration&quot;:&quot;none&quot;,&quot;script&quot;:&quot;none&quot;}}],&quot;verticalAlign&quot;:&quot;TOP&quot;},&quot;size&quot;:{&quot;x&quot;:78.26104797543124,&quot;y&quot;:14.203266876977217},&quot;targetSize&quot;:{&quot;x&quot;:50.52557047577125,&quot;y&quot;:9.16967227175628},&quot;format&quot;:&quot;BETTER_TEXT&quot;,&quot;verticalAlign&quot;:&quot;TOP&quot;},&quot;isLocked&quot;:false,&quot;parent&quot;:{&quot;type&quot;:&quot;CHILD&quot;,&quot;parentId&quot;:&quot;cce6cd62-31b6-42f5-a251-bd49b651b263&quot;,&quot;order&quot;:&quot;76&quot;}},&quot;5a850d78-ea4a-45c9-b030-0b12a9da6afb&quot;:{&quot;type&quot;:&quot;FIGURE_OBJECT&quot;,&quot;id&quot;:&quot;5a850d78-ea4a-45c9-b030-0b12a9da6afb&quot;,&quot;relativeTransform&quot;:{&quot;translate&quot;:{&quot;x&quot;:205.85040850629642,&quot;y&quot;:-292.82227926059477},&quot;rotate&quot;:0},&quot;layout&quot;:{&quot;sizeRatio&quot;:{&quot;x&quot;:0.9059285430518238,&quot;y&quot;:0.608035596049266},&quot;keepAspectRatio&quot;:true},&quot;opacity&quot;:1,&quot;path&quot;:{&quot;type&quot;:&quot;ELLIPSE&quot;,&quot;size&quot;:{&quot;x&quot;:20.488277824469005,&quot;y&quot;:20.48827782446900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cce6cd62-31b6-42f5-a251-bd49b651b263&quot;,&quot;order&quot;:&quot;77&quot;}},&quot;7dcc16d6-616f-485b-a1d9-25841f74cf88&quot;:{&quot;type&quot;:&quot;FIGURE_OBJECT&quot;,&quot;id&quot;:&quot;7dcc16d6-616f-485b-a1d9-25841f74cf88&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4&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193,&quot;y&quot;:12.266457757389416},&quot;targetSize&quot;:{&quot;x&quot;:11.982983585100522,&quot;y&quot;:2},&quot;format&quot;:&quot;BETTER_TEXT&quot;},&quot;parent&quot;:{&quot;type&quot;:&quot;CHILD&quot;,&quot;parentId&quot;:&quot;5a850d78-ea4a-45c9-b030-0b12a9da6afb&quot;,&quot;order&quot;:&quot;5&quot;}},&quot;97766940-0757-4d68-b9a2-3c77020a5edb&quot;:{&quot;type&quot;:&quot;FIGURE_OBJECT&quot;,&quot;id&quot;:&quot;97766940-0757-4d68-b9a2-3c77020a5edb&quot;,&quot;relativeTransform&quot;:{&quot;translate&quot;:{&quot;x&quot;:-267.03980701879823,&quot;y&quot;:-78.5618023024486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2.051256744101881,&quot;color&quot;:&quot;#232323&quot;,&quot;fontWeight&quot;:&quot;bold&quot;,&quot;fontStyle&quot;:&quot;normal&quot;,&quot;decoration&quot;:&quot;none&quot;,&quot;script&quot;:&quot;none&quot;},&quot;range&quot;:[0,14]}],&quot;text&quot;:&quot;Resuspend cells&quot;,&quot;baseStyle&quot;:{&quot;fontFamily&quot;:&quot;Roboto&quot;,&quot;fontSize&quot;:12.051256744101881,&quot;color&quot;:&quot;#232323&quot;,&quot;fontWeight&quot;:&quot;bold&quot;,&quot;fontStyle&quot;:&quot;normal&quot;,&quot;decoration&quot;:&quot;none&quot;,&quot;script&quot;:&quot;none&quot;}}],&quot;verticalAlign&quot;:&quot;TOP&quot;},&quot;size&quot;:{&quot;x&quot;:90.10793724734275,&quot;y&quot;:14.203266876977217},&quot;targetSize&quot;:{&quot;x&quot;:58.17395820263295,&quot;y&quot;:9.16967227175628},&quot;format&quot;:&quot;BETTER_TEXT&quot;,&quot;verticalAlign&quot;:&quot;TOP&quot;},&quot;isLocked&quot;:false,&quot;parent&quot;:{&quot;type&quot;:&quot;CHILD&quot;,&quot;parentId&quot;:&quot;cce6cd62-31b6-42f5-a251-bd49b651b263&quot;,&quot;order&quot;:&quot;775&quot;}},&quot;409516eb-1fb8-41cb-b413-309adfe46183&quot;:{&quot;type&quot;:&quot;FIGURE_OBJECT&quot;,&quot;id&quot;:&quot;409516eb-1fb8-41cb-b413-309adfe46183&quot;,&quot;relativeTransform&quot;:{&quot;translate&quot;:{&quot;x&quot;:-326.88546123114145,&quot;y&quot;:-77.58865088430024},&quot;rotate&quot;:0},&quot;layout&quot;:{&quot;sizeRatio&quot;:{&quot;x&quot;:0.9059285430518238,&quot;y&quot;:0.608035596049266},&quot;keepAspectRatio&quot;:true},&quot;opacity&quot;:1,&quot;path&quot;:{&quot;type&quot;:&quot;ELLIPSE&quot;,&quot;size&quot;:{&quot;x&quot;:20.488277824469005,&quot;y&quot;:20.48827782446900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cce6cd62-31b6-42f5-a251-bd49b651b263&quot;,&quot;order&quot;:&quot;78&quot;}},&quot;df51f00a-f4a1-4d30-a417-82977780601a&quot;:{&quot;type&quot;:&quot;FIGURE_OBJECT&quot;,&quot;id&quot;:&quot;df51f00a-f4a1-4d30-a417-82977780601a&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5&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193,&quot;y&quot;:12.266457757389416},&quot;targetSize&quot;:{&quot;x&quot;:11.982983585100522,&quot;y&quot;:2},&quot;format&quot;:&quot;BETTER_TEXT&quot;},&quot;parent&quot;:{&quot;type&quot;:&quot;CHILD&quot;,&quot;parentId&quot;:&quot;409516eb-1fb8-41cb-b413-309adfe46183&quot;,&quot;order&quot;:&quot;5&quot;}},&quot;64d0949d-c48f-4e34-83c8-bf5741db09e0&quot;:{&quot;type&quot;:&quot;FIGURE_OBJECT&quot;,&quot;id&quot;:&quot;64d0949d-c48f-4e34-83c8-bf5741db09e0&quot;,&quot;relativeTransform&quot;:{&quot;translate&quot;:{&quot;x&quot;:-85.48092604281885,&quot;y&quot;:-79.17641639639785},&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2.051256744101881,&quot;color&quot;:&quot;#232323&quot;,&quot;fontWeight&quot;:&quot;bold&quot;,&quot;fontStyle&quot;:&quot;normal&quot;,&quot;decoration&quot;:&quot;none&quot;,&quot;script&quot;:&quot;none&quot;},&quot;range&quot;:[0,9]}],&quot;text&quot;:&quot;Lyse cells&quot;,&quot;baseStyle&quot;:{&quot;fontFamily&quot;:&quot;Roboto&quot;,&quot;fontSize&quot;:12.051256744101881,&quot;color&quot;:&quot;#232323&quot;,&quot;fontWeight&quot;:&quot;bold&quot;,&quot;fontStyle&quot;:&quot;normal&quot;,&quot;decoration&quot;:&quot;none&quot;,&quot;script&quot;:&quot;none&quot;}}],&quot;verticalAlign&quot;:&quot;TOP&quot;},&quot;size&quot;:{&quot;x&quot;:58.208552684101505,&quot;y&quot;:14.203266876977217},&quot;targetSize&quot;:{&quot;x&quot;:37.579618558858286,&quot;y&quot;:9.16967227175628},&quot;format&quot;:&quot;BETTER_TEXT&quot;,&quot;verticalAlign&quot;:&quot;TOP&quot;},&quot;isLocked&quot;:false,&quot;parent&quot;:{&quot;type&quot;:&quot;CHILD&quot;,&quot;parentId&quot;:&quot;cce6cd62-31b6-42f5-a251-bd49b651b263&quot;,&quot;order&quot;:&quot;8&quot;}},&quot;d80f20f9-cd55-41be-b5cc-e105f43f4157&quot;:{&quot;type&quot;:&quot;FIGURE_OBJECT&quot;,&quot;id&quot;:&quot;d80f20f9-cd55-41be-b5cc-e105f43f4157&quot;,&quot;relativeTransform&quot;:{&quot;translate&quot;:{&quot;x&quot;:-129.86877515577726,&quot;y&quot;:-78.2034775489418},&quot;rotate&quot;:0},&quot;layout&quot;:{&quot;sizeRatio&quot;:{&quot;x&quot;:0.9059285430518238,&quot;y&quot;:0.608035596049266},&quot;keepAspectRatio&quot;:true},&quot;opacity&quot;:1,&quot;path&quot;:{&quot;type&quot;:&quot;ELLIPSE&quot;,&quot;size&quot;:{&quot;x&quot;:20.488277824469005,&quot;y&quot;:20.48827782446900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cce6cd62-31b6-42f5-a251-bd49b651b263&quot;,&quot;order&quot;:&quot;81&quot;}},&quot;cd317d8e-93ac-41cd-a424-faf5ebfb9bb4&quot;:{&quot;type&quot;:&quot;FIGURE_OBJECT&quot;,&quot;id&quot;:&quot;cd317d8e-93ac-41cd-a424-faf5ebfb9bb4&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6&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193,&quot;y&quot;:12.266457757389416},&quot;targetSize&quot;:{&quot;x&quot;:11.982983585100522,&quot;y&quot;:2},&quot;format&quot;:&quot;BETTER_TEXT&quot;},&quot;parent&quot;:{&quot;type&quot;:&quot;CHILD&quot;,&quot;parentId&quot;:&quot;d80f20f9-cd55-41be-b5cc-e105f43f4157&quot;,&quot;order&quot;:&quot;5&quot;}},&quot;e88b2dd4-4a5b-4ab0-88e8-2ab930ca64c9&quot;:{&quot;type&quot;:&quot;FIGURE_OBJECT&quot;,&quot;id&quot;:&quot;e88b2dd4-4a5b-4ab0-88e8-2ab930ca64c9&quot;,&quot;relativeTransform&quot;:{&quot;translate&quot;:{&quot;x&quot;:90.35177481399091,&quot;y&quot;:-78.5618023024486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2.051256744101881,&quot;color&quot;:&quot;#232323&quot;,&quot;fontWeight&quot;:&quot;bold&quot;,&quot;fontStyle&quot;:&quot;normal&quot;,&quot;decoration&quot;:&quot;none&quot;,&quot;script&quot;:&quot;none&quot;},&quot;range&quot;:[0,16]}],&quot;text&quot;:&quot;Neutralize lysate&quot;,&quot;baseStyle&quot;:{&quot;fontFamily&quot;:&quot;Roboto&quot;,&quot;fontSize&quot;:12.051256744101881,&quot;color&quot;:&quot;#232323&quot;,&quot;fontWeight&quot;:&quot;bold&quot;,&quot;fontStyle&quot;:&quot;normal&quot;,&quot;decoration&quot;:&quot;none&quot;,&quot;script&quot;:&quot;none&quot;}}],&quot;verticalAlign&quot;:&quot;TOP&quot;},&quot;size&quot;:{&quot;x&quot;:92.86247700266593,&quot;y&quot;:14.203266876977217},&quot;targetSize&quot;:{&quot;x&quot;:59.95229744209198,&quot;y&quot;:9.16967227175628},&quot;format&quot;:&quot;BETTER_TEXT&quot;,&quot;verticalAlign&quot;:&quot;TOP&quot;},&quot;isLocked&quot;:false,&quot;parent&quot;:{&quot;type&quot;:&quot;CHILD&quot;,&quot;parentId&quot;:&quot;cce6cd62-31b6-42f5-a251-bd49b651b263&quot;,&quot;order&quot;:&quot;82&quot;}},&quot;3f2c5f6c-a1c1-4cfd-a7d9-8f67638386e1&quot;:{&quot;type&quot;:&quot;FIGURE_OBJECT&quot;,&quot;id&quot;:&quot;3f2c5f6c-a1c1-4cfd-a7d9-8f67638386e1&quot;,&quot;relativeTransform&quot;:{&quot;translate&quot;:{&quot;x&quot;:28.485782750506274,&quot;y&quot;:-77.5888634549926},&quot;rotate&quot;:0},&quot;layout&quot;:{&quot;sizeRatio&quot;:{&quot;x&quot;:0.9059285430518238,&quot;y&quot;:0.608035596049266},&quot;keepAspectRatio&quot;:true},&quot;opacity&quot;:1,&quot;path&quot;:{&quot;type&quot;:&quot;ELLIPSE&quot;,&quot;size&quot;:{&quot;x&quot;:20.488277824469005,&quot;y&quot;:20.48827782446900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cce6cd62-31b6-42f5-a251-bd49b651b263&quot;,&quot;order&quot;:&quot;85&quot;}},&quot;150f6e00-f657-44ed-bfe4-092ad73fe0cc&quot;:{&quot;type&quot;:&quot;FIGURE_OBJECT&quot;,&quot;id&quot;:&quot;150f6e00-f657-44ed-bfe4-092ad73fe0cc&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7&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193,&quot;y&quot;:12.266457757389416},&quot;targetSize&quot;:{&quot;x&quot;:11.982983585100522,&quot;y&quot;:2},&quot;format&quot;:&quot;BETTER_TEXT&quot;},&quot;parent&quot;:{&quot;type&quot;:&quot;CHILD&quot;,&quot;parentId&quot;:&quot;3f2c5f6c-a1c1-4cfd-a7d9-8f67638386e1&quot;,&quot;order&quot;:&quot;5&quot;}},&quot;b23f9a1a-6763-4ba2-94e3-9a607913a71c&quot;:{&quot;type&quot;:&quot;FIGURE_OBJECT&quot;,&quot;id&quot;:&quot;b23f9a1a-6763-4ba2-94e3-9a607913a71c&quot;,&quot;relativeTransform&quot;:{&quot;translate&quot;:{&quot;x&quot;:274.0961874490783,&quot;y&quot;:-78.5618023024486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2.051256744101881,&quot;color&quot;:&quot;#232323&quot;,&quot;fontWeight&quot;:&quot;bold&quot;,&quot;fontStyle&quot;:&quot;normal&quot;,&quot;decoration&quot;:&quot;none&quot;,&quot;script&quot;:&quot;none&quot;},&quot;range&quot;:[0,19]}],&quot;text&quot;:&quot;Separate cell debris&quot;,&quot;baseStyle&quot;:{&quot;fontFamily&quot;:&quot;Roboto&quot;,&quot;fontSize&quot;:12.051256744101881,&quot;color&quot;:&quot;#232323&quot;,&quot;fontWeight&quot;:&quot;bold&quot;,&quot;fontStyle&quot;:&quot;normal&quot;,&quot;decoration&quot;:&quot;none&quot;,&quot;script&quot;:&quot;none&quot;}}],&quot;verticalAlign&quot;:&quot;TOP&quot;},&quot;size&quot;:{&quot;x&quot;:111.31473939688213,&quot;y&quot;:14.203266876977217},&quot;targetSize&quot;:{&quot;x&quot;:71.86513413614031,&quot;y&quot;:9.16967227175628},&quot;format&quot;:&quot;BETTER_TEXT&quot;,&quot;verticalAlign&quot;:&quot;TOP&quot;},&quot;isLocked&quot;:false,&quot;parent&quot;:{&quot;type&quot;:&quot;CHILD&quot;,&quot;parentId&quot;:&quot;cce6cd62-31b6-42f5-a251-bd49b651b263&quot;,&quot;order&quot;:&quot;86&quot;}},&quot;0731937f-274b-4b26-9458-c2e6b98ba242&quot;:{&quot;type&quot;:&quot;FIGURE_OBJECT&quot;,&quot;id&quot;:&quot;0731937f-274b-4b26-9458-c2e6b98ba242&quot;,&quot;relativeTransform&quot;:{&quot;translate&quot;:{&quot;x&quot;:203.63207072135643,&quot;y&quot;:-78.2034775489418},&quot;rotate&quot;:0},&quot;layout&quot;:{&quot;sizeRatio&quot;:{&quot;x&quot;:0.9059285430518238,&quot;y&quot;:0.608035596049266},&quot;keepAspectRatio&quot;:true},&quot;opacity&quot;:1,&quot;path&quot;:{&quot;type&quot;:&quot;ELLIPSE&quot;,&quot;size&quot;:{&quot;x&quot;:20.488277824469005,&quot;y&quot;:20.48827782446900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cce6cd62-31b6-42f5-a251-bd49b651b263&quot;,&quot;order&quot;:&quot;87&quot;}},&quot;125ce1bc-b8a7-4f5f-ba91-fefae73044b4&quot;:{&quot;type&quot;:&quot;FIGURE_OBJECT&quot;,&quot;id&quot;:&quot;125ce1bc-b8a7-4f5f-ba91-fefae73044b4&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8&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193,&quot;y&quot;:12.266457757389416},&quot;targetSize&quot;:{&quot;x&quot;:11.982983585100522,&quot;y&quot;:2},&quot;format&quot;:&quot;BETTER_TEXT&quot;},&quot;parent&quot;:{&quot;type&quot;:&quot;CHILD&quot;,&quot;parentId&quot;:&quot;0731937f-274b-4b26-9458-c2e6b98ba242&quot;,&quot;order&quot;:&quot;5&quot;}},&quot;2526ae90-c5f9-46ca-96db-61c09914399f&quot;:{&quot;type&quot;:&quot;FIGURE_OBJECT&quot;,&quot;id&quot;:&quot;2526ae90-c5f9-46ca-96db-61c09914399f&quot;,&quot;relativeTransform&quot;:{&quot;translate&quot;:{&quot;x&quot;:-184.31966788077253,&quot;y&quot;:242.45168122903027},&quot;rotate&quot;:0},&quot;opacity&quot;:1,&quot;path&quot;:{&quot;type&quot;:&quot;POLY_LINE&quot;,&quot;points&quot;:[{&quot;x&quot;:9.361244078007712,&quot;y&quot;:-4.814283038345847},{&quot;x&quot;:-0.04380951215765175,&quot;y&quot;:-4.814283038345847},{&quot;x&quot;:-9.361244078007712,&quot;y&quot;:4.814283038345847}],&quot;closed&quot;:false},&quot;pathStyles&quot;:[{&quot;type&quot;:&quot;FILL&quot;,&quot;fillStyle&quot;:&quot;rgba(0,0,0,0)&quot;},{&quot;type&quot;:&quot;STROKE&quot;,&quot;strokeStyle&quot;:&quot;#232323&quot;,&quot;lineWidth&quot;:0.6456030398626008,&quot;lineJoin&quot;:&quot;round&quot;}],&quot;pathMarkers&quot;:{&quot;markerEnd&quot;:{&quot;type&quot;:&quot;PATH&quot;,&quot;units&quot;:{&quot;type&quot;:&quot;STROKE_WIDTH&quot;,&quot;scale&quot;:0.8},&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cce6cd62-31b6-42f5-a251-bd49b651b263&quot;,&quot;order&quot;:&quot;9&quot;}},&quot;b6f17f1a-ad45-49e0-a849-51f27e955748&quot;:{&quot;type&quot;:&quot;FIGURE_OBJECT&quot;,&quot;id&quot;:&quot;b6f17f1a-ad45-49e0-a849-51f27e955748&quot;,&quot;name&quot;:&quot;Inoculation loop&quot;,&quot;relativeTransform&quot;:{&quot;translate&quot;:{&quot;x&quot;:-142.87586296141723,&quot;y&quot;:-216.10857372326885},&quot;rotate&quot;:4.71238898038469,&quot;skewX&quot;:-1.3264502315156901e-16,&quot;scale&quot;:{&quot;x&quot;:-0.10474102714911455,&quot;y&quot;:0.10474102714911455}},&quot;opacity&quot;:1,&quot;image&quot;:{&quot;url&quot;:&quot;https://icons.biorender.com/biorender/5b0c5dee71beb600147649c4/20180528195343/image/inoculation-loop.png&quot;,&quot;fallbackUrl&quot;:&quot;https://res.cloudinary.com/dlcjuc3ej/image/upload/v1527537223/zekpiebcxkkyxcrdjos8.svg#/keystone/api/icons/5b0c5dee71beb600147649c4/20180528195343/image/inoculation-loop.svg&quot;,&quot;size&quot;:{&quot;x&quot;:1035,&quot;y&quot;:83},&quot;isPremium&quot;:false},&quot;source&quot;:{&quot;id&quot;:&quot;5b0c5dee71beb600147649c4&quot;,&quot;type&quot;:&quot;ASSETS&quot;},&quot;pathStyles&quot;:[{&quot;type&quot;:&quot;FILL&quot;,&quot;fillStyle&quot;:&quot;rgb(0,0,0)&quot;}],&quot;isLocked&quot;:false,&quot;parent&quot;:{&quot;type&quot;:&quot;CHILD&quot;,&quot;parentId&quot;:&quot;cce6cd62-31b6-42f5-a251-bd49b651b263&quot;,&quot;order&quot;:&quot;91&quot;}},&quot;3bf5da27-2112-4a75-b283-6103092a08d7&quot;:{&quot;type&quot;:&quot;FIGURE_OBJECT&quot;,&quot;id&quot;:&quot;3bf5da27-2112-4a75-b283-6103092a08d7&quot;,&quot;name&quot;:&quot;Inoculation loop&quot;,&quot;relativeTransform&quot;:{&quot;translate&quot;:{&quot;x&quot;:-259.9344835910006,&quot;y&quot;:-226.01075103932345},&quot;rotate&quot;:5.450389095550826,&quot;skewX&quot;:-7.906178278151406e-17,&quot;scale&quot;:{&quot;x&quot;:-0.10474102714911455,&quot;y&quot;:0.10474102714911455}},&quot;opacity&quot;:1,&quot;image&quot;:{&quot;url&quot;:&quot;https://icons.biorender.com/biorender/5b0c5dee71beb600147649c4/20180528195343/image/inoculation-loop.png&quot;,&quot;fallbackUrl&quot;:&quot;https://res.cloudinary.com/dlcjuc3ej/image/upload/v1527537223/zekpiebcxkkyxcrdjos8.svg#/keystone/api/icons/5b0c5dee71beb600147649c4/20180528195343/image/inoculation-loop.svg&quot;,&quot;size&quot;:{&quot;x&quot;:1035,&quot;y&quot;:83},&quot;isPremium&quot;:false},&quot;source&quot;:{&quot;id&quot;:&quot;5b0c5dee71beb600147649c4&quot;,&quot;type&quot;:&quot;ASSETS&quot;},&quot;pathStyles&quot;:[{&quot;type&quot;:&quot;FILL&quot;,&quot;fillStyle&quot;:&quot;rgb(0,0,0)&quot;}],&quot;isLocked&quot;:false,&quot;parent&quot;:{&quot;type&quot;:&quot;CHILD&quot;,&quot;parentId&quot;:&quot;cce6cd62-31b6-42f5-a251-bd49b651b263&quot;,&quot;order&quot;:&quot;92&quot;}},&quot;539b2411-6c05-49af-9eaf-be72de2693e9&quot;:{&quot;type&quot;:&quot;FIGURE_OBJECT&quot;,&quot;id&quot;:&quot;539b2411-6c05-49af-9eaf-be72de2693e9&quot;,&quot;relativeTransform&quot;:{&quot;translate&quot;:{&quot;x&quot;:-326.8852492827366,&quot;y&quot;:139.2375630859018},&quot;rotate&quot;:0},&quot;layout&quot;:{&quot;sizeRatio&quot;:{&quot;x&quot;:0.9059285430518238,&quot;y&quot;:0.608035596049266},&quot;keepAspectRatio&quot;:true},&quot;opacity&quot;:1,&quot;path&quot;:{&quot;type&quot;:&quot;ELLIPSE&quot;,&quot;size&quot;:{&quot;x&quot;:20.488277824469005,&quot;y&quot;:20.48827782446900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cce6cd62-31b6-42f5-a251-bd49b651b263&quot;,&quot;order&quot;:&quot;95&quot;}},&quot;d7ebe4c7-212b-4947-88f0-f4b94b3bb4c4&quot;:{&quot;type&quot;:&quot;FIGURE_OBJECT&quot;,&quot;id&quot;:&quot;d7ebe4c7-212b-4947-88f0-f4b94b3bb4c4&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9&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193,&quot;y&quot;:12.266457757389416},&quot;targetSize&quot;:{&quot;x&quot;:11.982983585100522,&quot;y&quot;:2},&quot;format&quot;:&quot;BETTER_TEXT&quot;},&quot;parent&quot;:{&quot;type&quot;:&quot;CHILD&quot;,&quot;parentId&quot;:&quot;539b2411-6c05-49af-9eaf-be72de2693e9&quot;,&quot;order&quot;:&quot;5&quot;}},&quot;6be9b99b-304c-4e5d-b3cd-978c9d441dc0&quot;:{&quot;type&quot;:&quot;FIGURE_OBJECT&quot;,&quot;id&quot;:&quot;6be9b99b-304c-4e5d-b3cd-978c9d441dc0&quot;,&quot;relativeTransform&quot;:{&quot;translate&quot;:{&quot;x&quot;:48.55012473680645,&quot;y&quot;:138.03157660743852},&quot;rotate&quot;:0},&quot;layout&quot;:{&quot;sizeRatio&quot;:{&quot;x&quot;:0.9059285430518238,&quot;y&quot;:0.608035596049266},&quot;keepAspectRatio&quot;:true},&quot;opacity&quot;:1,&quot;path&quot;:{&quot;type&quot;:&quot;ELLIPSE&quot;,&quot;size&quot;:{&quot;x&quot;:20.488277824469005,&quot;y&quot;:20.48827782446900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cce6cd62-31b6-42f5-a251-bd49b651b263&quot;,&quot;order&quot;:&quot;97&quot;}},&quot;2910376e-a592-435a-ab38-f929005fbdb1&quot;:{&quot;type&quot;:&quot;FIGURE_OBJECT&quot;,&quot;id&quot;:&quot;2910376e-a592-435a-ab38-f929005fbdb1&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1]}],&quot;text&quot;:&quot;10&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193,&quot;y&quot;:12.266457757389416},&quot;targetSize&quot;:{&quot;x&quot;:11.982983585100522,&quot;y&quot;:2},&quot;format&quot;:&quot;BETTER_TEXT&quot;},&quot;parent&quot;:{&quot;type&quot;:&quot;CHILD&quot;,&quot;parentId&quot;:&quot;6be9b99b-304c-4e5d-b3cd-978c9d441dc0&quot;,&quot;order&quot;:&quot;5&quot;}}}}"/>
    <we:property name="66a2db533f2196a46deb4876_1721950102245" value="{&quot;id&quot;:&quot;228861bb-3833-4827-a439-cc9f949951e5&quot;,&quot;objects&quot;:{&quot;228861bb-3833-4827-a439-cc9f949951e5&quot;:{&quot;id&quot;:&quot;228861bb-3833-4827-a439-cc9f949951e5&quot;,&quot;type&quot;:&quot;FIGURE_OBJECT&quot;,&quot;document&quot;:{&quot;type&quot;:&quot;DOCUMENT_GROUP&quot;,&quot;canvasType&quot;:&quot;FIGURE&quot;,&quot;units&quot;:&quot;in&quot;}},&quot;5c85de04-2eda-4775-b79d-13e77cf4d173&quot;:{&quot;id&quot;:&quot;5c85de04-2eda-4775-b79d-13e77cf4d173&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228861bb-3833-4827-a439-cc9f949951e5&quot;,&quot;type&quot;:&quot;FRAME&quot;,&quot;order&quot;:&quot;5&quot;}},&quot;67841b1d-2c60-426f-901f-acec5a506d3f&quot;:{&quot;id&quot;:&quot;67841b1d-2c60-426f-901f-acec5a506d3f&quot;,&quot;type&quot;:&quot;FIGURE_OBJECT&quot;,&quot;document&quot;:{&quot;type&quot;:&quot;FIGURE&quot;,&quot;canvasType&quot;:&quot;FIGURE&quot;,&quot;units&quot;:&quot;in&quot;},&quot;parent&quot;:{&quot;parentId&quot;:&quot;228861bb-3833-4827-a439-cc9f949951e5&quot;,&quot;type&quot;:&quot;DOCUMENT&quot;,&quot;order&quot;:&quot;5&quot;}},&quot;565dc287-f3d0-4d1e-ae0c-b9dc44add358&quot;:{&quot;id&quot;:&quot;565dc287-f3d0-4d1e-ae0c-b9dc44add35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67841b1d-2c60-426f-901f-acec5a506d3f&quot;,&quot;order&quot;:&quot;5&quot;}},&quot;755610d5-b72e-44ec-9155-744084e5cfc7&quot;:{&quot;id&quot;:&quot;755610d5-b72e-44ec-9155-744084e5cfc7&quot;,&quot;type&quot;:&quot;FIGURE_OBJECT&quot;,&quot;guide&quot;:{&quot;type&quot;:&quot;GRID&quot;,&quot;distance&quot;:0.5,&quot;units&quot;:&quot;in&quot;},&quot;parent&quot;:{&quot;parentId&quot;:&quot;228861bb-3833-4827-a439-cc9f949951e5&quot;,&quot;type&quot;:&quot;GUIDE&quot;,&quot;order&quot;:&quot;5&quot;}},&quot;16495265-379a-4df8-b08d-4ca3fb9631ae&quot;:{&quot;type&quot;:&quot;FIGURE_OBJECT&quot;,&quot;id&quot;:&quot;16495265-379a-4df8-b08d-4ca3fb9631ae&quot;,&quot;relativeTransform&quot;:{&quot;translate&quot;:{&quot;x&quot;:0.12781578398544252,&quot;y&quot;:223.0117485327049},&quot;rotate&quot;:0,&quot;skewX&quot;:0,&quot;scale&quot;:{&quot;x&quot;:1,&quot;y&quot;:1}},&quot;opacity&quot;:1,&quot;path&quot;:{&quot;type&quot;:&quot;RECT&quot;,&quot;size&quot;:{&quot;x&quot;:716.7620252834819,&quot;y&quot;:223.28390283840184},&quot;cornerRounding&quot;:{&quot;type&quot;:&quot;ARC_LENGTH&quot;,&quot;global&quot;:0}},&quot;pathStyles&quot;:[{&quot;type&quot;:&quot;FILL&quot;,&quot;fillStyle&quot;:&quot;rgba(240,247,255,1)&quot;},{&quot;type&quot;:&quot;STROKE&quot;,&quot;strokeStyle&quot;:&quot;#95AAD3&quot;,&quot;lineWidth&quot;:0,&quot;lineJoin&quot;:&quot;round&quot;}],&quot;isLocked&quot;:false,&quot;parent&quot;:{&quot;type&quot;:&quot;CHILD&quot;,&quot;parentId&quot;:&quot;67841b1d-2c60-426f-901f-acec5a506d3f&quot;,&quot;order&quot;:&quot;005&quot;}},&quot;1006f2c4-aa9f-44fc-a230-b21e916ba963&quot;:{&quot;type&quot;:&quot;FIGURE_OBJECT&quot;,&quot;id&quot;:&quot;1006f2c4-aa9f-44fc-a230-b21e916ba963&quot;,&quot;relativeTransform&quot;:{&quot;translate&quot;:{&quot;x&quot;:253.64349014333655,&quot;y&quot;:246.4860349471898},&quot;rotate&quot;:0,&quot;skewX&quot;:0,&quot;scale&quot;:{&quot;x&quot;:1,&quot;y&quot;:1}},&quot;opacity&quot;:1,&quot;source&quot;:{&quot;type&quot;:&quot;ASSETS&quot;},&quot;pathStyles&quot;:[{&quot;type&quot;:&quot;FILL&quot;,&quot;fillStyle&quot;:&quot;rgb(0,0,0)&quot;}],&quot;isLocked&quot;:false,&quot;parent&quot;:{&quot;type&quot;:&quot;CHILD&quot;,&quot;parentId&quot;:&quot;67841b1d-2c60-426f-901f-acec5a506d3f&quot;,&quot;order&quot;:&quot;01&quot;}},&quot;d819a27f-c088-4c3c-8311-c6fd971f68a1&quot;:{&quot;type&quot;:&quot;FIGURE_OBJECT&quot;,&quot;id&quot;:&quot;d819a27f-c088-4c3c-8311-c6fd971f68a1&quot;,&quot;relativeTransform&quot;:{&quot;translate&quot;:{&quot;x&quot;:18.45049448591076,&quot;y&quot;:0.0003514459196256456},&quot;rotate&quot;:0},&quot;opacity&quot;:1,&quot;path&quot;:{&quot;type&quot;:&quot;RECT&quot;,&quot;size&quot;:{&quot;x&quot;:116.19953662920268,&quot;y&quot;:78.01488956218827},&quot;cornerRounding&quot;:{&quot;type&quot;:&quot;ARC_LENGTH&quot;,&quot;global&quot;:0}},&quot;pathStyles&quot;:[{&quot;type&quot;:&quot;FILL&quot;,&quot;fillStyle&quot;:&quot;rgba(228,245,255,1)&quot;},{&quot;type&quot;:&quot;STROKE&quot;,&quot;strokeStyle&quot;:&quot;rgba(112,112,113,1)&quot;,&quot;lineWidth&quot;:1.2912060797252016,&quot;lineJoin&quot;:&quot;round&quot;}],&quot;isLocked&quot;:false,&quot;parent&quot;:{&quot;type&quot;:&quot;CHILD&quot;,&quot;parentId&quot;:&quot;1006f2c4-aa9f-44fc-a230-b21e916ba963&quot;,&quot;order&quot;:&quot;2&quot;}},&quot;1b139eb7-e680-4a74-8d40-f065f50722b5&quot;:{&quot;type&quot;:&quot;FIGURE_OBJECT&quot;,&quot;id&quot;:&quot;1b139eb7-e680-4a74-8d40-f065f50722b5&quot;,&quot;relativeTransform&quot;:{&quot;translate&quot;:{&quot;x&quot;:-56.90719376459344,&quot;y&quot;:-9.506413282043606},&quot;rotate&quot;:0},&quot;opacity&quot;:1,&quot;path&quot;:{&quot;type&quot;:&quot;POLY_LINE&quot;,&quot;points&quot;:[{&quot;x&quot;:-17.431282076290223,&quot;y&quot;:29.52730806553751},{&quot;x&quot;:17.431282076290223,&quot;y&quot;:-29.52730806553751}],&quot;closed&quot;:false},&quot;pathStyles&quot;:[{&quot;type&quot;:&quot;FILL&quot;,&quot;fillStyle&quot;:&quot;rgba(0,0,0,0)&quot;},{&quot;type&quot;:&quot;STROKE&quot;,&quot;strokeStyle&quot;:{&quot;units&quot;:&quot;PATH_LENGTH&quot;,&quot;stops&quot;:{&quot;0&quot;:&quot;#70707100&quot;,&quot;1&quot;:&quot;#707071&quot;,&quot;0.45&quot;:&quot;#707071&quot;}},&quot;lineWidth&quot;:1.2912060797252016,&quot;lineJoin&quot;:&quot;round&quot;}],&quot;isLocked&quot;:false,&quot;parent&quot;:{&quot;type&quot;:&quot;CHILD&quot;,&quot;parentId&quot;:&quot;1006f2c4-aa9f-44fc-a230-b21e916ba963&quot;,&quot;order&quot;:&quot;5&quot;}},&quot;12b608a7-2ac1-4a32-a03f-00601a62cd89&quot;:{&quot;type&quot;:&quot;FIGURE_OBJECT&quot;,&quot;id&quot;:&quot;12b608a7-2ac1-4a32-a03f-00601a62cd89&quot;,&quot;relativeTransform&quot;:{&quot;translate&quot;:{&quot;x&quot;:-58.150576164428145,&quot;y&quot;:31.93208790909236},&quot;rotate&quot;:0},&quot;opacity&quot;:1,&quot;path&quot;:{&quot;type&quot;:&quot;POLY_LINE&quot;,&quot;points&quot;:[{&quot;x&quot;:-18.399686636084123,&quot;y&quot;:-7.101633438488609},{&quot;x&quot;:18.399686636084123,&quot;y&quot;:7.101633438488609}],&quot;closed&quot;:false},&quot;pathStyles&quot;:[{&quot;type&quot;:&quot;FILL&quot;,&quot;fillStyle&quot;:&quot;rgba(0,0,0,0)&quot;},{&quot;type&quot;:&quot;STROKE&quot;,&quot;strokeStyle&quot;:{&quot;units&quot;:&quot;PATH_LENGTH&quot;,&quot;stops&quot;:{&quot;0&quot;:&quot;#70707100&quot;,&quot;1&quot;:&quot;#707071&quot;,&quot;0.45&quot;:&quot;#707071&quot;}},&quot;lineWidth&quot;:1.2912060797252016,&quot;lineJoin&quot;:&quot;round&quot;}],&quot;isLocked&quot;:false,&quot;parent&quot;:{&quot;type&quot;:&quot;CHILD&quot;,&quot;parentId&quot;:&quot;1006f2c4-aa9f-44fc-a230-b21e916ba963&quot;,&quot;order&quot;:&quot;7&quot;}},&quot;8db6a647-4b9f-4265-af8f-995f3d11edf9&quot;:{&quot;type&quot;:&quot;FIGURE_OBJECT&quot;,&quot;id&quot;:&quot;8db6a647-4b9f-4265-af8f-995f3d11edf9&quot;,&quot;relativeTransform&quot;:{&quot;translate&quot;:{&quot;x&quot;:226.89764610878376,&quot;y&quot;:30.82081804942518},&quot;rotate&quot;:0,&quot;skewX&quot;:0,&quot;scale&quot;:{&quot;x&quot;:1,&quot;y&quot;:1}},&quot;opacity&quot;:1,&quot;source&quot;:{&quot;type&quot;:&quot;ASSETS&quot;},&quot;pathStyles&quot;:[{&quot;type&quot;:&quot;FILL&quot;,&quot;fillStyle&quot;:&quot;rgb(0,0,0)&quot;}],&quot;isLocked&quot;:false,&quot;parent&quot;:{&quot;type&quot;:&quot;CHILD&quot;,&quot;parentId&quot;:&quot;67841b1d-2c60-426f-901f-acec5a506d3f&quot;,&quot;order&quot;:&quot;02&quot;}},&quot;d205187c-f7a7-40a1-98c3-8529129c1665&quot;:{&quot;type&quot;:&quot;FIGURE_OBJECT&quot;,&quot;id&quot;:&quot;d205187c-f7a7-40a1-98c3-8529129c1665&quot;,&quot;name&quot;:&quot;Eppendorf tube (1/3 liquid, open)&quot;,&quot;relativeTransform&quot;:{&quot;translate&quot;:{&quot;x&quot;:0,&quot;y&quot;:-2.7523713009540565e-14},&quot;rotate&quot;:0,&quot;skewX&quot;:0,&quot;scale&quot;:{&quot;x&quot;:0.208259045116968,&quot;y&quot;:0.20825904511696797}},&quot;opacity&quot;:1,&quot;image&quot;:{&quot;url&quot;:&quot;https://icons.biorender.com/biorender/5e41d7bee250000028d2f67b/20200210222445/image/eppendorf-tube-1-3-open.png&quot;,&quot;fallbackUrl&quot;:&quot;https://res.cloudinary.com/dlcjuc3ej/image/upload/v1581373485/m3ui4koc2z6ezukn2zik.svg#/keystone/api/icons/5e41d7bee250000028d2f67b/20200210222445/image/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8db6a647-4b9f-4265-af8f-995f3d11edf9&quot;,&quot;order&quot;:&quot;2&quot;}},&quot;9ad02bea-a84c-4b11-9980-e1643047efab&quot;:{&quot;type&quot;:&quot;FIGURE_OBJECT&quot;,&quot;id&quot;:&quot;9ad02bea-a84c-4b11-9980-e1643047efab&quot;,&quot;relativeTransform&quot;:{&quot;translate&quot;:{&quot;x&quot;:13.190956104022675,&quot;y&quot;:31.024559508234997},&quot;rotate&quot;:0},&quot;opacity&quot;:1,&quot;source&quot;:{&quot;type&quot;:&quot;ASSETS&quot;},&quot;pathStyles&quot;:[{&quot;type&quot;:&quot;FILL&quot;,&quot;fillStyle&quot;:&quot;rgb(0,0,0)&quot;}],&quot;isLocked&quot;:false,&quot;parent&quot;:{&quot;type&quot;:&quot;CHILD&quot;,&quot;parentId&quot;:&quot;8db6a647-4b9f-4265-af8f-995f3d11edf9&quot;,&quot;order&quot;:&quot;5&quot;}},&quot;17171b56-2ede-4628-8e9b-eac2be592e07&quot;:{&quot;type&quot;:&quot;FIGURE_OBJECT&quot;,&quot;id&quot;:&quot;17171b56-2ede-4628-8e9b-eac2be592e07&quot;,&quot;name&quot;:&quot;Cell death (apoptosis 2)&quot;,&quot;relativeTransform&quot;:{&quot;translate&quot;:{&quot;x&quot;:-0.40377665667821283,&quot;y&quot;:0.149732753650144},&quot;rotate&quot;:2.9459178891194995,&quot;skewX&quot;:7.966481472280275e-17,&quot;scale&quot;:{&quot;x&quot;:0.013042981187367499,&quot;y&quot;:0.013042981187367499}},&quot;opacity&quot;:0.59,&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05&quot;}},&quot;80e2c96e-8de7-4acf-b240-c73ed82f5038&quot;:{&quot;type&quot;:&quot;FIGURE_OBJECT&quot;,&quot;id&quot;:&quot;80e2c96e-8de7-4acf-b240-c73ed82f5038&quot;,&quot;name&quot;:&quot;Cell death (apoptosis 2)&quot;,&quot;relativeTransform&quot;:{&quot;translate&quot;:{&quot;x&quot;:3.022729057263324,&quot;y&quot;:-1.86741822007015},&quot;rotate&quot;:2.1510147669254036,&quot;skewX&quot;:-1.3613743808630146e-16,&quot;scale&quot;:{&quot;x&quot;:0.00997749126672541,&quot;y&quot;:0.009977491266725414}},&quot;opacity&quot;:0.19,&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1&quot;}},&quot;3e19b55d-4756-4a41-87de-c269baba6475&quot;:{&quot;type&quot;:&quot;FIGURE_OBJECT&quot;,&quot;id&quot;:&quot;3e19b55d-4756-4a41-87de-c269baba6475&quot;,&quot;name&quot;:&quot;Cell death (apoptosis 2)&quot;,&quot;relativeTransform&quot;:{&quot;translate&quot;:{&quot;x&quot;:-3.137213033220676,&quot;y&quot;:-1.6590133087107284},&quot;rotate&quot;:-1.020462060537078,&quot;skewX&quot;:6.806871904315071e-17,&quot;scale&quot;:{&quot;x&quot;:0.009977491266725412,&quot;y&quot;:0.009977491266725348}},&quot;opacity&quot;:0.19,&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2&quot;}},&quot;8a3acf87-4a7e-43e3-bb27-1af870c1ead5&quot;:{&quot;type&quot;:&quot;FIGURE_OBJECT&quot;,&quot;id&quot;:&quot;8a3acf87-4a7e-43e3-bb27-1af870c1ead5&quot;,&quot;name&quot;:&quot;Cell death (apoptosis 2)&quot;,&quot;relativeTransform&quot;:{&quot;translate&quot;:{&quot;x&quot;:-0.840001920995541,&quot;y&quot;:-5.8738997010832685},&quot;rotate&quot;:-1.020462060537078,&quot;skewX&quot;:-1.492601959369949e-16,&quot;scale&quot;:{&quot;x&quot;:0.01167034698919164,&quot;y&quot;:0.011670346989191638}},&quot;opacity&quot;:0.19,&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3&quot;}},&quot;ad974ebf-ec93-4cf1-8ede-04af62f80def&quot;:{&quot;type&quot;:&quot;FIGURE_OBJECT&quot;,&quot;id&quot;:&quot;ad974ebf-ec93-4cf1-8ede-04af62f80def&quot;,&quot;name&quot;:&quot;Cell death (apoptosis 2)&quot;,&quot;relativeTransform&quot;:{&quot;translate&quot;:{&quot;x&quot;:2.484512963084377,&quot;y&quot;:-4.98758683782914},&quot;rotate&quot;:1.0615720499899666,&quot;skewX&quot;:0,&quot;scale&quot;:{&quot;x&quot;:0.013042981187367499,&quot;y&quot;:0.013042981187367499}},&quot;opacity&quot;:0.59,&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5&quot;}},&quot;39f284f2-6957-4ed7-9ae4-65c0fc1ebacd&quot;:{&quot;type&quot;:&quot;FIGURE_OBJECT&quot;,&quot;id&quot;:&quot;39f284f2-6957-4ed7-9ae4-65c0fc1ebacd&quot;,&quot;name&quot;:&quot;Cell death (apoptosis 2)&quot;,&quot;relativeTransform&quot;:{&quot;translate&quot;:{&quot;x&quot;:-2.830607096471507,&quot;y&quot;:-4.465160868102011},&quot;rotate&quot;:-1.314833170822922,&quot;skewX&quot;:3.9832407361401375e-17,&quot;scale&quot;:{&quot;x&quot;:0.013042981187367499,&quot;y&quot;:0.013042981187367497}},&quot;opacity&quot;:0.59,&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55&quot;}},&quot;e44e6f82-0bbc-45f9-ae0f-ba1d54f83db8&quot;:{&quot;type&quot;:&quot;FIGURE_OBJECT&quot;,&quot;id&quot;:&quot;e44e6f82-0bbc-45f9-ae0f-ba1d54f83db8&quot;,&quot;name&quot;:&quot;Cell death (apoptosis 2)&quot;,&quot;relativeTransform&quot;:{&quot;translate&quot;:{&quot;x&quot;:0.05804642425999269,&quot;y&quot;:-2.8305559611458824},&quot;rotate&quot;:-2.7399822396034246,&quot;skewX&quot;:-1.9557540620080622e-16,&quot;scale&quot;:{&quot;x&quot;:0.014418286467443708,&quot;y&quot;:0.014418286467443706}},&quot;opacity&quot;:1,&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6&quot;}},&quot;ff1c3248-c57f-4dc6-8c11-a8c4c89436ec&quot;:{&quot;type&quot;:&quot;FIGURE_OBJECT&quot;,&quot;id&quot;:&quot;ff1c3248-c57f-4dc6-8c11-a8c4c89436ec&quot;,&quot;name&quot;:&quot;Cell death (apoptosis 2)&quot;,&quot;relativeTransform&quot;:{&quot;translate&quot;:{&quot;x&quot;:-0.09606546221096048,&quot;y&quot;:3.3074919072088202},&quot;rotate&quot;:0,&quot;skewX&quot;:0,&quot;scale&quot;:{&quot;x&quot;:0.009864313088501275,&quot;y&quot;:0.009864313088501275}},&quot;opacity&quot;:1,&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7&quot;}},&quot;c25d7be8-59db-420c-8488-b00ce752f5fd&quot;:{&quot;type&quot;:&quot;FIGURE_OBJECT&quot;,&quot;id&quot;:&quot;c25d7be8-59db-420c-8488-b00ce752f5fd&quot;,&quot;name&quot;:&quot;Cell death (apoptosis 2)&quot;,&quot;relativeTransform&quot;:{&quot;translate&quot;:{&quot;x&quot;:-0.09606546221096048,&quot;y&quot;:7.04617911105325},&quot;rotate&quot;:0,&quot;skewX&quot;:0,&quot;scale&quot;:{&quot;x&quot;:0.009864313088501275,&quot;y&quot;:0.009864313088501275}},&quot;opacity&quot;:1,&quot;image&quot;:{&quot;url&quot;:&quot;https://icons.biorender.com/biorender/5be319726f3d0b12005a9c54/cell-death-apoptosis-2.png&quot;,&quot;fallbackUrl&quot;:&quot;https://res.cloudinary.com/dlcjuc3ej/image/upload/v1541609838/xqax3vxzn8jtu8t64gfe.svg#/keystone/api/icons/5be319726f3d0b12005a9c54/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9ad02bea-a84c-4b11-9980-e1643047efab&quot;,&quot;order&quot;:&quot;8&quot;}},&quot;ef82c14b-3ae5-4661-814b-3d09a27232be&quot;:{&quot;type&quot;:&quot;FIGURE_OBJECT&quot;,&quot;id&quot;:&quot;ef82c14b-3ae5-4661-814b-3d09a27232be&quot;,&quot;relativeTransform&quot;:{&quot;translate&quot;:{&quot;x&quot;:0.12781578398544252,&quot;y&quot;:-224.35774645685132},&quot;rotate&quot;:0,&quot;skewX&quot;:0,&quot;scale&quot;:{&quot;x&quot;:1,&quot;y&quot;:1}},&quot;opacity&quot;:1,&quot;path&quot;:{&quot;type&quot;:&quot;RECT&quot;,&quot;size&quot;:{&quot;x&quot;:716.7620252834819,&quot;y&quot;:223.28390283840184},&quot;cornerRounding&quot;:{&quot;type&quot;:&quot;ARC_LENGTH&quot;,&quot;global&quot;:0}},&quot;pathStyles&quot;:[{&quot;type&quot;:&quot;FILL&quot;,&quot;fillStyle&quot;:&quot;rgba(240,247,255,1)&quot;},{&quot;type&quot;:&quot;STROKE&quot;,&quot;strokeStyle&quot;:&quot;#95AAD3&quot;,&quot;lineWidth&quot;:0,&quot;lineJoin&quot;:&quot;round&quot;}],&quot;isLocked&quot;:false,&quot;parent&quot;:{&quot;type&quot;:&quot;CHILD&quot;,&quot;parentId&quot;:&quot;67841b1d-2c60-426f-901f-acec5a506d3f&quot;,&quot;order&quot;:&quot;025&quot;}},&quot;8696a776-2a05-44c8-bf34-3bb8238db51a&quot;:{&quot;type&quot;:&quot;FIGURE_OBJECT&quot;,&quot;id&quot;:&quot;8696a776-2a05-44c8-bf34-3bb8238db51a&quot;,&quot;name&quot;:&quot;15mL test tube (1/2 liquid)&quot;,&quot;relativeTransform&quot;:{&quot;translate&quot;:{&quot;x&quot;:-142.64371698850528,&quot;y&quot;:-185.29320003495607},&quot;rotate&quot;:0,&quot;skewX&quot;:0,&quot;scale&quot;:{&quot;x&quot;:0.1444042189242557,&quot;y&quot;:0.1444042189242557}},&quot;opacity&quot;:1,&quot;image&quot;:{&quot;url&quot;:&quot;https://icons.biorender.com/biorender/5e56d2354b682f00285fd381/test-tube-15ml-half.png&quot;,&quot;fallbackUrl&quot;:&quot;https://res.cloudinary.com/dlcjuc3ej/image/upload/v1582748206/l2jfcfol3hjxd8d2gkz4.svg#/keystone/api/icons/5e56d2354b682f00285fd381/test-tube-15ml-half.svg&quot;,&quot;size&quot;:{&quot;x&quot;:114,&quot;y&quot;:508},&quot;isPremium&quot;:false},&quot;source&quot;:{&quot;id&quot;:&quot;5e56940cc45c7c0028ca1e8e&quot;,&quot;type&quot;:&quot;ASSETS&quot;},&quot;pathStyles&quot;:[{&quot;type&quot;:&quot;FILL&quot;,&quot;fillStyle&quot;:&quot;rgb(0,0,0)&quot;}],&quot;isLocked&quot;:false,&quot;parent&quot;:{&quot;type&quot;:&quot;CHILD&quot;,&quot;parentId&quot;:&quot;67841b1d-2c60-426f-901f-acec5a506d3f&quot;,&quot;order&quot;:&quot;05&quot;}},&quot;ad739158-2303-489f-ad37-c12caa2b080a&quot;:{&quot;type&quot;:&quot;FIGURE_OBJECT&quot;,&quot;id&quot;:&quot;ad739158-2303-489f-ad37-c12caa2b080a&quot;,&quot;relativeTransform&quot;:{&quot;translate&quot;:{&quot;x&quot;:-142.64415358221635,&quot;y&quot;:-167.485274163175},&quot;rotate&quot;:0,&quot;skewX&quot;:0,&quot;scale&quot;:{&quot;x&quot;:1,&quot;y&quot;:1}},&quot;opacity&quot;:0.7,&quot;path&quot;:{&quot;type&quot;:&quot;ELLIPSE&quot;,&quot;size&quot;:{&quot;x&quot;:3.074813120695129,&quot;y&quot;:2.9202328510660007}},&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67841b1d-2c60-426f-901f-acec5a506d3f&quot;,&quot;order&quot;:&quot;055&quot;}},&quot;10327ace-081b-4521-81f2-cc04795d6516&quot;:{&quot;type&quot;:&quot;FIGURE_OBJECT&quot;,&quot;id&quot;:&quot;10327ace-081b-4521-81f2-cc04795d6516&quot;,&quot;relativeTransform&quot;:{&quot;translate&quot;:{&quot;x&quot;:198.17129011442276,&quot;y&quot;:-186.2788420036337},&quot;rotate&quot;:0,&quot;skewX&quot;:0,&quot;scale&quot;:{&quot;x&quot;:1,&quot;y&quot;:1}},&quot;opacity&quot;:1,&quot;source&quot;:{&quot;type&quot;:&quot;ASSETS&quot;},&quot;pathStyles&quot;:[{&quot;type&quot;:&quot;FILL&quot;,&quot;fillStyle&quot;:&quot;rgb(0,0,0)&quot;}],&quot;isLocked&quot;:false,&quot;parent&quot;:{&quot;type&quot;:&quot;CHILD&quot;,&quot;parentId&quot;:&quot;67841b1d-2c60-426f-901f-acec5a506d3f&quot;,&quot;order&quot;:&quot;06&quot;}},&quot;bfd04935-5cf2-41fc-bb08-ac2543f78d9f&quot;:{&quot;type&quot;:&quot;FIGURE_OBJECT&quot;,&quot;id&quot;:&quot;bfd04935-5cf2-41fc-bb08-ac2543f78d9f&quot;,&quot;name&quot;:&quot;15mL test tube (1/2 liquid)&quot;,&quot;relativeTransform&quot;:{&quot;translate&quot;:{&quot;x&quot;:-6.88092825238514e-14,&quot;y&quot;:0.006133228878801977},&quot;rotate&quot;:0,&quot;skewX&quot;:0,&quot;scale&quot;:{&quot;x&quot;:0.1444042189242557,&quot;y&quot;:0.1444042189242557}},&quot;opacity&quot;:1,&quot;image&quot;:{&quot;url&quot;:&quot;https://icons.biorender.com/biorender/5e56d2354b682f00285fd381/test-tube-15ml-half.png&quot;,&quot;fallbackUrl&quot;:&quot;https://res.cloudinary.com/dlcjuc3ej/image/upload/v1582748206/l2jfcfol3hjxd8d2gkz4.svg#/keystone/api/icons/5e56d2354b682f00285fd381/test-tube-15ml-half.svg&quot;,&quot;size&quot;:{&quot;x&quot;:114,&quot;y&quot;:508},&quot;isPremium&quot;:false},&quot;source&quot;:{&quot;id&quot;:&quot;5e56940cc45c7c0028ca1e8e&quot;,&quot;type&quot;:&quot;ASSETS&quot;},&quot;pathStyles&quot;:[{&quot;type&quot;:&quot;FILL&quot;,&quot;fillStyle&quot;:&quot;rgb(0,0,0)&quot;}],&quot;isLocked&quot;:false,&quot;parent&quot;:{&quot;type&quot;:&quot;CHILD&quot;,&quot;parentId&quot;:&quot;10327ace-081b-4521-81f2-cc04795d6516&quot;,&quot;order&quot;:&quot;02&quot;}},&quot;ffba7d3b-f919-41e8-a83d-c5dd38e8f10c&quot;:{&quot;type&quot;:&quot;FIGURE_OBJECT&quot;,&quot;id&quot;:&quot;ffba7d3b-f919-41e8-a83d-c5dd38e8f10c&quot;,&quot;name&quot;:&quot;Screw cap 1&quot;,&quot;relativeTransform&quot;:{&quot;translate&quot;:{&quot;x&quot;:5.963471152067122e-14,&quot;y&quot;:-32.11605189720404},&quot;rotate&quot;:0,&quot;skewX&quot;:0,&quot;scale&quot;:{&quot;x&quot;:0.0671875432122879,&quot;y&quot;:0.0671875432122879}},&quot;opacity&quot;:1,&quot;image&quot;:{&quot;url&quot;:&quot;https://icons.biorender.com/biorender/5f076a089d890700268f57b4/screw-cap-1.png&quot;,&quot;fallbackUrl&quot;:&quot;https://res.cloudinary.com/dlcjuc3ej/image/upload/v1594321413/vek4jox7mqbflgvopbpj.svg#/keystone/api/icons/5f076a089d890700268f57b4/screw-cap-1.svg&quot;,&quot;size&quot;:{&quot;x&quot;:186,&quot;y&quot;:136},&quot;isPremium&quot;:false},&quot;source&quot;:{&quot;id&quot;:&quot;5f0769b39d890700268f57af&quot;,&quot;type&quot;:&quot;ASSETS&quot;},&quot;pathStyles&quot;:[{&quot;type&quot;:&quot;FILL&quot;,&quot;fillStyle&quot;:&quot;rgb(0,0,0)&quot;}],&quot;isLocked&quot;:false,&quot;parent&quot;:{&quot;type&quot;:&quot;CHILD&quot;,&quot;parentId&quot;:&quot;10327ace-081b-4521-81f2-cc04795d6516&quot;,&quot;order&quot;:&quot;05&quot;}},&quot;b69b4491-a354-43d3-a23f-c5de68452860&quot;:{&quot;type&quot;:&quot;FIGURE_OBJECT&quot;,&quot;id&quot;:&quot;b69b4491-a354-43d3-a23f-c5de68452860&quot;,&quot;relativeTransform&quot;:{&quot;translate&quot;:{&quot;x&quot;:-0.00007866514228570654,&quot;y&quot;:25.809201762897548},&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1&quot;}},&quot;c160ae44-a072-42c2-bd49-54d1ebe673ae&quot;:{&quot;type&quot;:&quot;FIGURE_OBJECT&quot;,&quot;id&quot;:&quot;c160ae44-a072-42c2-bd49-54d1ebe673ae&quot;,&quot;relativeTransform&quot;:{&quot;translate&quot;:{&quot;x&quot;:-0.15502602965328527,&quot;y&quot;:19.124915788354123},&quot;rotate&quot;:0},&quot;opacity&quot;:0.7,&quot;path&quot;:{&quot;type&quot;:&quot;ELLIPSE&quot;,&quot;size&quot;:{&quot;x&quot;:2.26722870203682,&quot;y&quot;:2.4371763378472755}},&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15&quot;}},&quot;ac6e729a-2a40-414d-a7fc-82cfeb0f36a8&quot;:{&quot;type&quot;:&quot;FIGURE_OBJECT&quot;,&quot;id&quot;:&quot;ac6e729a-2a40-414d-a7fc-82cfeb0f36a8&quot;,&quot;relativeTransform&quot;:{&quot;translate&quot;:{&quot;x&quot;:1.934791010381932,&quot;y&quot;:14.419155309087753},&quot;rotate&quot;:0},&quot;opacity&quot;:0.7,&quot;path&quot;:{&quot;type&quot;:&quot;ELLIPSE&quot;,&quot;size&quot;:{&quot;x&quot;:2.4776952930318954,&quot;y&quot;:2.6954175537923746}},&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2&quot;}},&quot;663bff7a-3895-4ac5-8330-d9295390ee58&quot;:{&quot;type&quot;:&quot;FIGURE_OBJECT&quot;,&quot;id&quot;:&quot;663bff7a-3895-4ac5-8330-d9295390ee58&quot;,&quot;relativeTransform&quot;:{&quot;translate&quot;:{&quot;x&quot;:-0.6547227825069389,&quot;y&quot;:16.7510334107794},&quot;rotate&quot;:0},&quot;opacity&quot;:0.7,&quot;path&quot;:{&quot;type&quot;:&quot;ELLIPSE&quot;,&quot;size&quot;:{&quot;x&quot;:2.4776952930318954,&quot;y&quot;:2.6954175537923746}},&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25&quot;}},&quot;8447b0f5-b27e-4207-acbd-a0f6a160a18a&quot;:{&quot;type&quot;:&quot;FIGURE_OBJECT&quot;,&quot;id&quot;:&quot;8447b0f5-b27e-4207-acbd-a0f6a160a18a&quot;,&quot;relativeTransform&quot;:{&quot;translate&quot;:{&quot;x&quot;:2.5803940502445326,&quot;y&quot;:18.99579518038157},&quot;rotate&quot;:0},&quot;opacity&quot;:0.7,&quot;path&quot;:{&quot;type&quot;:&quot;ELLIPSE&quot;,&quot;size&quot;:{&quot;x&quot;:2.4776952930318954,&quot;y&quot;:2.6954175537923746}},&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3&quot;}},&quot;eaa183ba-0b31-452d-968a-22edd8958a47&quot;:{&quot;type&quot;:&quot;FIGURE_OBJECT&quot;,&quot;id&quot;:&quot;eaa183ba-0b31-452d-968a-22edd8958a47&quot;,&quot;relativeTransform&quot;:{&quot;translate&quot;:{&quot;x&quot;:-0.00007866514228570654,&quot;y&quot;:12.082389929338962},&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4&quot;}},&quot;37983987-3a3b-4a19-a6f8-839b5bdd4566&quot;:{&quot;type&quot;:&quot;FIGURE_OBJECT&quot;,&quot;id&quot;:&quot;37983987-3a3b-4a19-a6f8-839b5bdd4566&quot;,&quot;relativeTransform&quot;:{&quot;translate&quot;:{&quot;x&quot;:-0.8249367442973718,&quot;y&quot;:8.769800731803976},&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5&quot;}},&quot;0d138429-a839-4867-bc0b-4e4e34b2eefa&quot;:{&quot;type&quot;:&quot;FIGURE_OBJECT&quot;,&quot;id&quot;:&quot;0d138429-a839-4867-bc0b-4e4e34b2eefa&quot;,&quot;relativeTransform&quot;:{&quot;translate&quot;:{&quot;x&quot;:-0.00007866514228570654,&quot;y&quot;:4.980756490850354},&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52&quot;}},&quot;f6cd8329-0826-4855-a006-308d01c1c564&quot;:{&quot;type&quot;:&quot;FIGURE_OBJECT&quot;,&quot;id&quot;:&quot;f6cd8329-0826-4855-a006-308d01c1c564&quot;,&quot;relativeTransform&quot;:{&quot;translate&quot;:{&quot;x&quot;:2.6301081192579945,&quot;y&quot;:9.49997776988856},&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55&quot;}},&quot;42a35bd1-c208-400c-a4c6-6d97bc0b3ceb&quot;:{&quot;type&quot;:&quot;FIGURE_OBJECT&quot;,&quot;id&quot;:&quot;42a35bd1-c208-400c-a4c6-6d97bc0b3ceb&quot;,&quot;relativeTransform&quot;:{&quot;translate&quot;:{&quot;x&quot;:2.2951610704760634,&quot;y&quot;:22.91637401897377},&quot;rotate&quot;:0},&quot;opacity&quot;:0.7,&quot;path&quot;:{&quot;type&quot;:&quot;ELLIPSE&quot;,&quot;size&quot;:{&quot;x&quot;:1.907229333494957,&quot;y&quot;:1.7158685895716699}},&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6&quot;}},&quot;e1a13227-e586-4b2f-94f4-8ca2b9314909&quot;:{&quot;type&quot;:&quot;FIGURE_OBJECT&quot;,&quot;id&quot;:&quot;e1a13227-e586-4b2f-94f4-8ca2b9314909&quot;,&quot;relativeTransform&quot;:{&quot;translate&quot;:{&quot;x&quot;:2.2951610704760634,&quot;y&quot;:5.262119938529893},&quot;rotate&quot;:0},&quot;opacity&quot;:0.7,&quot;path&quot;:{&quot;type&quot;:&quot;ELLIPSE&quot;,&quot;size&quot;:{&quot;x&quot;:1.907229333494957,&quot;y&quot;:1.7158685895716699}},&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65&quot;}},&quot;323f538f-a025-40ff-9d85-d0b9fe84c486&quot;:{&quot;type&quot;:&quot;FIGURE_OBJECT&quot;,&quot;id&quot;:&quot;323f538f-a025-40ff-9d85-d0b9fe84c486&quot;,&quot;relativeTransform&quot;:{&quot;translate&quot;:{&quot;x&quot;:-1.2435101199176102,&quot;y&quot;:29.513672005629186},&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7&quot;}},&quot;7f61a9d5-1322-4c4f-9d29-988009cc8198&quot;:{&quot;type&quot;:&quot;FIGURE_OBJECT&quot;,&quot;id&quot;:&quot;7f61a9d5-1322-4c4f-9d29-988009cc8198&quot;,&quot;relativeTransform&quot;:{&quot;translate&quot;:{&quot;x&quot;:1.6769579254526128,&quot;y&quot;:29.19673134122638},&quot;rotate&quot;:0},&quot;opacity&quot;:0.7,&quot;path&quot;:{&quot;type&quot;:&quot;ELLIPSE&quot;,&quot;size&quot;:{&quot;x&quot;:1.9620291231732574,&quot;y&quot;:1.921510167988564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75&quot;}},&quot;15f01554-67c2-4035-98e8-df70c59e827e&quot;:{&quot;type&quot;:&quot;FIGURE_OBJECT&quot;,&quot;id&quot;:&quot;15f01554-67c2-4035-98e8-df70c59e827e&quot;,&quot;relativeTransform&quot;:{&quot;translate&quot;:{&quot;x&quot;:0.5082961884245408,&quot;y&quot;:31.900214109797155},&quot;rotate&quot;:0},&quot;opacity&quot;:0.7,&quot;path&quot;:{&quot;type&quot;:&quot;ELLIPSE&quot;,&quot;size&quot;:{&quot;x&quot;:1.9620291231732574,&quot;y&quot;:1.921510167988564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8&quot;}},&quot;18da8fef-1b0a-42a7-bda7-2fbb521d797e&quot;:{&quot;type&quot;:&quot;FIGURE_OBJECT&quot;,&quot;id&quot;:&quot;18da8fef-1b0a-42a7-bda7-2fbb521d797e&quot;,&quot;relativeTransform&quot;:{&quot;translate&quot;:{&quot;x&quot;:-1.2211140421983568,&quot;y&quot;:22.067377050315866},&quot;rotate&quot;:0},&quot;opacity&quot;:0.7,&quot;path&quot;:{&quot;type&quot;:&quot;ELLIPSE&quot;,&quot;size&quot;:{&quot;x&quot;:1.9620291231732574,&quot;y&quot;:1.921510167988564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10327ace-081b-4521-81f2-cc04795d6516&quot;,&quot;order&quot;:&quot;9&quot;}},&quot;6162048f-ae9d-4fb2-bc15-f2127dc403f8&quot;:{&quot;type&quot;:&quot;FIGURE_OBJECT&quot;,&quot;id&quot;:&quot;6162048f-ae9d-4fb2-bc15-f2127dc403f8&quot;,&quot;relativeTransform&quot;:{&quot;translate&quot;:{&quot;x&quot;:19.544740995783762,&quot;y&quot;:-198.864781567357},&quot;rotate&quot;:0,&quot;skewX&quot;:0,&quot;scale&quot;:{&quot;x&quot;:1,&quot;y&quot;:1}},&quot;opacity&quot;:1,&quot;path&quot;:{&quot;type&quot;:&quot;POLY_LINE&quot;,&quot;points&quot;:[{&quot;x&quot;:-42.650373149135675,&quot;y&quot;:5.14577902922487},{&quot;x&quot;:2.0398254465038956,&quot;y&quot;:-5.14577902922487},{&quot;x&quot;:42.650373149135675,&quot;y&quot;:5.14577902922487}],&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7841b1d-2c60-426f-901f-acec5a506d3f&quot;,&quot;order&quot;:&quot;99&quot;}},&quot;5e29c84b-06f4-4117-9f09-133d78a9f679&quot;:{&quot;type&quot;:&quot;FIGURE_OBJECT&quot;,&quot;id&quot;:&quot;5e29c84b-06f4-4117-9f09-133d78a9f679&quot;,&quot;name&quot;:&quot;15mL test tube (1/2 liquid)&quot;,&quot;relativeTransform&quot;:{&quot;translate&quot;:{&quot;x&quot;:-29.536681848148373,&quot;y&quot;:-185.6026241189122},&quot;rotate&quot;:0,&quot;skewX&quot;:0,&quot;scale&quot;:{&quot;x&quot;:0.1444042189242557,&quot;y&quot;:0.1444042189242557}},&quot;opacity&quot;:1,&quot;image&quot;:{&quot;url&quot;:&quot;https://icons.biorender.com/biorender/5e56d2354b682f00285fd381/test-tube-15ml-half.png&quot;,&quot;fallbackUrl&quot;:&quot;https://res.cloudinary.com/dlcjuc3ej/image/upload/v1582748206/l2jfcfol3hjxd8d2gkz4.svg#/keystone/api/icons/5e56d2354b682f00285fd381/test-tube-15ml-half.svg&quot;,&quot;size&quot;:{&quot;x&quot;:114,&quot;y&quot;:508},&quot;isPremium&quot;:false},&quot;source&quot;:{&quot;id&quot;:&quot;5e56940cc45c7c0028ca1e8e&quot;,&quot;type&quot;:&quot;ASSETS&quot;},&quot;pathStyles&quot;:[{&quot;type&quot;:&quot;FILL&quot;,&quot;fillStyle&quot;:&quot;rgb(0,0,0)&quot;}],&quot;isLocked&quot;:false,&quot;parent&quot;:{&quot;type&quot;:&quot;CHILD&quot;,&quot;parentId&quot;:&quot;67841b1d-2c60-426f-901f-acec5a506d3f&quot;,&quot;order&quot;:&quot;08&quot;}},&quot;78bdb2d6-9ea4-49dc-a35a-d145eb0fdeeb&quot;:{&quot;type&quot;:&quot;FIGURE_OBJECT&quot;,&quot;id&quot;:&quot;78bdb2d6-9ea4-49dc-a35a-d145eb0fdeeb&quot;,&quot;name&quot;:&quot;Screw cap 1&quot;,&quot;relativeTransform&quot;:{&quot;translate&quot;:{&quot;x&quot;:-29.53668184814839,&quot;y&quot;:-217.72480924499504},&quot;rotate&quot;:0,&quot;skewX&quot;:0,&quot;scale&quot;:{&quot;x&quot;:0.0671875432122879,&quot;y&quot;:0.0671875432122879}},&quot;opacity&quot;:1,&quot;image&quot;:{&quot;url&quot;:&quot;https://icons.biorender.com/biorender/5f076a089d890700268f57b4/screw-cap-1.png&quot;,&quot;fallbackUrl&quot;:&quot;https://res.cloudinary.com/dlcjuc3ej/image/upload/v1594321413/vek4jox7mqbflgvopbpj.svg#/keystone/api/icons/5f076a089d890700268f57b4/screw-cap-1.svg&quot;,&quot;size&quot;:{&quot;x&quot;:186,&quot;y&quot;:136},&quot;isPremium&quot;:false},&quot;source&quot;:{&quot;id&quot;:&quot;5f0769b39d890700268f57af&quot;,&quot;type&quot;:&quot;ASSETS&quot;},&quot;pathStyles&quot;:[{&quot;type&quot;:&quot;FILL&quot;,&quot;fillStyle&quot;:&quot;rgb(0,0,0)&quot;}],&quot;isLocked&quot;:false,&quot;parent&quot;:{&quot;type&quot;:&quot;CHILD&quot;,&quot;parentId&quot;:&quot;67841b1d-2c60-426f-901f-acec5a506d3f&quot;,&quot;order&quot;:&quot;1&quot;}},&quot;5c7ad58a-8d53-46e4-8429-9fad0386cad2&quot;:{&quot;type&quot;:&quot;FIGURE_OBJECT&quot;,&quot;id&quot;:&quot;5c7ad58a-8d53-46e4-8429-9fad0386cad2&quot;,&quot;relativeTransform&quot;:{&quot;translate&quot;:{&quot;x&quot;:-29.53676051329066,&quot;y&quot;:-160.87577585234436},&quot;rotate&quot;:0,&quot;skewX&quot;:0,&quot;scale&quot;:{&quot;x&quot;:1,&quot;y&quot;:1}},&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67841b1d-2c60-426f-901f-acec5a506d3f&quot;,&quot;order&quot;:&quot;105&quot;}},&quot;338485d4-bc95-4e0c-9273-f685108a2b40&quot;:{&quot;type&quot;:&quot;FIGURE_OBJECT&quot;,&quot;id&quot;:&quot;338485d4-bc95-4e0c-9273-f685108a2b40&quot;,&quot;relativeTransform&quot;:{&quot;translate&quot;:{&quot;x&quot;:88.16796251769578,&quot;y&quot;:-254.99653173498191},&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552393756593359,&quot;color&quot;:&quot;#232323&quot;,&quot;fontWeight&quot;:&quot;normal&quot;,&quot;fontStyle&quot;:&quot;normal&quot;,&quot;decoration&quot;:&quot;none&quot;,&quot;script&quot;:&quot;none&quot;},&quot;range&quot;:[0,4]}],&quot;text&quot;:&quot;37 °C&quot;,&quot;baseStyle&quot;:{&quot;fontFamily&quot;:&quot;Roboto&quot;,&quot;fontSize&quot;:10.552393756593359,&quot;color&quot;:&quot;#232323&quot;,&quot;fontWeight&quot;:&quot;normal&quot;,&quot;fontStyle&quot;:&quot;normal&quot;,&quot;decoration&quot;:&quot;none&quot;,&quot;script&quot;:&quot;none&quot;}}],&quot;verticalAlign&quot;:&quot;TOP&quot;},&quot;size&quot;:{&quot;x&quot;:25.92180285433662,&quot;y&quot;:12.266457757389416},&quot;targetSize&quot;:{&quot;x&quot;:16.735194721478763,&quot;y&quot;:7.919262416516788},&quot;format&quot;:&quot;BETTER_TEXT&quot;,&quot;verticalAlign&quot;:&quot;TOP&quot;},&quot;isLocked&quot;:false,&quot;parent&quot;:{&quot;type&quot;:&quot;CHILD&quot;,&quot;parentId&quot;:&quot;67841b1d-2c60-426f-901f-acec5a506d3f&quot;,&quot;order&quot;:&quot;11&quot;}},&quot;c5a5641b-22a0-43fc-b66c-bb214984645d&quot;:{&quot;type&quot;:&quot;FIGURE_OBJECT&quot;,&quot;id&quot;:&quot;c5a5641b-22a0-43fc-b66c-bb214984645d&quot;,&quot;name&quot;:&quot;Thermometer (medium)&quot;,&quot;relativeTransform&quot;:{&quot;translate&quot;:{&quot;x&quot;:67.3098149865291,&quot;y&quot;:-255.61369550292696},&quot;rotate&quot;:0,&quot;skewX&quot;:0,&quot;scale&quot;:{&quot;x&quot;:0.06814568812693987,&quot;y&quot;:0.06814568812693987}},&quot;opacity&quot;:1,&quot;image&quot;:{&quot;url&quot;:&quot;https://icons.biorender.com/biorender/5a8d9bf401940b0014c66172/20180221161927/image/thermometer-medium.png&quot;,&quot;fallbackUrl&quot;:&quot;https://res.cloudinary.com/dlcjuc3ej/image/upload/v1519229967/t4vba0i50g4ccnufkk8a.svg#/keystone/api/icons/5a8d9bf401940b0014c66172/20180221161927/image/thermometer-medium.svg&quot;,&quot;size&quot;:{&quot;x&quot;:154,&quot;y&quot;:350},&quot;isPremium&quot;:false},&quot;source&quot;:{&quot;id&quot;:&quot;5a8d9bf401940b0014c66172&quot;,&quot;type&quot;:&quot;ASSETS&quot;},&quot;pathStyles&quot;:[{&quot;type&quot;:&quot;FILL&quot;,&quot;fillStyle&quot;:&quot;rgb(0,0,0)&quot;}],&quot;isLocked&quot;:false,&quot;parent&quot;:{&quot;type&quot;:&quot;CHILD&quot;,&quot;parentId&quot;:&quot;67841b1d-2c60-426f-901f-acec5a506d3f&quot;,&quot;order&quot;:&quot;12&quot;}},&quot;e0eefb8b-ac5a-45e4-a813-869e5db64452&quot;:{&quot;type&quot;:&quot;FIGURE_OBJECT&quot;,&quot;id&quot;:&quot;e0eefb8b-ac5a-45e4-a813-869e5db64452&quot;,&quot;relativeTransform&quot;:{&quot;translate&quot;:{&quot;x&quot;:30.29701626969786,&quot;y&quot;:-254.99653173498191},&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130860642912348,&quot;color&quot;:&quot;#232323&quot;,&quot;fontWeight&quot;:&quot;normal&quot;,&quot;fontStyle&quot;:&quot;normal&quot;,&quot;decoration&quot;:&quot;none&quot;,&quot;script&quot;:&quot;none&quot;},&quot;range&quot;:[0,8]}],&quot;text&quot;:&quot;Overnight&quot;,&quot;baseStyle&quot;:{&quot;fontFamily&quot;:&quot;Roboto&quot;,&quot;fontSize&quot;:10.130860642912348,&quot;color&quot;:&quot;#232323&quot;,&quot;fontWeight&quot;:&quot;normal&quot;,&quot;fontStyle&quot;:&quot;normal&quot;,&quot;decoration&quot;:&quot;none&quot;,&quot;script&quot;:&quot;none&quot;}}],&quot;verticalAlign&quot;:&quot;TOP&quot;},&quot;size&quot;:{&quot;x&quot;:43.224345848519576,&quot;y&quot;:12.266457757389416},&quot;targetSize&quot;:{&quot;x&quot;:27.905769075876627,&quot;y&quot;:7.919262416516788},&quot;format&quot;:&quot;BETTER_TEXT&quot;,&quot;verticalAlign&quot;:&quot;TOP&quot;},&quot;isLocked&quot;:false,&quot;parent&quot;:{&quot;type&quot;:&quot;CHILD&quot;,&quot;parentId&quot;:&quot;67841b1d-2c60-426f-901f-acec5a506d3f&quot;,&quot;order&quot;:&quot;125&quot;}},&quot;c50cb5e4-98a0-4b33-82cd-b4ce68291d72&quot;:{&quot;type&quot;:&quot;FIGURE_OBJECT&quot;,&quot;id&quot;:&quot;c50cb5e4-98a0-4b33-82cd-b4ce68291d72&quot;,&quot;name&quot;:&quot;Hourglass&quot;,&quot;relativeTransform&quot;:{&quot;translate&quot;:{&quot;x&quot;:1.2083320707144962,&quot;y&quot;:-253.9068215708801},&quot;rotate&quot;:0,&quot;skewX&quot;:0,&quot;scale&quot;:{&quot;x&quot;:0.05253789969237831,&quot;y&quot;:0.05253789969237831}},&quot;opacity&quot;:1,&quot;image&quot;:{&quot;url&quot;:&quot;https://icons.biorender.com/biorender/5ef51886cb3b2c002812bb5b/hourglass.png&quot;,&quot;fallbackUrl&quot;:&quot;https://res.cloudinary.com/dlcjuc3ej/image/upload/v1593120879/krsjcympnfm0c3cztx3g.svg#/keystone/api/icons/5ef51886cb3b2c002812bb5b/hourglass.svg&quot;,&quot;size&quot;:{&quot;x&quot;:298,&quot;y&quot;:389},&quot;isPremium&quot;:false},&quot;source&quot;:{&quot;id&quot;:&quot;5ef516eacb3b2c002812bb55&quot;,&quot;type&quot;:&quot;ASSETS&quot;},&quot;pathStyles&quot;:[{&quot;type&quot;:&quot;FILL&quot;,&quot;fillStyle&quot;:&quot;rgb(0,0,0)&quot;}],&quot;isLocked&quot;:false,&quot;parent&quot;:{&quot;type&quot;:&quot;CHILD&quot;,&quot;parentId&quot;:&quot;67841b1d-2c60-426f-901f-acec5a506d3f&quot;,&quot;order&quot;:&quot;13&quot;}},&quot;b18a6f0f-1d49-4c4a-bdc8-d7fc3f7306ff&quot;:{&quot;type&quot;:&quot;FIGURE_OBJECT&quot;,&quot;id&quot;:&quot;b18a6f0f-1d49-4c4a-bdc8-d7fc3f7306ff&quot;,&quot;name&quot;:&quot;Centrifuge (full)&quot;,&quot;relativeTransform&quot;:{&quot;translate&quot;:{&quot;x&quot;:271.07574051851896,&quot;y&quot;:-191.33094079815416},&quot;rotate&quot;:6.283185307179586,&quot;skewX&quot;:0,&quot;scale&quot;:{&quot;x&quot;:-0.26213779799483955,&quot;y&quot;:0.26213779799483955}},&quot;opacity&quot;:1,&quot;image&quot;:{&quot;url&quot;:&quot;https://icons.biorender.com/biorender/5d38624fef208400046a7956/20190724135232/image/centrifuge-full.png&quot;,&quot;fallbackUrl&quot;:&quot;https://res.cloudinary.com/dlcjuc3ej/image/upload/v1563976352/as6unpq4gu6ddghbhc6t.svg#/keystone/api/icons/5d38624fef208400046a7956/20190724135232/image/centrifuge-full.svg&quot;,&quot;size&quot;:{&quot;x&quot;:381,&quot;y&quot;:424},&quot;isPremium&quot;:false},&quot;source&quot;:{&quot;id&quot;:&quot;5d38624fef208400046a7956&quot;,&quot;type&quot;:&quot;ASSETS&quot;},&quot;pathStyles&quot;:[{&quot;type&quot;:&quot;FILL&quot;,&quot;fillStyle&quot;:&quot;rgb(0,0,0)&quot;}],&quot;isLocked&quot;:false,&quot;parent&quot;:{&quot;type&quot;:&quot;CHILD&quot;,&quot;parentId&quot;:&quot;67841b1d-2c60-426f-901f-acec5a506d3f&quot;,&quot;order&quot;:&quot;15&quot;}},&quot;e1e06f9a-e523-4293-b76a-8cad0ccb2364&quot;:{&quot;type&quot;:&quot;FIGURE_OBJECT&quot;,&quot;id&quot;:&quot;e1e06f9a-e523-4293-b76a-8cad0ccb2364&quot;,&quot;relativeTransform&quot;:{&quot;translate&quot;:{&quot;x&quot;:230.4698495050078,&quot;y&quot;:-199.95332719328792},&quot;rotate&quot;:0,&quot;skewX&quot;:0,&quot;scale&quot;:{&quot;x&quot;:1,&quot;y&quot;:1}},&quot;opacity&quot;:1,&quot;path&quot;:{&quot;type&quot;:&quot;POLY_LINE&quot;,&quot;points&quot;:[{&quot;x&quot;:-23.396247403503196,&quot;y&quot;:4.702836443156529},{&quot;x&quot;:-0.8001410083121678,&quot;y&quot;:-4.702836443156529},{&quot;x&quot;:23.396247403503196,&quot;y&quot;:4.702836443156529}],&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7841b1d-2c60-426f-901f-acec5a506d3f&quot;,&quot;order&quot;:&quot;155&quot;}},&quot;73906cef-be2f-413d-a4e2-c1eb84694c95&quot;:{&quot;type&quot;:&quot;FIGURE_OBJECT&quot;,&quot;id&quot;:&quot;73906cef-be2f-413d-a4e2-c1eb84694c95&quot;,&quot;relativeTransform&quot;:{&quot;translate&quot;:{&quot;x&quot;:-291.38842014628824,&quot;y&quot;:40.271524936072595},&quot;rotate&quot;:0,&quot;skewX&quot;:0,&quot;scale&quot;:{&quot;x&quot;:1,&quot;y&quot;:1}},&quot;opacity&quot;:1,&quot;source&quot;:{&quot;type&quot;:&quot;ASSETS&quot;},&quot;pathStyles&quot;:[{&quot;type&quot;:&quot;FILL&quot;,&quot;fillStyle&quot;:&quot;rgb(0,0,0)&quot;}],&quot;isLocked&quot;:false,&quot;parent&quot;:{&quot;type&quot;:&quot;CHILD&quot;,&quot;parentId&quot;:&quot;67841b1d-2c60-426f-901f-acec5a506d3f&quot;,&quot;order&quot;:&quot;16&quot;}},&quot;1e344349-fc88-4981-84bf-ec42591b5cf4&quot;:{&quot;type&quot;:&quot;FIGURE_OBJECT&quot;,&quot;id&quot;:&quot;1e344349-fc88-4981-84bf-ec42591b5cf4&quot;,&quot;name&quot;:&quot;15mL test tube (1/2 liquid)&quot;,&quot;relativeTransform&quot;:{&quot;translate&quot;:{&quot;x&quot;:4.587285501590094e-15,&quot;y&quot;:3.211099851113066e-14},&quot;rotate&quot;:0,&quot;skewX&quot;:0,&quot;scale&quot;:{&quot;x&quot;:0.1444042189242557,&quot;y&quot;:0.1444042189242557}},&quot;opacity&quot;:1,&quot;image&quot;:{&quot;url&quot;:&quot;https://icons.biorender.com/biorender/5e57fe3a139e850028552608/test-tube-15ml-half.png&quot;,&quot;fallbackUrl&quot;:&quot;https://res.cloudinary.com/dlcjuc3ej/image/upload/v1582825016/dkqznfaxpa57rqwecfqp.svg#/keystone/api/icons/5e57fe3a139e850028552608/test-tube-15ml-half.svg&quot;,&quot;size&quot;:{&quot;x&quot;:114,&quot;y&quot;:508},&quot;isPremium&quot;:false},&quot;source&quot;:{&quot;id&quot;:&quot;5e56940cc45c7c0028ca1e8e&quot;,&quot;type&quot;:&quot;ASSETS&quot;},&quot;pathStyles&quot;:[{&quot;type&quot;:&quot;FILL&quot;,&quot;fillStyle&quot;:&quot;rgb(0,0,0)&quot;}],&quot;isLocked&quot;:false,&quot;parent&quot;:{&quot;type&quot;:&quot;CHILD&quot;,&quot;parentId&quot;:&quot;73906cef-be2f-413d-a4e2-c1eb84694c95&quot;,&quot;order&quot;:&quot;2&quot;}},&quot;4ec6564a-0d51-495e-bd8f-f02cbf015304&quot;:{&quot;type&quot;:&quot;FIGURE_OBJECT&quot;,&quot;id&quot;:&quot;4ec6564a-0d51-495e-bd8f-f02cbf015304&quot;,&quot;relativeTransform&quot;:{&quot;translate&quot;:{&quot;x&quot;:-0.761416577449761,&quot;y&quot;:31.53267650719989},&quot;rotate&quot;:0},&quot;opacity&quot;:1,&quot;source&quot;:{&quot;type&quot;:&quot;ASSETS&quot;},&quot;pathStyles&quot;:[{&quot;type&quot;:&quot;FILL&quot;,&quot;fillStyle&quot;:&quot;rgb(0,0,0)&quot;}],&quot;isLocked&quot;:false,&quot;parent&quot;:{&quot;type&quot;:&quot;CHILD&quot;,&quot;parentId&quot;:&quot;73906cef-be2f-413d-a4e2-c1eb84694c95&quot;,&quot;order&quot;:&quot;5&quot;}},&quot;b45c56d0-fc97-4496-a787-853c5645f05b&quot;:{&quot;type&quot;:&quot;FIGURE_OBJECT&quot;,&quot;id&quot;:&quot;b45c56d0-fc97-4496-a787-853c5645f05b&quot;,&quot;relativeTransform&quot;:{&quot;translate&quot;:{&quot;x&quot;:-0.631805269057293,&quot;y&quot;:-1.378889087546955},&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05&quot;}},&quot;2c3f9d05-c6d4-435f-9a16-18b2dfd6e21b&quot;:{&quot;type&quot;:&quot;FIGURE_OBJECT&quot;,&quot;id&quot;:&quot;2c3f9d05-c6d4-435f-9a16-18b2dfd6e21b&quot;,&quot;relativeTransform&quot;:{&quot;translate&quot;:{&quot;x&quot;:-3.045715035103505,&quot;y&quot;:-1.378889087546955},&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1&quot;}},&quot;04302161-8771-4efd-8617-2c8c57403c9d&quot;:{&quot;type&quot;:&quot;FIGURE_OBJECT&quot;,&quot;id&quot;:&quot;04302161-8771-4efd-8617-2c8c57403c9d&quot;,&quot;relativeTransform&quot;:{&quot;translate&quot;:{&quot;x&quot;:1.4470365193004462,&quot;y&quot;:-0.6590416981004429},&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2&quot;}},&quot;1b2ab26a-c778-4831-beee-3ecd3a97b0aa&quot;:{&quot;type&quot;:&quot;FIGURE_OBJECT&quot;,&quot;id&quot;:&quot;1b2ab26a-c778-4831-beee-3ecd3a97b0aa&quot;,&quot;relativeTransform&quot;:{&quot;translate&quot;:{&quot;x&quot;:-2.096032963465617,&quot;y&quot;:0.3739231656799533},&quot;rotate&quot;:0},&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3&quot;}},&quot;997a0fc0-3d16-4b9d-8358-ff92270c2da2&quot;:{&quot;type&quot;:&quot;FIGURE_OBJECT&quot;,&quot;id&quot;:&quot;997a0fc0-3d16-4b9d-8358-ff92270c2da2&quot;,&quot;relativeTransform&quot;:{&quot;translate&quot;:{&quot;x&quot;:3.0676210782621838,&quot;y&quot;:0.7940912669300463},&quot;rotate&quot;:0},&quot;opacity&quot;:0.7,&quot;path&quot;:{&quot;type&quot;:&quot;ELLIPSE&quot;,&quot;size&quot;:{&quot;x&quot;:1.907229333494957,&quot;y&quot;:1.7158685895716699}},&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5&quot;}},&quot;104ec6c5-d64d-489c-9171-4e926d7461e8&quot;:{&quot;type&quot;:&quot;FIGURE_OBJECT&quot;,&quot;id&quot;:&quot;104ec6c5-d64d-489c-9171-4e926d7461e8&quot;,&quot;relativeTransform&quot;:{&quot;translate&quot;:{&quot;x&quot;:-0.2818884214529515,&quot;y&quot;:1.0259822359413298},&quot;rotate&quot;:0.24335485087128297},&quot;opacity&quot;:0.7,&quot;path&quot;:{&quot;type&quot;:&quot;ELLIPSE&quot;,&quot;size&quot;:{&quot;x&quot;:2.577123431058819,&quot;y&quot;:2.5553914967941758}},&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6&quot;}},&quot;3dc59625-b6a5-48f1-8966-45cf06f3aec4&quot;:{&quot;type&quot;:&quot;FIGURE_OBJECT&quot;,&quot;id&quot;:&quot;3dc59625-b6a5-48f1-8966-45cf06f3aec4&quot;,&quot;relativeTransform&quot;:{&quot;translate&quot;:{&quot;x&quot;:3.353262189046286,&quot;y&quot;:-1.3084679280319653},&quot;rotate&quot;:0},&quot;opacity&quot;:0.7,&quot;path&quot;:{&quot;type&quot;:&quot;ELLIPSE&quot;,&quot;size&quot;:{&quot;x&quot;:1.9620291231732574,&quot;y&quot;:1.921510167988564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7&quot;}},&quot;15390b47-0b8d-4a82-9495-c92c745860ba&quot;:{&quot;type&quot;:&quot;FIGURE_OBJECT&quot;,&quot;id&quot;:&quot;15390b47-0b8d-4a82-9495-c92c745860ba&quot;,&quot;relativeTransform&quot;:{&quot;translate&quot;:{&quot;x&quot;:1.2382666304563623,&quot;y&quot;:1.6167594455852992},&quot;rotate&quot;:0},&quot;opacity&quot;:0.7,&quot;path&quot;:{&quot;type&quot;:&quot;ELLIPSE&quot;,&quot;size&quot;:{&quot;x&quot;:1.9620291231732574,&quot;y&quot;:1.9215101679885642}},&quot;pathStyles&quot;:[{&quot;type&quot;:&quot;FILL&quot;,&quot;fillStyle&quot;:&quot;rgba(218,184,48,1)&quot;},{&quot;type&quot;:&quot;STROKE&quot;,&quot;strokeStyle&quot;:&quot;rgba(174,156,21,0.37)&quot;,&quot;lineWidth&quot;:0.7571079834555876,&quot;lineJoin&quot;:&quot;round&quot;,&quot;dashArray&quot;:[0,0]}],&quot;isLocked&quot;:false,&quot;parent&quot;:{&quot;type&quot;:&quot;CHILD&quot;,&quot;parentId&quot;:&quot;4ec6564a-0d51-495e-bd8f-f02cbf015304&quot;,&quot;order&quot;:&quot;8&quot;}},&quot;471cfd74-9fbb-4c62-8e55-17c3b61ded74&quot;:{&quot;type&quot;:&quot;FIGURE_OBJECT&quot;,&quot;id&quot;:&quot;471cfd74-9fbb-4c62-8e55-17c3b61ded74&quot;,&quot;relativeTransform&quot;:{&quot;translate&quot;:{&quot;x&quot;:-266.4579884319214,&quot;y&quot;:-37.308754070619884},&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7]}],&quot;text&quot;:&quot;Buffer 1&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37.905571685393156,&quot;y&quot;:12.266457757389416},&quot;targetSize&quot;:{&quot;x&quot;:24.47195230781955,&quot;y&quot;:7.919262416516788},&quot;format&quot;:&quot;BETTER_TEXT&quot;,&quot;verticalAlign&quot;:&quot;TOP&quot;},&quot;isLocked&quot;:false,&quot;parent&quot;:{&quot;type&quot;:&quot;CHILD&quot;,&quot;parentId&quot;:&quot;67841b1d-2c60-426f-901f-acec5a506d3f&quot;,&quot;order&quot;:&quot;17&quot;}},&quot;54fa850c-777c-477b-9a3c-9d7ca26d0786&quot;:{&quot;type&quot;:&quot;FIGURE_OBJECT&quot;,&quot;id&quot;:&quot;54fa850c-777c-477b-9a3c-9d7ca26d0786&quot;,&quot;relativeTransform&quot;:{&quot;translate&quot;:{&quot;x&quot;:-198.52293475774974,&quot;y&quot;:38.78783063494501},&quot;rotate&quot;:0,&quot;skewX&quot;:0,&quot;scale&quot;:{&quot;x&quot;:1,&quot;y&quot;:1}},&quot;opacity&quot;:1,&quot;path&quot;:{&quot;type&quot;:&quot;POLY_LINE&quot;,&quot;points&quot;:[{&quot;x&quot;:-82.3143875824816,&quot;y&quot;:0},{&quot;x&quot;:82.3143875824816,&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7841b1d-2c60-426f-901f-acec5a506d3f&quot;,&quot;order&quot;:&quot;18&quot;}},&quot;3ba906af-9adb-4662-baca-633feeb47e3f&quot;:{&quot;type&quot;:&quot;FIGURE_OBJECT&quot;,&quot;id&quot;:&quot;3ba906af-9adb-4662-baca-633feeb47e3f&quot;,&quot;relativeTransform&quot;:{&quot;translate&quot;:{&quot;x&quot;:-6.644832461780487,&quot;y&quot;:38.78783063494501},&quot;rotate&quot;:0,&quot;skewX&quot;:0,&quot;scale&quot;:{&quot;x&quot;:1,&quot;y&quot;:1}},&quot;opacity&quot;:1,&quot;path&quot;:{&quot;type&quot;:&quot;POLY_LINE&quot;,&quot;points&quot;:[{&quot;x&quot;:-61.1434867237926,&quot;y&quot;:0},{&quot;x&quot;:61.1434867237926,&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7841b1d-2c60-426f-901f-acec5a506d3f&quot;,&quot;order&quot;:&quot;2&quot;}},&quot;97de27e6-598a-4347-8602-5dfc96bb1e75&quot;:{&quot;type&quot;:&quot;FIGURE_OBJECT&quot;,&quot;id&quot;:&quot;97de27e6-598a-4347-8602-5dfc96bb1e75&quot;,&quot;relativeTransform&quot;:{&quot;translate&quot;:{&quot;x&quot;:161.30805302181795,&quot;y&quot;:38.78783063494501},&quot;rotate&quot;:0,&quot;skewX&quot;:0,&quot;scale&quot;:{&quot;x&quot;:1,&quot;y&quot;:1}},&quot;opacity&quot;:1,&quot;path&quot;:{&quot;type&quot;:&quot;POLY_LINE&quot;,&quot;points&quot;:[{&quot;x&quot;:-56.16746446804627,&quot;y&quot;:0},{&quot;x&quot;:56.16746446804627,&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7841b1d-2c60-426f-901f-acec5a506d3f&quot;,&quot;order&quot;:&quot;205&quot;}},&quot;40c21e61-21d3-4794-b7f3-03d6cb17993b&quot;:{&quot;type&quot;:&quot;FIGURE_OBJECT&quot;,&quot;id&quot;:&quot;40c21e61-21d3-4794-b7f3-03d6cb17993b&quot;,&quot;relativeTransform&quot;:{&quot;translate&quot;:{&quot;x&quot;:-198.84573627768108,&quot;y&quot;:50.003035876106885},&quot;rotate&quot;:0,&quot;skewX&quot;:0,&quot;scale&quot;:{&quot;x&quot;:1,&quot;y&quot;:1}},&quot;opacity&quot;:1,&quot;pathStyles&quot;:[{&quot;type&quot;:&quot;FILL&quot;,&quot;fillStyle&quot;:&quot;#232323&quot;}],&quot;text&quot;:{&quot;textData&quot;:{&quot;lineSpacing&quot;:&quot;normal&quot;,&quot;alignment&quot;:&quot;center&quot;,&quot;lines&quot;:[{&quot;runs&quot;:[{&quot;style&quot;:{&quot;fontFamily&quot;:&quot;Roboto&quot;,&quot;fontSize&quot;:10.329648637801613,&quot;color&quot;:&quot;#232323&quot;,&quot;fontWeight&quot;:&quot;normal&quot;,&quot;fontStyle&quot;:&quot;italic&quot;,&quot;decoration&quot;:&quot;none&quot;,&quot;script&quot;:&quot;none&quot;},&quot;range&quot;:[0,21]}],&quot;text&quot;:&quot;Transfer to small tube&quot;,&quot;baseStyle&quot;:{&quot;fontFamily&quot;:&quot;Roboto&quot;,&quot;fontSize&quot;:10.329648637801613,&quot;color&quot;:&quot;#232323&quot;,&quot;fontWeight&quot;:&quot;normal&quot;,&quot;fontStyle&quot;:&quot;italic&quot;,&quot;decoration&quot;:&quot;none&quot;,&quot;script&quot;:&quot;none&quot;}}],&quot;verticalAlign&quot;:&quot;TOP&quot;},&quot;size&quot;:{&quot;x&quot;:150.01708349091527,&quot;y&quot;:12.266457757389416},&quot;targetSize&quot;:{&quot;x&quot;:96.85148513305649,&quot;y&quot;:7.919262416516788},&quot;format&quot;:&quot;BETTER_TEXT&quot;,&quot;verticalAlign&quot;:&quot;TOP&quot;},&quot;isLocked&quot;:false,&quot;parent&quot;:{&quot;type&quot;:&quot;CHILD&quot;,&quot;parentId&quot;:&quot;67841b1d-2c60-426f-901f-acec5a506d3f&quot;,&quot;order&quot;:&quot;21&quot;}},&quot;39bea6b0-80d0-417a-ac24-bd8b6a7d8cd9&quot;:{&quot;type&quot;:&quot;FIGURE_OBJECT&quot;,&quot;id&quot;:&quot;39bea6b0-80d0-417a-ac24-bd8b6a7d8cd9&quot;,&quot;relativeTransform&quot;:{&quot;translate&quot;:{&quot;x&quot;:160.9852515018866,&quot;y&quot;:49.75055662280286},&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italic&quot;,&quot;decoration&quot;:&quot;none&quot;,&quot;script&quot;:&quot;none&quot;},&quot;range&quot;:[0,3]}],&quot;text&quot;:&quot;Spin&quot;,&quot;baseStyle&quot;:{&quot;fontFamily&quot;:&quot;Roboto&quot;,&quot;fontSize&quot;:10.329648637801613,&quot;color&quot;:&quot;#232323&quot;,&quot;fontWeight&quot;:&quot;normal&quot;,&quot;fontStyle&quot;:&quot;italic&quot;,&quot;decoration&quot;:&quot;none&quot;,&quot;script&quot;:&quot;none&quot;}}],&quot;verticalAlign&quot;:&quot;TOP&quot;},&quot;size&quot;:{&quot;x&quot;:21.623349429557656,&quot;y&quot;:13.617920120835123},&quot;targetSize&quot;:{&quot;x&quot;:13.960100123733659,&quot;y&quot;:8.791770626617232},&quot;format&quot;:&quot;BETTER_TEXT&quot;,&quot;verticalAlign&quot;:&quot;TOP&quot;},&quot;isLocked&quot;:false,&quot;parent&quot;:{&quot;type&quot;:&quot;CHILD&quot;,&quot;parentId&quot;:&quot;67841b1d-2c60-426f-901f-acec5a506d3f&quot;,&quot;order&quot;:&quot;22&quot;}},&quot;30806249-a75d-4c20-9fda-5620fc7c61f6&quot;:{&quot;type&quot;:&quot;FIGURE_OBJECT&quot;,&quot;id&quot;:&quot;30806249-a75d-4c20-9fda-5620fc7c61f6&quot;,&quot;relativeTransform&quot;:{&quot;translate&quot;:{&quot;x&quot;:286.36839542820195,&quot;y&quot;:65.73431055236136},&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10]}],&quot;text&quot;:&quot;Cell debris&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49.50788789120508,&quot;y&quot;:12.266457757389416},&quot;targetSize&quot;:{&quot;x&quot;:31.962442919738844,&quot;y&quot;:7.919262416516788},&quot;format&quot;:&quot;BETTER_TEXT&quot;,&quot;verticalAlign&quot;:&quot;TOP&quot;},&quot;isLocked&quot;:false,&quot;parent&quot;:{&quot;type&quot;:&quot;CHILD&quot;,&quot;parentId&quot;:&quot;67841b1d-2c60-426f-901f-acec5a506d3f&quot;,&quot;order&quot;:&quot;225&quot;}},&quot;f43864cb-7fcd-4088-bac6-dfdfb2dcfdb0&quot;:{&quot;type&quot;:&quot;FIGURE_OBJECT&quot;,&quot;id&quot;:&quot;f43864cb-7fcd-4088-bac6-dfdfb2dcfdb0&quot;,&quot;relativeTransform&quot;:{&quot;translate&quot;:{&quot;x&quot;:-291.717116097295,&quot;y&quot;:84.35417038692749},&quot;rotate&quot;:0,&quot;skewX&quot;:0,&quot;scale&quot;:{&quot;x&quot;:1,&quot;y&quot;:1}},&quot;opacity&quot;:1,&quot;pathStyles&quot;:[{&quot;type&quot;:&quot;FILL&quot;,&quot;fillStyle&quot;:&quot;#232323&quot;}],&quot;text&quot;:{&quot;textData&quot;:{&quot;lineSpacing&quot;:&quot;normal&quot;,&quot;alignment&quot;:&quot;center&quot;,&quot;lines&quot;:[{&quot;runs&quot;:[{&quot;style&quot;:{&quot;fontFamily&quot;:&quot;Roboto&quot;,&quot;fontSize&quot;:10.329648637801613,&quot;color&quot;:&quot;#232323&quot;,&quot;fontWeight&quot;:&quot;normal&quot;,&quot;fontStyle&quot;:&quot;normal&quot;,&quot;decoration&quot;:&quot;none&quot;,&quot;script&quot;:&quot;none&quot;},&quot;range&quot;:[0,10]}],&quot;text&quot;:&quot;Cell pellet&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48.11315577427779,&quot;y&quot;:12.266457757389416},&quot;targetSize&quot;:{&quot;x&quot;:31.06199962525659,&quot;y&quot;:7.919262416516788},&quot;format&quot;:&quot;BETTER_TEXT&quot;,&quot;verticalAlign&quot;:&quot;TOP&quot;},&quot;isLocked&quot;:false,&quot;parent&quot;:{&quot;type&quot;:&quot;CHILD&quot;,&quot;parentId&quot;:&quot;67841b1d-2c60-426f-901f-acec5a506d3f&quot;,&quot;order&quot;:&quot;23&quot;}},&quot;3bfb89d3-6134-4f4f-8e4a-47ffe66c446f&quot;:{&quot;type&quot;:&quot;FIGURE_OBJECT&quot;,&quot;id&quot;:&quot;3bfb89d3-6134-4f4f-8e4a-47ffe66c446f&quot;,&quot;relativeTransform&quot;:{&quot;translate&quot;:{&quot;x&quot;:290.00951508746687,&quot;y&quot;:48.163022383079515},&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10]}],&quot;text&quot;:&quot;Supernatant&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56.80166737300662,&quot;y&quot;:12.266457757389416},&quot;targetSize&quot;:{&quot;x&quot;:36.67132912527739,&quot;y&quot;:7.919262416516788},&quot;format&quot;:&quot;BETTER_TEXT&quot;,&quot;verticalAlign&quot;:&quot;TOP&quot;},&quot;isLocked&quot;:false,&quot;parent&quot;:{&quot;type&quot;:&quot;CHILD&quot;,&quot;parentId&quot;:&quot;67841b1d-2c60-426f-901f-acec5a506d3f&quot;,&quot;order&quot;:&quot;25&quot;}},&quot;6c7d4c40-3f56-4c3a-9d96-4584f5ccc608&quot;:{&quot;type&quot;:&quot;FIGURE_OBJECT&quot;,&quot;id&quot;:&quot;6c7d4c40-3f56-4c3a-9d96-4584f5ccc608&quot;,&quot;name&quot;:&quot;Big pipette tip&quot;,&quot;relativeTransform&quot;:{&quot;translate&quot;:{&quot;x&quot;:-291.779585976962,&quot;y&quot;:185.86693611606003},&quot;rotate&quot;:-2.4434609527920615e-16,&quot;skewX&quot;:0,&quot;scale&quot;:{&quot;x&quot;:0.0995158546517022,&quot;y&quot;:0.0995158546517022}},&quot;opacity&quot;:1,&quot;image&quot;:{&quot;url&quot;:&quot;https://icons.biorender.com/biorender/5f494e47d4a53600282c1872/20220705150714/image/pipette-tip-big.png&quot;,&quot;fallbackUrl&quot;:&quot;https://res.cloudinary.com/dlcjuc3ej/image/upload/v1657033634/kbgi6lh8qbcwhy1ghdzg.svg#/keystone/api/icons/5f494e47d4a53600282c1872/20220705150714/image/pipette-tip-big.svg&quot;,&quot;size&quot;:{&quot;x&quot;:128,&quot;y&quot;:616},&quot;isPremium&quot;:false},&quot;source&quot;:{&quot;id&quot;:&quot;5f494e47d4a53600282c1872&quot;,&quot;type&quot;:&quot;ASSETS&quot;},&quot;pathStyles&quot;:[{&quot;type&quot;:&quot;FILL&quot;,&quot;fillStyle&quot;:&quot;rgb(0,0,0)&quot;}],&quot;isLocked&quot;:false,&quot;parent&quot;:{&quot;type&quot;:&quot;CHILD&quot;,&quot;parentId&quot;:&quot;67841b1d-2c60-426f-901f-acec5a506d3f&quot;,&quot;order&quot;:&quot;255&quot;}},&quot;e8b1ab49-682e-46df-8864-dfaf8d485a92&quot;:{&quot;type&quot;:&quot;FIGURE_OBJECT&quot;,&quot;id&quot;:&quot;e8b1ab49-682e-46df-8864-dfaf8d485a92&quot;,&quot;name&quot;:&quot;Big pipette tip&quot;,&quot;relativeTransform&quot;:{&quot;translate&quot;:{&quot;x&quot;:-104.21963643911886,&quot;y&quot;:189.103174115322},&quot;rotate&quot;:-2.4434609527920615e-16,&quot;skewX&quot;:0,&quot;scale&quot;:{&quot;x&quot;:0.0995158546517022,&quot;y&quot;:0.0995158546517022}},&quot;opacity&quot;:1,&quot;image&quot;:{&quot;url&quot;:&quot;https://icons.biorender.com/biorender/5f494e47d4a53600282c1872/20220705150714/image/pipette-tip-big.png&quot;,&quot;fallbackUrl&quot;:&quot;https://res.cloudinary.com/dlcjuc3ej/image/upload/v1657033634/kbgi6lh8qbcwhy1ghdzg.svg#/keystone/api/icons/5f494e47d4a53600282c1872/20220705150714/image/pipette-tip-big.svg&quot;,&quot;size&quot;:{&quot;x&quot;:128,&quot;y&quot;:616},&quot;isPremium&quot;:false},&quot;source&quot;:{&quot;id&quot;:&quot;5f494e47d4a53600282c1872&quot;,&quot;type&quot;:&quot;ASSETS&quot;},&quot;pathStyles&quot;:[{&quot;type&quot;:&quot;FILL&quot;,&quot;fillStyle&quot;:&quot;rgb(0,0,0)&quot;}],&quot;isLocked&quot;:false,&quot;parent&quot;:{&quot;type&quot;:&quot;CHILD&quot;,&quot;parentId&quot;:&quot;67841b1d-2c60-426f-901f-acec5a506d3f&quot;,&quot;order&quot;:&quot;26&quot;}},&quot;7b7497fe-f495-40d5-905b-4e3a46da423f&quot;:{&quot;type&quot;:&quot;FIGURE_OBJECT&quot;,&quot;id&quot;:&quot;7b7497fe-f495-40d5-905b-4e3a46da423f&quot;,&quot;name&quot;:&quot;Big pipette tip&quot;,&quot;relativeTransform&quot;:{&quot;translate&quot;:{&quot;x&quot;:81.2818445892491,&quot;y&quot;:189.103174115322},&quot;rotate&quot;:-2.4434609527920615e-16,&quot;skewX&quot;:0,&quot;scale&quot;:{&quot;x&quot;:0.0995158546517022,&quot;y&quot;:0.0995158546517022}},&quot;opacity&quot;:1,&quot;image&quot;:{&quot;url&quot;:&quot;https://icons.biorender.com/biorender/5f494e47d4a53600282c1872/20220705150714/image/pipette-tip-big.png&quot;,&quot;fallbackUrl&quot;:&quot;https://res.cloudinary.com/dlcjuc3ej/image/upload/v1657033634/kbgi6lh8qbcwhy1ghdzg.svg#/keystone/api/icons/5f494e47d4a53600282c1872/20220705150714/image/pipette-tip-big.svg&quot;,&quot;size&quot;:{&quot;x&quot;:128,&quot;y&quot;:616},&quot;isPremium&quot;:false},&quot;source&quot;:{&quot;id&quot;:&quot;5f494e47d4a53600282c1872&quot;,&quot;type&quot;:&quot;ASSETS&quot;},&quot;pathStyles&quot;:[{&quot;type&quot;:&quot;FILL&quot;,&quot;fillStyle&quot;:&quot;rgb(0,0,0)&quot;}],&quot;isLocked&quot;:false,&quot;parent&quot;:{&quot;type&quot;:&quot;CHILD&quot;,&quot;parentId&quot;:&quot;67841b1d-2c60-426f-901f-acec5a506d3f&quot;,&quot;order&quot;:&quot;27&quot;}},&quot;64063b5e-4608-43f7-8536-e7a25f915368&quot;:{&quot;type&quot;:&quot;FIGURE_OBJECT&quot;,&quot;id&quot;:&quot;64063b5e-4608-43f7-8536-e7a25f915368&quot;,&quot;name&quot;:&quot;Big pipette tip&quot;,&quot;relativeTransform&quot;:{&quot;translate&quot;:{&quot;x&quot;:82.99649641839615,&quot;y&quot;:-27.05828129451383},&quot;rotate&quot;:-2.4434609527920615e-16,&quot;skewX&quot;:0,&quot;scale&quot;:{&quot;x&quot;:0.0995158546517022,&quot;y&quot;:0.0995158546517022}},&quot;opacity&quot;:1,&quot;image&quot;:{&quot;url&quot;:&quot;https://icons.biorender.com/biorender/5f494e47d4a53600282c1872/20220705150714/image/pipette-tip-big.png&quot;,&quot;fallbackUrl&quot;:&quot;https://res.cloudinary.com/dlcjuc3ej/image/upload/v1657033634/kbgi6lh8qbcwhy1ghdzg.svg#/keystone/api/icons/5f494e47d4a53600282c1872/20220705150714/image/pipette-tip-big.svg&quot;,&quot;size&quot;:{&quot;x&quot;:128,&quot;y&quot;:616},&quot;isPremium&quot;:false},&quot;source&quot;:{&quot;id&quot;:&quot;5f494e47d4a53600282c1872&quot;,&quot;type&quot;:&quot;ASSETS&quot;},&quot;pathStyles&quot;:[{&quot;type&quot;:&quot;FILL&quot;,&quot;fillStyle&quot;:&quot;rgb(0,0,0)&quot;}],&quot;isLocked&quot;:false,&quot;parent&quot;:{&quot;type&quot;:&quot;CHILD&quot;,&quot;parentId&quot;:&quot;67841b1d-2c60-426f-901f-acec5a506d3f&quot;,&quot;order&quot;:&quot;275&quot;}},&quot;21309526-a18d-412e-94e5-8348a13698c5&quot;:{&quot;type&quot;:&quot;FIGURE_OBJECT&quot;,&quot;id&quot;:&quot;21309526-a18d-412e-94e5-8348a13698c5&quot;,&quot;name&quot;:&quot;Big pipette tip&quot;,&quot;relativeTransform&quot;:{&quot;translate&quot;:{&quot;x&quot;:-94.26736418574403,&quot;y&quot;:-27.05828129451383},&quot;rotate&quot;:-2.4434609527920615e-16,&quot;skewX&quot;:0,&quot;scale&quot;:{&quot;x&quot;:0.0995158546517022,&quot;y&quot;:0.0995158546517022}},&quot;opacity&quot;:1,&quot;image&quot;:{&quot;url&quot;:&quot;https://icons.biorender.com/biorender/5f494e47d4a53600282c1872/20220705150714/image/pipette-tip-big.png&quot;,&quot;fallbackUrl&quot;:&quot;https://res.cloudinary.com/dlcjuc3ej/image/upload/v1657033634/kbgi6lh8qbcwhy1ghdzg.svg#/keystone/api/icons/5f494e47d4a53600282c1872/20220705150714/image/pipette-tip-big.svg&quot;,&quot;size&quot;:{&quot;x&quot;:128,&quot;y&quot;:616},&quot;isPremium&quot;:false},&quot;source&quot;:{&quot;id&quot;:&quot;5f494e47d4a53600282c1872&quot;,&quot;type&quot;:&quot;ASSETS&quot;},&quot;pathStyles&quot;:[{&quot;type&quot;:&quot;FILL&quot;,&quot;fillStyle&quot;:&quot;rgb(0,0,0)&quot;}],&quot;isLocked&quot;:false,&quot;parent&quot;:{&quot;type&quot;:&quot;CHILD&quot;,&quot;parentId&quot;:&quot;67841b1d-2c60-426f-901f-acec5a506d3f&quot;,&quot;order&quot;:&quot;28&quot;}},&quot;36201e2a-3807-4a14-b18e-b89e0b9b8ce4&quot;:{&quot;type&quot;:&quot;FIGURE_OBJECT&quot;,&quot;id&quot;:&quot;36201e2a-3807-4a14-b18e-b89e0b9b8ce4&quot;,&quot;name&quot;:&quot;Big pipette tip&quot;,&quot;relativeTransform&quot;:{&quot;translate&quot;:{&quot;x&quot;:-291.3882721112414,&quot;y&quot;:-27.05828129451383},&quot;rotate&quot;:-2.4434609527920615e-16,&quot;skewX&quot;:0,&quot;scale&quot;:{&quot;x&quot;:0.0995158546517022,&quot;y&quot;:0.0995158546517022}},&quot;opacity&quot;:1,&quot;image&quot;:{&quot;url&quot;:&quot;https://icons.biorender.com/biorender/5f494e47d4a53600282c1872/20220705150714/image/pipette-tip-big.png&quot;,&quot;fallbackUrl&quot;:&quot;https://res.cloudinary.com/dlcjuc3ej/image/upload/v1657033634/kbgi6lh8qbcwhy1ghdzg.svg#/keystone/api/icons/5f494e47d4a53600282c1872/20220705150714/image/pipette-tip-big.svg&quot;,&quot;size&quot;:{&quot;x&quot;:128,&quot;y&quot;:616},&quot;isPremium&quot;:false},&quot;source&quot;:{&quot;id&quot;:&quot;5f494e47d4a53600282c1872&quot;,&quot;type&quot;:&quot;ASSETS&quot;},&quot;pathStyles&quot;:[{&quot;type&quot;:&quot;FILL&quot;,&quot;fillStyle&quot;:&quot;rgb(0,0,0)&quot;}],&quot;isLocked&quot;:false,&quot;parent&quot;:{&quot;type&quot;:&quot;CHILD&quot;,&quot;parentId&quot;:&quot;67841b1d-2c60-426f-901f-acec5a506d3f&quot;,&quot;order&quot;:&quot;3&quot;}},&quot;fc058abd-0ea5-4caf-9429-7c30dec054fa&quot;:{&quot;type&quot;:&quot;FIGURE_OBJECT&quot;,&quot;id&quot;:&quot;fc058abd-0ea5-4caf-9429-7c30dec054fa&quot;,&quot;relativeTransform&quot;:{&quot;translate&quot;:{&quot;x&quot;:-235.31351382797618,&quot;y&quot;:137.7089080770816},&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2.051256744101881,&quot;color&quot;:&quot;#232323&quot;,&quot;fontWeight&quot;:&quot;bold&quot;,&quot;fontStyle&quot;:&quot;normal&quot;,&quot;decoration&quot;:&quot;none&quot;,&quot;script&quot;:&quot;none&quot;},&quot;range&quot;:[0,25]}],&quot;text&quot;:&quot;Bind plasmid DNA to matrix&quot;,&quot;baseStyle&quot;:{&quot;fontFamily&quot;:&quot;Roboto&quot;,&quot;fontSize&quot;:12.051256744101881,&quot;color&quot;:&quot;#232323&quot;,&quot;fontWeight&quot;:&quot;bold&quot;,&quot;fontStyle&quot;:&quot;normal&quot;,&quot;decoration&quot;:&quot;none&quot;,&quot;script&quot;:&quot;none&quot;}}],&quot;verticalAlign&quot;:&quot;TOP&quot;},&quot;size&quot;:{&quot;x&quot;:152.84874202511,&quot;y&quot;:14.203266876977217},&quot;targetSize&quot;:{&quot;x&quot;:98.67961249058548,&quot;y&quot;:9.16967227175628},&quot;format&quot;:&quot;BETTER_TEXT&quot;,&quot;verticalAlign&quot;:&quot;TOP&quot;},&quot;isLocked&quot;:false,&quot;parent&quot;:{&quot;type&quot;:&quot;CHILD&quot;,&quot;parentId&quot;:&quot;67841b1d-2c60-426f-901f-acec5a506d3f&quot;,&quot;order&quot;:&quot;31&quot;}},&quot;f9c37140-6be3-4e16-9c5b-8170175ba477&quot;:{&quot;type&quot;:&quot;FIGURE_OBJECT&quot;,&quot;id&quot;:&quot;f9c37140-6be3-4e16-9c5b-8170175ba477&quot;,&quot;relativeTransform&quot;:{&quot;translate&quot;:{&quot;x&quot;:114.05467532649166,&quot;y&quot;:137.70872511721475},&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2.051256744101881,&quot;color&quot;:&quot;#232323&quot;,&quot;fontWeight&quot;:&quot;bold&quot;,&quot;fontStyle&quot;:&quot;normal&quot;,&quot;decoration&quot;:&quot;none&quot;,&quot;script&quot;:&quot;none&quot;},&quot;range&quot;:[0,16]}],&quot;text&quot;:&quot;Elute plasmid DNA&quot;,&quot;baseStyle&quot;:{&quot;fontFamily&quot;:&quot;Roboto&quot;,&quot;fontSize&quot;:12.051256744101881,&quot;color&quot;:&quot;#232323&quot;,&quot;fontWeight&quot;:&quot;bold&quot;,&quot;fontStyle&quot;:&quot;normal&quot;,&quot;decoration&quot;:&quot;none&quot;,&quot;script&quot;:&quot;none&quot;}}],&quot;verticalAlign&quot;:&quot;TOP&quot;},&quot;size&quot;:{&quot;x&quot;:102.10763629666845,&quot;y&quot;:14.203266876977217},&quot;targetSize&quot;:{&quot;x&quot;:65.92100038631398,&quot;y&quot;:9.16967227175628},&quot;format&quot;:&quot;BETTER_TEXT&quot;,&quot;verticalAlign&quot;:&quot;TOP&quot;},&quot;isLocked&quot;:false,&quot;parent&quot;:{&quot;type&quot;:&quot;CHILD&quot;,&quot;parentId&quot;:&quot;67841b1d-2c60-426f-901f-acec5a506d3f&quot;,&quot;order&quot;:&quot;32&quot;}},&quot;bce4f678-5164-4312-9625-eea5edc7421c&quot;:{&quot;type&quot;:&quot;FIGURE_OBJECT&quot;,&quot;id&quot;:&quot;bce4f678-5164-4312-9625-eea5edc7421c&quot;,&quot;relativeTransform&quot;:{&quot;translate&quot;:{&quot;x&quot;:-304.4751482309388,&quot;y&quot;:247.33265854508818},&quot;rotate&quot;:0,&quot;skewX&quot;:0,&quot;scale&quot;:{&quot;x&quot;:1,&quot;y&quot;:1}},&quot;opacity&quot;:1,&quot;source&quot;:{&quot;type&quot;:&quot;ASSETS&quot;},&quot;pathStyles&quot;:[{&quot;type&quot;:&quot;FILL&quot;,&quot;fillStyle&quot;:&quot;rgb(0,0,0)&quot;}],&quot;isLocked&quot;:false,&quot;parent&quot;:{&quot;type&quot;:&quot;CHILD&quot;,&quot;parentId&quot;:&quot;67841b1d-2c60-426f-901f-acec5a506d3f&quot;,&quot;order&quot;:&quot;35&quot;}},&quot;f810607f-7082-42a2-ab2a-be86f3c821e2&quot;:{&quot;type&quot;:&quot;FIGURE_OBJECT&quot;,&quot;id&quot;:&quot;f810607f-7082-42a2-ab2a-be86f3c821e2&quot;,&quot;name&quot;:&quot;Eppendorf tube (1/3 liquid, open)&quot;,&quot;relativeTransform&quot;:{&quot;translate&quot;:{&quot;x&quot;:-1.3761856504770283e-14,&quot;y&quot;:5.504742601908113e-14},&quot;rotate&quot;:0,&quot;skewX&quot;:0,&quot;scale&quot;:{&quot;x&quot;:0.20367891432921853,&quot;y&quot;:0.2036789143292185}},&quot;opacity&quot;:1,&quot;image&quot;:{&quot;url&quot;:&quot;https://icons.biorender.com/biorender/5e41d83ae250000028d2f67c/eppendorf-tube-1-3-open.png&quot;,&quot;fallbackUrl&quot;:&quot;https://res.cloudinary.com/dlcjuc3ej/image/upload/v1581373485/u68gmqsefjw58xoibgbm.svg#/keystone/api/icons/5e41d83ae250000028d2f67c/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bce4f678-5164-4312-9625-eea5edc7421c&quot;,&quot;order&quot;:&quot;2&quot;}},&quot;7854465e-f13c-4692-b1ff-b4c82128bb39&quot;:{&quot;type&quot;:&quot;FIGURE_OBJECT&quot;,&quot;id&quot;:&quot;7854465e-f13c-4692-b1ff-b4c82128bb39&quot;,&quot;relativeTransform&quot;:{&quot;translate&quot;:{&quot;x&quot;:12.69556225397679,&quot;y&quot;:-9.247783863092621},&quot;rotate&quot;:0},&quot;opacity&quot;:1,&quot;source&quot;:{&quot;type&quot;:&quot;ASSETS&quot;},&quot;pathStyles&quot;:[{&quot;type&quot;:&quot;FILL&quot;,&quot;fillStyle&quot;:&quot;rgb(0,0,0)&quot;}],&quot;isLocked&quot;:false,&quot;parent&quot;:{&quot;type&quot;:&quot;CHILD&quot;,&quot;parentId&quot;:&quot;bce4f678-5164-4312-9625-eea5edc7421c&quot;,&quot;order&quot;:&quot;5&quot;}},&quot;30199360-e334-4d56-a2f7-88041cfb8785&quot;:{&quot;type&quot;:&quot;FIGURE_OBJECT&quot;,&quot;id&quot;:&quot;30199360-e334-4d56-a2f7-88041cfb8785&quot;,&quot;relativeTransform&quot;:{&quot;translate&quot;:{&quot;x&quot;:0.060701984101462436,&quot;y&quot;:0.031218163252168817},&quot;rotate&quot;:0},&quot;opacity&quot;:1,&quot;path&quot;:{&quot;type&quot;:&quot;RECT&quot;,&quot;size&quot;:{&quot;x&quot;:14.221607703747578,&quot;y&quot;:29.1959200103520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7854465e-f13c-4692-b1ff-b4c82128bb39&quot;,&quot;order&quot;:&quot;1&quot;}},&quot;d20867c0-35c8-4506-aaf1-ccef63db1841&quot;:{&quot;type&quot;:&quot;FIGURE_OBJECT&quot;,&quot;id&quot;:&quot;d20867c0-35c8-4506-aaf1-ccef63db1841&quot;,&quot;relativeTransform&quot;:{&quot;translate&quot;:{&quot;x&quot;:0.03642119046067573,&quot;y&quot;:16.129379725786084},&quot;rotate&quot;:0},&quot;opacity&quot;:1,&quot;path&quot;:{&quot;type&quot;:&quot;RECT&quot;,&quot;size&quot;:{&quot;x&quot;:9.316887388357559,&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7854465e-f13c-4692-b1ff-b4c82128bb39&quot;,&quot;order&quot;:&quot;2&quot;}},&quot;843dba97-3326-4431-90d2-e8ce5adf04a2&quot;:{&quot;type&quot;:&quot;FIGURE_OBJECT&quot;,&quot;id&quot;:&quot;843dba97-3326-4431-90d2-e8ce5adf04a2&quot;,&quot;relativeTransform&quot;:{&quot;translate&quot;:{&quot;x&quot;:1.720232063096285e-14,&quot;y&quot;:-16.129379725786134},&quot;rotate&quot;:0},&quot;opacity&quot;:1,&quot;path&quot;:{&quot;type&quot;:&quot;RECT&quot;,&quot;size&quot;:{&quot;x&quot;:19.303230944232997,&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7854465e-f13c-4692-b1ff-b4c82128bb39&quot;,&quot;order&quot;:&quot;5&quot;}},&quot;aa01d73d-af6d-4d47-a22a-1143550fbc0e&quot;:{&quot;type&quot;:&quot;FIGURE_OBJECT&quot;,&quot;id&quot;:&quot;aa01d73d-af6d-4d47-a22a-1143550fbc0e&quot;,&quot;relativeTransform&quot;:{&quot;translate&quot;:{&quot;x&quot;:0.017341113455583933,&quot;y&quot;:7.142022015125971},&quot;rotate&quot;:0},&quot;opacity&quot;:0.58,&quot;path&quot;:{&quot;type&quot;:&quot;RECT&quot;,&quot;size&quot;:{&quot;x&quot;:13.354445744593745,&quot;y&quot;:14.107150347450627},&quot;cornerRounding&quot;:{&quot;type&quot;:&quot;ARC_LENGTH&quot;,&quot;global&quot;:0}},&quot;pathStyles&quot;:[{&quot;type&quot;:&quot;FILL&quot;,&quot;fillStyle&quot;:&quot;rgba(199, 222, 237, 1)&quot;},{&quot;type&quot;:&quot;STROKE&quot;,&quot;strokeStyle&quot;:&quot;rgba(58,104,174,1)&quot;,&quot;lineWidth&quot;:0.5202934785746269,&quot;lineJoin&quot;:&quot;round&quot;,&quot;dashArray&quot;:[0,0]}],&quot;isLocked&quot;:false,&quot;parent&quot;:{&quot;type&quot;:&quot;CHILD&quot;,&quot;parentId&quot;:&quot;7854465e-f13c-4692-b1ff-b4c82128bb39&quot;,&quot;order&quot;:&quot;7&quot;}},&quot;681c6f73-9ea6-466e-b826-9ba01f8d5af8&quot;:{&quot;type&quot;:&quot;FIGURE_OBJECT&quot;,&quot;id&quot;:&quot;681c6f73-9ea6-466e-b826-9ba01f8d5af8&quot;,&quot;relativeTransform&quot;:{&quot;translate&quot;:{&quot;x&quot;:-56.38306477243668,&quot;y&quot;:252.79561237008167},&quot;rotate&quot;:0,&quot;skewX&quot;:0,&quot;scale&quot;:{&quot;x&quot;:1,&quot;y&quot;:1}},&quot;opacity&quot;:1,&quot;path&quot;:{&quot;type&quot;:&quot;POLY_LINE&quot;,&quot;points&quot;:[{&quot;x&quot;:-30.343342873542237,&quot;y&quot;:0},{&quot;x&quot;:30.343342873542237,&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7841b1d-2c60-426f-901f-acec5a506d3f&quot;,&quot;order&quot;:&quot;36&quot;}},&quot;27658642-a239-4aaf-9264-6ef479d8e1ed&quot;:{&quot;type&quot;:&quot;FIGURE_OBJECT&quot;,&quot;id&quot;:&quot;27658642-a239-4aaf-9264-6ef479d8e1ed&quot;,&quot;relativeTransform&quot;:{&quot;translate&quot;:{&quot;x&quot;:34.85376121062125,&quot;y&quot;:252.79561237008167},&quot;rotate&quot;:0,&quot;skewX&quot;:0,&quot;scale&quot;:{&quot;x&quot;:1,&quot;y&quot;:1}},&quot;opacity&quot;:1,&quot;path&quot;:{&quot;type&quot;:&quot;POLY_LINE&quot;,&quot;points&quot;:[{&quot;x&quot;:-28.613331116385506,&quot;y&quot;:0},{&quot;x&quot;:28.613331116385506,&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7841b1d-2c60-426f-901f-acec5a506d3f&quot;,&quot;order&quot;:&quot;37&quot;}},&quot;0cd5af5c-25e7-4f04-8d3b-3b5df239ef2d&quot;:{&quot;type&quot;:&quot;FIGURE_OBJECT&quot;,&quot;id&quot;:&quot;0cd5af5c-25e7-4f04-8d3b-3b5df239ef2d&quot;,&quot;relativeTransform&quot;:{&quot;translate&quot;:{&quot;x&quot;:128.67311712716216,&quot;y&quot;:252.79561237008167},&quot;rotate&quot;:0,&quot;skewX&quot;:0,&quot;scale&quot;:{&quot;x&quot;:1,&quot;y&quot;:1}},&quot;opacity&quot;:1,&quot;path&quot;:{&quot;type&quot;:&quot;POLY_LINE&quot;,&quot;points&quot;:[{&quot;x&quot;:-30.666144393473537,&quot;y&quot;:0},{&quot;x&quot;:30.666144393473537,&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7841b1d-2c60-426f-901f-acec5a506d3f&quot;,&quot;order&quot;:&quot;4&quot;}},&quot;9d0581b1-5832-4f9d-9afd-a35f6ce73be2&quot;:{&quot;type&quot;:&quot;FIGURE_OBJECT&quot;,&quot;id&quot;:&quot;9d0581b1-5832-4f9d-9afd-a35f6ce73be2&quot;,&quot;relativeTransform&quot;:{&quot;translate&quot;:{&quot;x&quot;:-244.8991524123161,&quot;y&quot;:252.79561237008167},&quot;rotate&quot;:0,&quot;skewX&quot;:0,&quot;scale&quot;:{&quot;x&quot;:1,&quot;y&quot;:1}},&quot;opacity&quot;:1,&quot;path&quot;:{&quot;type&quot;:&quot;POLY_LINE&quot;,&quot;points&quot;:[{&quot;x&quot;:-30.98894591340484,&quot;y&quot;:0},{&quot;x&quot;:30.98894591340484,&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7841b1d-2c60-426f-901f-acec5a506d3f&quot;,&quot;order&quot;:&quot;41&quot;}},&quot;ae2b2229-b4b9-4d4a-9487-421dc910b7b7&quot;:{&quot;type&quot;:&quot;FIGURE_OBJECT&quot;,&quot;id&quot;:&quot;ae2b2229-b4b9-4d4a-9487-421dc910b7b7&quot;,&quot;relativeTransform&quot;:{&quot;translate&quot;:{&quot;x&quot;:-247.73290117705045,&quot;y&quot;:262.166327443221},&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italic&quot;,&quot;decoration&quot;:&quot;none&quot;,&quot;script&quot;:&quot;none&quot;},&quot;range&quot;:[0,3]}],&quot;text&quot;:&quot;Spin&quot;,&quot;baseStyle&quot;:{&quot;fontFamily&quot;:&quot;Roboto&quot;,&quot;fontSize&quot;:10.329648637801613,&quot;color&quot;:&quot;#232323&quot;,&quot;fontWeight&quot;:&quot;normal&quot;,&quot;fontStyle&quot;:&quot;italic&quot;,&quot;decoration&quot;:&quot;none&quot;,&quot;script&quot;:&quot;none&quot;}}],&quot;verticalAlign&quot;:&quot;TOP&quot;},&quot;size&quot;:{&quot;x&quot;:21.186826627028914,&quot;y&quot;:12.266457757389416},&quot;targetSize&quot;:{&quot;x&quot;:13.67827967545176,&quot;y&quot;:7.919262416516788},&quot;format&quot;:&quot;BETTER_TEXT&quot;,&quot;verticalAlign&quot;:&quot;TOP&quot;},&quot;isLocked&quot;:false,&quot;parent&quot;:{&quot;type&quot;:&quot;CHILD&quot;,&quot;parentId&quot;:&quot;67841b1d-2c60-426f-901f-acec5a506d3f&quot;,&quot;order&quot;:&quot;42&quot;}},&quot;0480fbac-b134-486c-83b2-0f0c9e4f4c5b&quot;:{&quot;type&quot;:&quot;FIGURE_OBJECT&quot;,&quot;id&quot;:&quot;0480fbac-b134-486c-83b2-0f0c9e4f4c5b&quot;,&quot;relativeTransform&quot;:{&quot;translate&quot;:{&quot;x&quot;:-150.6411085923764,&quot;y&quot;:252.79561237008167},&quot;rotate&quot;:0,&quot;skewX&quot;:0,&quot;scale&quot;:{&quot;x&quot;:1,&quot;y&quot;:1}},&quot;opacity&quot;:1,&quot;path&quot;:{&quot;type&quot;:&quot;POLY_LINE&quot;,&quot;points&quot;:[{&quot;x&quot;:-30.343342873542237,&quot;y&quot;:0},{&quot;x&quot;:30.343342873542237,&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7841b1d-2c60-426f-901f-acec5a506d3f&quot;,&quot;order&quot;:&quot;45&quot;}},&quot;ca304ba5-9bb4-4d4b-90da-22f2b76e7665&quot;:{&quot;type&quot;:&quot;FIGURE_OBJECT&quot;,&quot;id&quot;:&quot;ca304ba5-9bb4-4d4b-90da-22f2b76e7665&quot;,&quot;relativeTransform&quot;:{&quot;translate&quot;:{&quot;x&quot;:-55.771746145242126,&quot;y&quot;:261.69580659945143},&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italic&quot;,&quot;decoration&quot;:&quot;none&quot;,&quot;script&quot;:&quot;none&quot;},&quot;range&quot;:[0,6]}],&quot;text&quot;:&quot;Spin x2&quot;,&quot;baseStyle&quot;:{&quot;fontFamily&quot;:&quot;Roboto&quot;,&quot;fontSize&quot;:10.329648637801613,&quot;color&quot;:&quot;#232323&quot;,&quot;fontWeight&quot;:&quot;normal&quot;,&quot;fontStyle&quot;:&quot;italic&quot;,&quot;decoration&quot;:&quot;none&quot;,&quot;script&quot;:&quot;none&quot;}}],&quot;verticalAlign&quot;:&quot;TOP&quot;},&quot;size&quot;:{&quot;x&quot;:37.01641048366306,&quot;y&quot;:12.266457757389416},&quot;targetSize&quot;:{&quot;x&quot;:23.897907133054716,&quot;y&quot;:7.919262416516788},&quot;format&quot;:&quot;BETTER_TEXT&quot;,&quot;verticalAlign&quot;:&quot;TOP&quot;},&quot;isLocked&quot;:false,&quot;parent&quot;:{&quot;type&quot;:&quot;CHILD&quot;,&quot;parentId&quot;:&quot;67841b1d-2c60-426f-901f-acec5a506d3f&quot;,&quot;order&quot;:&quot;47&quot;}},&quot;4ec253da-faed-44ab-a3bd-ebe002a792d0&quot;:{&quot;type&quot;:&quot;FIGURE_OBJECT&quot;,&quot;id&quot;:&quot;4ec253da-faed-44ab-a3bd-ebe002a792d0&quot;,&quot;relativeTransform&quot;:{&quot;translate&quot;:{&quot;x&quot;:128.35031560723084,&quot;y&quot;:263.2782689283308},&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italic&quot;,&quot;decoration&quot;:&quot;none&quot;,&quot;script&quot;:&quot;none&quot;},&quot;range&quot;:[0,3]}],&quot;text&quot;:&quot;Spin&quot;,&quot;baseStyle&quot;:{&quot;fontFamily&quot;:&quot;Roboto&quot;,&quot;fontSize&quot;:10.329648637801613,&quot;color&quot;:&quot;#232323&quot;,&quot;fontWeight&quot;:&quot;normal&quot;,&quot;fontStyle&quot;:&quot;italic&quot;,&quot;decoration&quot;:&quot;none&quot;,&quot;script&quot;:&quot;none&quot;}}],&quot;verticalAlign&quot;:&quot;TOP&quot;},&quot;size&quot;:{&quot;x&quot;:21.13925263620159,&quot;y&quot;:12.266457757389416},&quot;targetSize&quot;:{&quot;x&quot;:13.647565762355244,&quot;y&quot;:7.919262416516788},&quot;format&quot;:&quot;BETTER_TEXT&quot;,&quot;verticalAlign&quot;:&quot;TOP&quot;},&quot;isLocked&quot;:false,&quot;parent&quot;:{&quot;type&quot;:&quot;CHILD&quot;,&quot;parentId&quot;:&quot;67841b1d-2c60-426f-901f-acec5a506d3f&quot;,&quot;order&quot;:&quot;5&quot;}},&quot;efabb542-be8d-4dc7-bf7b-4f91c82c5fc9&quot;:{&quot;type&quot;:&quot;FIGURE_OBJECT&quot;,&quot;id&quot;:&quot;efabb542-be8d-4dc7-bf7b-4f91c82c5fc9&quot;,&quot;relativeTransform&quot;:{&quot;translate&quot;:{&quot;x&quot;:-255.98872065905957,&quot;y&quot;:177.5911906433085},&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10]}],&quot;text&quot;:&quot;Supernatant&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56.783924554044226,&quot;y&quot;:12.266457757389416},&quot;targetSize&quot;:{&quot;x&quot;:36.65987430741953,&quot;y&quot;:7.919262416516788},&quot;format&quot;:&quot;BETTER_TEXT&quot;,&quot;verticalAlign&quot;:&quot;TOP&quot;},&quot;isLocked&quot;:false,&quot;parent&quot;:{&quot;type&quot;:&quot;CHILD&quot;,&quot;parentId&quot;:&quot;67841b1d-2c60-426f-901f-acec5a506d3f&quot;,&quot;order&quot;:&quot;505&quot;}},&quot;1023f058-b896-44a5-8eab-c735d9e8e7ae&quot;:{&quot;type&quot;:&quot;FIGURE_OBJECT&quot;,&quot;id&quot;:&quot;1023f058-b896-44a5-8eab-c735d9e8e7ae&quot;,&quot;relativeTransform&quot;:{&quot;translate&quot;:{&quot;x&quot;:-72.76202231441778,&quot;y&quot;:184.36124236052365},&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14]}],&quot;text&quot;:&quot;DNA wash buffer&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49.349061967063406,&quot;y&quot;:35.61146367882106},&quot;targetSize&quot;:{&quot;x&quot;:31.859904420303994,&quot;y&quot;:22.990869205003474},&quot;format&quot;:&quot;BETTER_TEXT&quot;,&quot;verticalAlign&quot;:&quot;TOP&quot;},&quot;isLocked&quot;:false,&quot;parent&quot;:{&quot;type&quot;:&quot;CHILD&quot;,&quot;parentId&quot;:&quot;67841b1d-2c60-426f-901f-acec5a506d3f&quot;,&quot;order&quot;:&quot;51&quot;}},&quot;d0af10f1-53b8-40b6-a0d2-6214de9acda8&quot;:{&quot;type&quot;:&quot;FIGURE_OBJECT&quot;,&quot;id&quot;:&quot;d0af10f1-53b8-40b6-a0d2-6214de9acda8&quot;,&quot;relativeTransform&quot;:{&quot;translate&quot;:{&quot;x&quot;:115.37242457118528,&quot;y&quot;:184.36124236052365},&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17]}],&quot;text&quot;:&quot;DNA elution buffer&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55.02543908966219,&quot;y&quot;:35.61146367882106},&quot;targetSize&quot;:{&quot;x&quot;:35.52459074606029,&quot;y&quot;:22.990869205003474},&quot;format&quot;:&quot;BETTER_TEXT&quot;,&quot;verticalAlign&quot;:&quot;TOP&quot;},&quot;isLocked&quot;:false,&quot;parent&quot;:{&quot;type&quot;:&quot;CHILD&quot;,&quot;parentId&quot;:&quot;67841b1d-2c60-426f-901f-acec5a506d3f&quot;,&quot;order&quot;:&quot;52&quot;}},&quot;38e82888-e297-4b7b-b4c4-a621db8ea4c8&quot;:{&quot;type&quot;:&quot;FIGURE_OBJECT&quot;,&quot;id&quot;:&quot;38e82888-e297-4b7b-b4c4-a621db8ea4c8&quot;,&quot;relativeTransform&quot;:{&quot;translate&quot;:{&quot;x&quot;:-152.87012888314854,&quot;y&quot;:237.71607566464206},&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7]}],&quot;text&quot;:&quot;Plasmids&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42.714733144439634,&quot;y&quot;:12.266457757389416},&quot;targetSize&quot;:{&quot;x&quot;:27.576761564970017,&quot;y&quot;:7.919262416516788},&quot;format&quot;:&quot;BETTER_TEXT&quot;,&quot;verticalAlign&quot;:&quot;TOP&quot;},&quot;isLocked&quot;:false,&quot;parent&quot;:{&quot;type&quot;:&quot;CHILD&quot;,&quot;parentId&quot;:&quot;67841b1d-2c60-426f-901f-acec5a506d3f&quot;,&quot;order&quot;:&quot;525&quot;}},&quot;31a58314-71f9-4624-989b-5fe4cafe5141&quot;:{&quot;type&quot;:&quot;FIGURE_OBJECT&quot;,&quot;id&quot;:&quot;31a58314-71f9-4624-989b-5fe4cafe5141&quot;,&quot;relativeTransform&quot;:{&quot;translate&quot;:{&quot;x&quot;:250.81678098662042,&quot;y&quot;:48.420227989695064},&quot;rotate&quot;:0,&quot;skewX&quot;:0,&quot;scale&quot;:{&quot;x&quot;:1,&quot;y&quot;:1}},&quot;opacity&quot;:1,&quot;path&quot;:{&quot;type&quot;:&quot;POLY_LINE&quot;,&quot;points&quot;:[{&quot;x&quot;:9.361244078007712,&quot;y&quot;:0},{&quot;x&quot;:-9.361244078007712,&quot;y&quot;:0}],&quot;closed&quot;:false},&quot;pathStyles&quot;:[{&quot;type&quot;:&quot;FILL&quot;,&quot;fillStyle&quot;:&quot;rgba(0,0,0,0)&quot;},{&quot;type&quot;:&quot;STROKE&quot;,&quot;strokeStyle&quot;:&quot;#232323&quot;,&quot;lineWidth&quot;:0.6456030398626008,&quot;lineJoin&quot;:&quot;round&quot;}],&quot;pathMarkers&quot;:{&quot;markerEnd&quot;:{&quot;type&quot;:&quot;PATH&quot;,&quot;units&quot;:{&quot;type&quot;:&quot;STROKE_WIDTH&quot;,&quot;scale&quot;:0.8},&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67841b1d-2c60-426f-901f-acec5a506d3f&quot;,&quot;order&quot;:&quot;53&quot;}},&quot;b0a9eb65-4f92-46ec-bfbf-e78d71faf17b&quot;:{&quot;type&quot;:&quot;FIGURE_OBJECT&quot;,&quot;id&quot;:&quot;b0a9eb65-4f92-46ec-bfbf-e78d71faf17b&quot;,&quot;relativeTransform&quot;:{&quot;translate&quot;:{&quot;x&quot;:251.65369667291392,&quot;y&quot;:66.14381527872412},&quot;rotate&quot;:0,&quot;skewX&quot;:0,&quot;scale&quot;:{&quot;x&quot;:1,&quot;y&quot;:1}},&quot;opacity&quot;:1,&quot;path&quot;:{&quot;type&quot;:&quot;POLY_LINE&quot;,&quot;points&quot;:[{&quot;x&quot;:9.077224487744703,&quot;y&quot;:0},{&quot;x&quot;:-9.077224487744703,&quot;y&quot;:0}],&quot;closed&quot;:false},&quot;pathStyles&quot;:[{&quot;type&quot;:&quot;FILL&quot;,&quot;fillStyle&quot;:&quot;rgba(0,0,0,0)&quot;},{&quot;type&quot;:&quot;STROKE&quot;,&quot;strokeStyle&quot;:&quot;#232323&quot;,&quot;lineWidth&quot;:0.6456030398626008,&quot;lineJoin&quot;:&quot;round&quot;}],&quot;pathMarkers&quot;:{&quot;markerEnd&quot;:{&quot;type&quot;:&quot;PATH&quot;,&quot;units&quot;:{&quot;type&quot;:&quot;STROKE_WIDTH&quot;,&quot;scale&quot;:0.8},&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67841b1d-2c60-426f-901f-acec5a506d3f&quot;,&quot;order&quot;:&quot;55&quot;}},&quot;b6b66369-1057-4d68-9590-6a05bc1de117&quot;:{&quot;type&quot;:&quot;FIGURE_OBJECT&quot;,&quot;id&quot;:&quot;b6b66369-1057-4d68-9590-6a05bc1de117&quot;,&quot;relativeTransform&quot;:{&quot;translate&quot;:{&quot;x&quot;:273.35733116796524,&quot;y&quot;:265.5522517977667},&quot;rotate&quot;:0,&quot;skewX&quot;:0,&quot;scale&quot;:{&quot;x&quot;:1,&quot;y&quot;:1}},&quot;opacity&quot;:1,&quot;pathStyles&quot;:[{&quot;type&quot;:&quot;FILL&quot;,&quot;fillStyle&quot;:&quot;#232323&quot;}],&quot;text&quot;:{&quot;textData&quot;:{&quot;lineSpacing&quot;:&quot;normal&quot;,&quot;alignment&quot;:&quot;center&quot;,&quot;lines&quot;:[{&quot;runs&quot;:[{&quot;style&quot;:{&quot;fontFamily&quot;:&quot;Roboto&quot;,&quot;fontSize&quot;:10.329648637801613,&quot;color&quot;:&quot;#232323&quot;,&quot;fontWeight&quot;:&quot;normal&quot;,&quot;fontStyle&quot;:&quot;normal&quot;,&quot;decoration&quot;:&quot;none&quot;,&quot;script&quot;:&quot;none&quot;},&quot;range&quot;:[0,32]}],&quot;text&quot;:&quot;Ready to-use purified plasmid DNA&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97.36867783252636,&quot;y&quot;:25.21260639514617},&quot;targetSize&quot;:{&quot;x&quot;:62.861514396081255,&quot;y&quot;:16.277335331565617},&quot;format&quot;:&quot;BETTER_TEXT&quot;,&quot;verticalAlign&quot;:&quot;TOP&quot;},&quot;isLocked&quot;:false,&quot;parent&quot;:{&quot;type&quot;:&quot;CHILD&quot;,&quot;parentId&quot;:&quot;67841b1d-2c60-426f-901f-acec5a506d3f&quot;,&quot;order&quot;:&quot;555&quot;}},&quot;b5acd682-f4da-4d82-a94a-faf56be32a60&quot;:{&quot;type&quot;:&quot;FIGURE_OBJECT&quot;,&quot;id&quot;:&quot;b5acd682-f4da-4d82-a94a-faf56be32a60&quot;,&quot;relativeTransform&quot;:{&quot;translate&quot;:{&quot;x&quot;:109.59997186068473,&quot;y&quot;:-37.308754070619806},&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7]}],&quot;text&quot;:&quot;Buffer 3&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37.905571685393156,&quot;y&quot;:12.266457757389416},&quot;targetSize&quot;:{&quot;x&quot;:24.47195230781955,&quot;y&quot;:7.919262416516788},&quot;format&quot;:&quot;BETTER_TEXT&quot;,&quot;verticalAlign&quot;:&quot;TOP&quot;},&quot;isLocked&quot;:false,&quot;parent&quot;:{&quot;type&quot;:&quot;CHILD&quot;,&quot;parentId&quot;:&quot;67841b1d-2c60-426f-901f-acec5a506d3f&quot;,&quot;order&quot;:&quot;56&quot;}},&quot;d2871938-5118-426d-aead-e0c2db5142da&quot;:{&quot;type&quot;:&quot;FIGURE_OBJECT&quot;,&quot;id&quot;:&quot;d2871938-5118-426d-aead-e0c2db5142da&quot;,&quot;relativeTransform&quot;:{&quot;translate&quot;:{&quot;x&quot;:84.59145074548952,&quot;y&quot;:84.35417038692749},&quot;rotate&quot;:0,&quot;skewX&quot;:0,&quot;scale&quot;:{&quot;x&quot;:1,&quot;y&quot;:1}},&quot;opacity&quot;:1,&quot;pathStyles&quot;:[{&quot;type&quot;:&quot;FILL&quot;,&quot;fillStyle&quot;:&quot;#232323&quot;}],&quot;text&quot;:{&quot;textData&quot;:{&quot;lineSpacing&quot;:&quot;normal&quot;,&quot;alignment&quot;:&quot;center&quot;,&quot;lines&quot;:[{&quot;runs&quot;:[{&quot;style&quot;:{&quot;fontFamily&quot;:&quot;Roboto&quot;,&quot;fontSize&quot;:10.329648637801613,&quot;color&quot;:&quot;#232323&quot;,&quot;fontWeight&quot;:&quot;normal&quot;,&quot;fontStyle&quot;:&quot;normal&quot;,&quot;decoration&quot;:&quot;none&quot;,&quot;script&quot;:&quot;none&quot;},&quot;range&quot;:[0,16]}],&quot;text&quot;:&quot;Neutralized cells&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77.85570018178655,&quot;y&quot;:12.266457757389416},&quot;targetSize&quot;:{&quot;x&quot;:50.26387670799264,&quot;y&quot;:7.919262416516788},&quot;format&quot;:&quot;BETTER_TEXT&quot;,&quot;verticalAlign&quot;:&quot;TOP&quot;},&quot;isLocked&quot;:false,&quot;parent&quot;:{&quot;type&quot;:&quot;CHILD&quot;,&quot;parentId&quot;:&quot;67841b1d-2c60-426f-901f-acec5a506d3f&quot;,&quot;order&quot;:&quot;57&quot;}},&quot;2eea00bd-d519-4de7-8915-aef911fc88cd&quot;:{&quot;type&quot;:&quot;FIGURE_OBJECT&quot;,&quot;id&quot;:&quot;2eea00bd-d519-4de7-8915-aef911fc88cd&quot;,&quot;relativeTransform&quot;:{&quot;translate&quot;:{&quot;x&quot;:70.01072483948464,&quot;y&quot;:30.82081804942518},&quot;rotate&quot;:0,&quot;skewX&quot;:0,&quot;scale&quot;:{&quot;x&quot;:1,&quot;y&quot;:1}},&quot;opacity&quot;:1,&quot;source&quot;:{&quot;type&quot;:&quot;ASSETS&quot;},&quot;pathStyles&quot;:[{&quot;type&quot;:&quot;FILL&quot;,&quot;fillStyle&quot;:&quot;rgb(0,0,0)&quot;}],&quot;isLocked&quot;:false,&quot;parent&quot;:{&quot;type&quot;:&quot;CHILD&quot;,&quot;parentId&quot;:&quot;67841b1d-2c60-426f-901f-acec5a506d3f&quot;,&quot;order&quot;:&quot;575&quot;}},&quot;259eb06f-26d9-45ff-995e-3fa45bf09ed5&quot;:{&quot;type&quot;:&quot;FIGURE_OBJECT&quot;,&quot;id&quot;:&quot;259eb06f-26d9-45ff-995e-3fa45bf09ed5&quot;,&quot;name&quot;:&quot;Eppendorf tube (1/3 liquid, open)&quot;,&quot;relativeTransform&quot;:{&quot;translate&quot;:{&quot;x&quot;:0,&quot;y&quot;:-2.7523713009540565e-14},&quot;rotate&quot;:0,&quot;skewX&quot;:0,&quot;scale&quot;:{&quot;x&quot;:0.208259045116968,&quot;y&quot;:0.20825904511696797}},&quot;opacity&quot;:1,&quot;image&quot;:{&quot;url&quot;:&quot;https://icons.biorender.com/biorender/5e41d7bee250000028d2f67b/20200210222445/image/eppendorf-tube-1-3-open.png&quot;,&quot;fallbackUrl&quot;:&quot;https://res.cloudinary.com/dlcjuc3ej/image/upload/v1581373485/m3ui4koc2z6ezukn2zik.svg#/keystone/api/icons/5e41d7bee250000028d2f67b/20200210222445/image/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2eea00bd-d519-4de7-8915-aef911fc88cd&quot;,&quot;order&quot;:&quot;2&quot;}},&quot;01b3fe85-6a25-4259-aa09-9526075fe361&quot;:{&quot;type&quot;:&quot;FIGURE_OBJECT&quot;,&quot;id&quot;:&quot;01b3fe85-6a25-4259-aa09-9526075fe361&quot;,&quot;relativeTransform&quot;:{&quot;translate&quot;:{&quot;x&quot;:12.290305403922373,&quot;y&quot;:26.6249302370679},&quot;rotate&quot;:0},&quot;opacity&quot;:1,&quot;source&quot;:{&quot;type&quot;:&quot;ASSETS&quot;},&quot;pathStyles&quot;:[{&quot;type&quot;:&quot;FILL&quot;,&quot;fillStyle&quot;:&quot;rgb(0,0,0)&quot;}],&quot;isLocked&quot;:false,&quot;parent&quot;:{&quot;type&quot;:&quot;CHILD&quot;,&quot;parentId&quot;:&quot;2eea00bd-d519-4de7-8915-aef911fc88cd&quot;,&quot;order&quot;:&quot;5&quot;}},&quot;617110fc-45c8-47d4-950e-2534e82af688&quot;:{&quot;type&quot;:&quot;FIGURE_OBJECT&quot;,&quot;id&quot;:&quot;617110fc-45c8-47d4-950e-2534e82af688&quot;,&quot;name&quot;:&quot;Cell death (apoptosis 2)&quot;,&quot;relativeTransform&quot;:{&quot;translate&quot;:{&quot;x&quot;:0.4968740434220887,&quot;y&quot;:4.549362024817606},&quot;rotate&quot;:2.9459178891194995,&quot;skewX&quot;:7.966481472280275e-17,&quot;scale&quot;:{&quot;x&quot;:0.013042981187367499,&quot;y&quot;:0.013042981187367499}},&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02&quot;}},&quot;4ad768bb-87ef-40e8-8051-7a3720185d9a&quot;:{&quot;type&quot;:&quot;FIGURE_OBJECT&quot;,&quot;id&quot;:&quot;4ad768bb-87ef-40e8-8051-7a3720185d9a&quot;,&quot;name&quot;:&quot;Cell death (apoptosis 2)&quot;,&quot;relativeTransform&quot;:{&quot;translate&quot;:{&quot;x&quot;:3.9233797573639193,&quot;y&quot;:2.5322110510973124},&quot;rotate&quot;:2.1510147669254036,&quot;skewX&quot;:-1.3613743808630146e-16,&quot;scale&quot;:{&quot;x&quot;:0.00997749126672541,&quot;y&quot;:0.009977491266725414}},&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05&quot;}},&quot;80696abd-8e5f-41b3-8c97-a2e8fdee8792&quot;:{&quot;type&quot;:&quot;FIGURE_OBJECT&quot;,&quot;id&quot;:&quot;80696abd-8e5f-41b3-8c97-a2e8fdee8792&quot;,&quot;name&quot;:&quot;Cell death (apoptosis 2)&quot;,&quot;relativeTransform&quot;:{&quot;translate&quot;:{&quot;x&quot;:-2.236562333120374,&quot;y&quot;:2.7406159624570274},&quot;rotate&quot;:-1.020462060537078,&quot;skewX&quot;:6.806871904315071e-17,&quot;scale&quot;:{&quot;x&quot;:0.009977491266725412,&quot;y&quot;:0.009977491266725348}},&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1&quot;}},&quot;6527acc4-c0fa-4319-a5cc-5ab8b5f0e236&quot;:{&quot;type&quot;:&quot;FIGURE_OBJECT&quot;,&quot;id&quot;:&quot;6527acc4-c0fa-4319-a5cc-5ab8b5f0e236&quot;,&quot;name&quot;:&quot;Cell death (apoptosis 2)&quot;,&quot;relativeTransform&quot;:{&quot;translate&quot;:{&quot;x&quot;:0.06064877910446686,&quot;y&quot;:-1.4742704299158071},&quot;rotate&quot;:-1.020462060537078,&quot;skewX&quot;:-1.492601959369949e-16,&quot;scale&quot;:{&quot;x&quot;:0.01167034698919164,&quot;y&quot;:0.011670346989191638}},&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15&quot;}},&quot;4c9d49a1-842d-4ac7-85f7-6be2b38511a5&quot;:{&quot;type&quot;:&quot;FIGURE_OBJECT&quot;,&quot;id&quot;:&quot;4c9d49a1-842d-4ac7-85f7-6be2b38511a5&quot;,&quot;name&quot;:&quot;Cell death (apoptosis 2)&quot;,&quot;relativeTransform&quot;:{&quot;translate&quot;:{&quot;x&quot;:3.385163663184679,&quot;y&quot;:-0.5879575666613838},&quot;rotate&quot;:1.0615720499899666,&quot;skewX&quot;:0,&quot;scale&quot;:{&quot;x&quot;:0.013042981187367499,&quot;y&quot;:0.013042981187367499}},&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2&quot;}},&quot;b8386c13-c6b0-403b-932d-7c727fde53e1&quot;:{&quot;type&quot;:&quot;FIGURE_OBJECT&quot;,&quot;id&quot;:&quot;b8386c13-c6b0-403b-932d-7c727fde53e1&quot;,&quot;name&quot;:&quot;Cell death (apoptosis 2)&quot;,&quot;relativeTransform&quot;:{&quot;translate&quot;:{&quot;x&quot;:-1.9299563963709119,&quot;y&quot;:-0.06553159693454917},&quot;rotate&quot;:-1.314833170822922,&quot;skewX&quot;:3.9832407361401375e-17,&quot;scale&quot;:{&quot;x&quot;:0.013042981187367499,&quot;y&quot;:0.013042981187367497}},&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25&quot;}},&quot;b95704e2-4b95-416d-85a5-c1abe97d34f4&quot;:{&quot;type&quot;:&quot;FIGURE_OBJECT&quot;,&quot;id&quot;:&quot;b95704e2-4b95-416d-85a5-c1abe97d34f4&quot;,&quot;name&quot;:&quot;Cell death (apoptosis 2)&quot;,&quot;relativeTransform&quot;:{&quot;translate&quot;:{&quot;x&quot;:0.9586971243602936,&quot;y&quot;:1.5690733100212857},&quot;rotate&quot;:-2.7399822396034246,&quot;skewX&quot;:-3.9115081240161244e-16,&quot;scale&quot;:{&quot;x&quot;:0.014418286467443708,&quot;y&quot;:0.014418286467443706}},&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3&quot;}},&quot;07d1051a-90c7-4629-8e34-571c78ddff71&quot;:{&quot;type&quot;:&quot;FIGURE_OBJECT&quot;,&quot;id&quot;:&quot;07d1051a-90c7-4629-8e34-571c78ddff71&quot;,&quot;name&quot;:&quot;Cell death (apoptosis 2)&quot;,&quot;relativeTransform&quot;:{&quot;translate&quot;:{&quot;x&quot;:2.967184589880418,&quot;y&quot;:-3.7250424629735632},&quot;rotate&quot;:2.0698664792215435,&quot;skewX&quot;:2.4406319518530785e-16,&quot;scale&quot;:{&quot;x&quot;:0.01490352472648184,&quot;y&quot;:0.014903524726481843}},&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4&quot;}},&quot;de601e05-c59a-4744-aef5-832be0eff9da&quot;:{&quot;type&quot;:&quot;FIGURE_OBJECT&quot;,&quot;id&quot;:&quot;de601e05-c59a-4744-aef5-832be0eff9da&quot;,&quot;name&quot;:&quot;Cell death (apoptosis 2)&quot;,&quot;relativeTransform&quot;:{&quot;translate&quot;:{&quot;x&quot;:3.7030530488175835,&quot;y&quot;:-8.20839997026455},&quot;rotate&quot;:1.274963357027448,&quot;skewX&quot;:-1.564028214932319e-16,&quot;scale&quot;:{&quot;x&quot;:0.011400751535693237,&quot;y&quot;:0.011400751535693239}},&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5&quot;}},&quot;3d8b3e28-06d7-4318-a510-89c5650eab3c&quot;:{&quot;type&quot;:&quot;FIGURE_OBJECT&quot;,&quot;id&quot;:&quot;3d8b3e28-06d7-4318-a510-89c5650eab3c&quot;,&quot;name&quot;:&quot;Cell death (apoptosis 2)&quot;,&quot;relativeTransform&quot;:{&quot;translate&quot;:{&quot;x&quot;:-0.6200723569723846,&quot;y&quot;:-2.6487464382447454},&quot;rotate&quot;:-1.8965134704350344,&quot;skewX&quot;:-1.0426854766215462e-16,&quot;scale&quot;:{&quot;x&quot;:0.011400751535693237,&quot;y&quot;:0.011400751535693233}},&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55&quot;}},&quot;314e6d41-7694-40ad-9bf1-2496a5619282&quot;:{&quot;type&quot;:&quot;FIGURE_OBJECT&quot;,&quot;id&quot;:&quot;314e6d41-7694-40ad-9bf1-2496a5619282&quot;,&quot;name&quot;:&quot;Cell death (apoptosis 2)&quot;,&quot;relativeTransform&quot;:{&quot;translate&quot;:{&quot;x&quot;:-2.6394692340065595,&quot;y&quot;:-7.74847498844547},&quot;rotate&quot;:-1.896513470435034,&quot;skewX&quot;:0,&quot;scale&quot;:{&quot;x&quot;:0.013335088230326949,&quot;y&quot;:0.013335088230326949}},&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6&quot;}},&quot;2642af1c-8085-4a73-9774-a73f8447e542&quot;:{&quot;type&quot;:&quot;FIGURE_OBJECT&quot;,&quot;id&quot;:&quot;2642af1c-8085-4a73-9774-a73f8447e542&quot;,&quot;name&quot;:&quot;Cell death (apoptosis 2)&quot;,&quot;relativeTransform&quot;:{&quot;translate&quot;:{&quot;x&quot;:0.570455202261029,&quot;y&quot;:-10.018390036007796},&quot;rotate&quot;:0.1855206400920107,&quot;skewX&quot;:3.050789939816348e-17,&quot;scale&quot;:{&quot;x&quot;:0.01490352472648184,&quot;y&quot;:0.01490352472648184}},&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65&quot;}},&quot;f9a16ab7-f376-46e8-b968-52a72541dea1&quot;:{&quot;type&quot;:&quot;FIGURE_OBJECT&quot;,&quot;id&quot;:&quot;f9a16ab7-f376-46e8-b968-52a72541dea1&quot;,&quot;name&quot;:&quot;Cell death (apoptosis 2)&quot;,&quot;relativeTransform&quot;:{&quot;translate&quot;:{&quot;x&quot;:-2.859025875566614,&quot;y&quot;:-4.970612339754163},&quot;rotate&quot;:-2.1908845807208777,&quot;skewX&quot;:1.8304739638898089e-16,&quot;scale&quot;:{&quot;x&quot;:0.01490352472648184,&quot;y&quot;:0.014903524726481843}},&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7&quot;}},&quot;4de0bbd5-27c8-486c-8298-e7bd5d33b575&quot;:{&quot;type&quot;:&quot;FIGURE_OBJECT&quot;,&quot;id&quot;:&quot;4de0bbd5-27c8-486c-8298-e7bd5d33b575&quot;,&quot;name&quot;:&quot;Cell death (apoptosis 2)&quot;,&quot;relativeTransform&quot;:{&quot;translate&quot;:{&quot;x&quot;:0.6889127959402295,&quot;y&quot;:-6.310544238794239},&quot;rotate&quot;:2.6671516576782057,&quot;skewX&quot;:0,&quot;scale&quot;:{&quot;x&quot;:0.016475013326643927,&quot;y&quot;:0.01647501332664393}},&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75&quot;}},&quot;88ef5def-dda8-447a-9c9c-342b32a2c7fc&quot;:{&quot;type&quot;:&quot;FIGURE_OBJECT&quot;,&quot;id&quot;:&quot;88ef5def-dda8-447a-9c9c-342b32a2c7fc&quot;,&quot;name&quot;:&quot;Cell death (apoptosis 2)&quot;,&quot;relativeTransform&quot;:{&quot;translate&quot;:{&quot;x&quot;:0.8045852378893411,&quot;y&quot;:7.7071211783762825},&quot;rotate&quot;:0,&quot;skewX&quot;:0,&quot;scale&quot;:{&quot;x&quot;:0.009864313088501275,&quot;y&quot;:0.009864313088501275}},&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8&quot;}},&quot;bb50c1c0-a6b0-4a52-855c-16597fabf279&quot;:{&quot;type&quot;:&quot;FIGURE_OBJECT&quot;,&quot;id&quot;:&quot;bb50c1c0-a6b0-4a52-855c-16597fabf279&quot;,&quot;name&quot;:&quot;Cell death (apoptosis 2)&quot;,&quot;relativeTransform&quot;:{&quot;translate&quot;:{&quot;x&quot;:0.8045852378893411,&quot;y&quot;:11.445808382220712},&quot;rotate&quot;:0,&quot;skewX&quot;:0,&quot;scale&quot;:{&quot;x&quot;:0.009864313088501275,&quot;y&quot;:0.009864313088501275}},&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01b3fe85-6a25-4259-aa09-9526075fe361&quot;,&quot;order&quot;:&quot;9&quot;}},&quot;479444f2-8c1b-4228-88f7-b60f414f33b5&quot;:{&quot;type&quot;:&quot;FIGURE_OBJECT&quot;,&quot;id&quot;:&quot;479444f2-8c1b-4228-88f7-b60f414f33b5&quot;,&quot;relativeTransform&quot;:{&quot;translate&quot;:{&quot;x&quot;:-68.05620407533665,&quot;y&quot;:-37.308754070619806},&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0.329648637801613,&quot;color&quot;:&quot;#232323&quot;,&quot;fontWeight&quot;:&quot;normal&quot;,&quot;fontStyle&quot;:&quot;normal&quot;,&quot;decoration&quot;:&quot;none&quot;,&quot;script&quot;:&quot;none&quot;},&quot;range&quot;:[0,7]}],&quot;text&quot;:&quot;Buffer 2&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37.905571685393156,&quot;y&quot;:12.266457757389416},&quot;targetSize&quot;:{&quot;x&quot;:24.47195230781955,&quot;y&quot;:7.919262416516788},&quot;format&quot;:&quot;BETTER_TEXT&quot;,&quot;verticalAlign&quot;:&quot;TOP&quot;},&quot;isLocked&quot;:false,&quot;parent&quot;:{&quot;type&quot;:&quot;CHILD&quot;,&quot;parentId&quot;:&quot;67841b1d-2c60-426f-901f-acec5a506d3f&quot;,&quot;order&quot;:&quot;58&quot;}},&quot;3b350cab-e0b5-4566-9409-7ae0daae712d&quot;:{&quot;type&quot;:&quot;FIGURE_OBJECT&quot;,&quot;id&quot;:&quot;3b350cab-e0b5-4566-9409-7ae0daae712d&quot;,&quot;relativeTransform&quot;:{&quot;translate&quot;:{&quot;x&quot;:-92.51750936024574,&quot;y&quot;:84.35417038692749},&quot;rotate&quot;:0,&quot;skewX&quot;:0,&quot;scale&quot;:{&quot;x&quot;:1,&quot;y&quot;:1}},&quot;opacity&quot;:1,&quot;pathStyles&quot;:[{&quot;type&quot;:&quot;FILL&quot;,&quot;fillStyle&quot;:&quot;#232323&quot;}],&quot;text&quot;:{&quot;textData&quot;:{&quot;lineSpacing&quot;:&quot;normal&quot;,&quot;alignment&quot;:&quot;center&quot;,&quot;lines&quot;:[{&quot;runs&quot;:[{&quot;style&quot;:{&quot;fontFamily&quot;:&quot;Roboto&quot;,&quot;fontSize&quot;:10.329648637801613,&quot;color&quot;:&quot;#232323&quot;,&quot;fontWeight&quot;:&quot;normal&quot;,&quot;fontStyle&quot;:&quot;normal&quot;,&quot;decoration&quot;:&quot;none&quot;,&quot;script&quot;:&quot;none&quot;},&quot;range&quot;:[0,10]}],&quot;text&quot;:&quot;Lysed cells&quot;,&quot;baseStyle&quot;:{&quot;fontFamily&quot;:&quot;Roboto&quot;,&quot;fontSize&quot;:10.329648637801613,&quot;color&quot;:&quot;#232323&quot;,&quot;fontWeight&quot;:&quot;normal&quot;,&quot;fontStyle&quot;:&quot;normal&quot;,&quot;decoration&quot;:&quot;none&quot;,&quot;script&quot;:&quot;none&quot;}}],&quot;verticalAlign&quot;:&quot;TOP&quot;},&quot;size&quot;:{&quot;x&quot;:56.80166737300662,&quot;y&quot;:12.266457757389416},&quot;targetSize&quot;:{&quot;x&quot;:36.67132912527739,&quot;y&quot;:7.919262416516788},&quot;format&quot;:&quot;BETTER_TEXT&quot;,&quot;verticalAlign&quot;:&quot;TOP&quot;},&quot;isLocked&quot;:false,&quot;parent&quot;:{&quot;type&quot;:&quot;CHILD&quot;,&quot;parentId&quot;:&quot;67841b1d-2c60-426f-901f-acec5a506d3f&quot;,&quot;order&quot;:&quot;6&quot;}},&quot;f64c5c9f-4035-4dec-bd06-e67709a52a5a&quot;:{&quot;type&quot;:&quot;FIGURE_OBJECT&quot;,&quot;id&quot;:&quot;f64c5c9f-4035-4dec-bd06-e67709a52a5a&quot;,&quot;relativeTransform&quot;:{&quot;translate&quot;:{&quot;x&quot;:-107.34712154579721,&quot;y&quot;:30.82081804942518},&quot;rotate&quot;:0,&quot;skewX&quot;:0,&quot;scale&quot;:{&quot;x&quot;:1,&quot;y&quot;:1}},&quot;opacity&quot;:1,&quot;source&quot;:{&quot;type&quot;:&quot;ASSETS&quot;},&quot;pathStyles&quot;:[{&quot;type&quot;:&quot;FILL&quot;,&quot;fillStyle&quot;:&quot;rgb(0,0,0)&quot;}],&quot;isLocked&quot;:false,&quot;parent&quot;:{&quot;type&quot;:&quot;CHILD&quot;,&quot;parentId&quot;:&quot;67841b1d-2c60-426f-901f-acec5a506d3f&quot;,&quot;order&quot;:&quot;605&quot;}},&quot;7ff7ab3c-08cb-4ebc-b31e-9e46bf652af2&quot;:{&quot;type&quot;:&quot;FIGURE_OBJECT&quot;,&quot;id&quot;:&quot;7ff7ab3c-08cb-4ebc-b31e-9e46bf652af2&quot;,&quot;name&quot;:&quot;Eppendorf tube (1/3 liquid, open)&quot;,&quot;relativeTransform&quot;:{&quot;translate&quot;:{&quot;x&quot;:0,&quot;y&quot;:-2.7523713009540565e-14},&quot;rotate&quot;:0,&quot;skewX&quot;:0,&quot;scale&quot;:{&quot;x&quot;:0.208259045116968,&quot;y&quot;:0.20825904511696797}},&quot;opacity&quot;:1,&quot;image&quot;:{&quot;url&quot;:&quot;https://icons.biorender.com/biorender/5e41d7bee250000028d2f67b/20200210222445/image/eppendorf-tube-1-3-open.png&quot;,&quot;fallbackUrl&quot;:&quot;https://res.cloudinary.com/dlcjuc3ej/image/upload/v1581373485/m3ui4koc2z6ezukn2zik.svg#/keystone/api/icons/5e41d7bee250000028d2f67b/20200210222445/image/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f64c5c9f-4035-4dec-bd06-e67709a52a5a&quot;,&quot;order&quot;:&quot;2&quot;}},&quot;697206f4-c89c-4b1f-8036-1feadcd529b5&quot;:{&quot;type&quot;:&quot;FIGURE_OBJECT&quot;,&quot;id&quot;:&quot;697206f4-c89c-4b1f-8036-1feadcd529b5&quot;,&quot;relativeTransform&quot;:{&quot;translate&quot;:{&quot;x&quot;:12.119506129012004,&quot;y&quot;:24.6358800707604},&quot;rotate&quot;:0},&quot;opacity&quot;:1,&quot;source&quot;:{&quot;type&quot;:&quot;ASSETS&quot;},&quot;pathStyles&quot;:[{&quot;type&quot;:&quot;FILL&quot;,&quot;fillStyle&quot;:&quot;rgb(0,0,0)&quot;}],&quot;isLocked&quot;:false,&quot;parent&quot;:{&quot;type&quot;:&quot;CHILD&quot;,&quot;parentId&quot;:&quot;f64c5c9f-4035-4dec-bd06-e67709a52a5a&quot;,&quot;order&quot;:&quot;5&quot;}},&quot;df3a9264-0978-4631-a507-f047a82aba52&quot;:{&quot;type&quot;:&quot;FIGURE_OBJECT&quot;,&quot;id&quot;:&quot;df3a9264-0978-4631-a507-f047a82aba52&quot;,&quot;name&quot;:&quot;Cell death (apoptosis 2)&quot;,&quot;relativeTransform&quot;:{&quot;translate&quot;:{&quot;x&quot;:0.4968740434217951,&quot;y&quot;:4.42997826195151},&quot;rotate&quot;:2.9459178891194995,&quot;skewX&quot;:1.991620368070069e-16,&quot;scale&quot;:{&quot;x&quot;:0.013042981187367499,&quot;y&quot;:0.013042981187367499}},&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02&quot;}},&quot;fa636197-34ae-4828-8055-562a82514d6a&quot;:{&quot;type&quot;:&quot;FIGURE_OBJECT&quot;,&quot;id&quot;:&quot;fa636197-34ae-4828-8055-562a82514d6a&quot;,&quot;name&quot;:&quot;Cell death (apoptosis 2)&quot;,&quot;relativeTransform&quot;:{&quot;translate&quot;:{&quot;x&quot;:3.9233797573633318,&quot;y&quot;:2.412827288232537},&quot;rotate&quot;:2.1510147669254036,&quot;skewX&quot;:-1.3613743808630146e-16,&quot;scale&quot;:{&quot;x&quot;:0.00997749126672541,&quot;y&quot;:0.009977491266725414}},&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05&quot;}},&quot;6bed2c78-b782-429c-9228-fbfffdb5af8d&quot;:{&quot;type&quot;:&quot;FIGURE_OBJECT&quot;,&quot;id&quot;:&quot;6bed2c78-b782-429c-9228-fbfffdb5af8d&quot;,&quot;name&quot;:&quot;Cell death (apoptosis 2)&quot;,&quot;relativeTransform&quot;:{&quot;translate&quot;:{&quot;x&quot;:-2.236562333121035,&quot;y&quot;:2.621232199590197},&quot;rotate&quot;:-1.020462060537078,&quot;skewX&quot;:6.806871904315071e-17,&quot;scale&quot;:{&quot;x&quot;:0.009977491266725412,&quot;y&quot;:0.009977491266725348}},&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1&quot;}},&quot;c9b5f8f9-d511-41ad-86ba-fccd177ca6f8&quot;:{&quot;type&quot;:&quot;FIGURE_OBJECT&quot;,&quot;id&quot;:&quot;c9b5f8f9-d511-41ad-86ba-fccd177ca6f8&quot;,&quot;name&quot;:&quot;Cell death (apoptosis 2)&quot;,&quot;relativeTransform&quot;:{&quot;translate&quot;:{&quot;x&quot;:0.06064877910476045,&quot;y&quot;:-1.5936541927819037},&quot;rotate&quot;:-1.020462060537078,&quot;skewX&quot;:-1.492601959369949e-16,&quot;scale&quot;:{&quot;x&quot;:0.01167034698919164,&quot;y&quot;:0.011670346989191638}},&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15&quot;}},&quot;a36090ca-1132-48c7-9699-d57a6c8d3102&quot;:{&quot;type&quot;:&quot;FIGURE_OBJECT&quot;,&quot;id&quot;:&quot;a36090ca-1132-48c7-9699-d57a6c8d3102&quot;,&quot;name&quot;:&quot;Cell death (apoptosis 2)&quot;,&quot;relativeTransform&quot;:{&quot;translate&quot;:{&quot;x&quot;:3.3851636631840183,&quot;y&quot;:-0.7073413295270399},&quot;rotate&quot;:1.0615720499899666,&quot;skewX&quot;:0,&quot;scale&quot;:{&quot;x&quot;:0.013042981187367499,&quot;y&quot;:0.013042981187367499}},&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2&quot;}},&quot;7ff7277e-0606-4220-9c57-e6f4e2e5f017&quot;:{&quot;type&quot;:&quot;FIGURE_OBJECT&quot;,&quot;id&quot;:&quot;7ff7277e-0606-4220-9c57-e6f4e2e5f017&quot;,&quot;name&quot;:&quot;Cell death (apoptosis 2)&quot;,&quot;relativeTransform&quot;:{&quot;translate&quot;:{&quot;x&quot;:-1.9299563963720128,&quot;y&quot;:-0.1849153598006457},&quot;rotate&quot;:-1.314833170822922,&quot;skewX&quot;:3.9832407361401375e-17,&quot;scale&quot;:{&quot;x&quot;:0.013042981187367499,&quot;y&quot;:0.013042981187367497}},&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25&quot;}},&quot;02e87306-9298-4910-97dd-3663d506e5b5&quot;:{&quot;type&quot;:&quot;FIGURE_OBJECT&quot;,&quot;id&quot;:&quot;02e87306-9298-4910-97dd-3663d506e5b5&quot;,&quot;name&quot;:&quot;Cell death (apoptosis 2)&quot;,&quot;relativeTransform&quot;:{&quot;translate&quot;:{&quot;x&quot;:0.9586971243600729,&quot;y&quot;:1.4496895471560698},&quot;rotate&quot;:-2.7399822396034246,&quot;skewX&quot;:-4.563426144685478e-16,&quot;scale&quot;:{&quot;x&quot;:0.014418286467443708,&quot;y&quot;:0.014418286467443706}},&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3&quot;}},&quot;6641e03a-1583-4824-ac62-0adbbe983190&quot;:{&quot;type&quot;:&quot;FIGURE_OBJECT&quot;,&quot;id&quot;:&quot;6641e03a-1583-4824-ac62-0adbbe983190&quot;,&quot;name&quot;:&quot;Cell death (apoptosis 2)&quot;,&quot;relativeTransform&quot;:{&quot;translate&quot;:{&quot;x&quot;:2.9671845898808584,&quot;y&quot;:-3.8444262258396593},&quot;rotate&quot;:2.0698664792215435,&quot;skewX&quot;:3.050789939816348e-16,&quot;scale&quot;:{&quot;x&quot;:0.01490352472648184,&quot;y&quot;:0.014903524726481843}},&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4&quot;}},&quot;a8530f58-efe3-4e08-beb1-997a233b2b12&quot;:{&quot;type&quot;:&quot;FIGURE_OBJECT&quot;,&quot;id&quot;:&quot;a8530f58-efe3-4e08-beb1-997a233b2b12&quot;,&quot;name&quot;:&quot;Cell death (apoptosis 2)&quot;,&quot;relativeTransform&quot;:{&quot;translate&quot;:{&quot;x&quot;:3.7030530488170696,&quot;y&quot;:-8.327783733130646},&quot;rotate&quot;:1.274963357027448,&quot;skewX&quot;:-1.564028214932319e-16,&quot;scale&quot;:{&quot;x&quot;:0.011400751535693237,&quot;y&quot;:0.011400751535693239}},&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5&quot;}},&quot;72c08d84-4e34-4b18-afa9-fe1bbd6a2855&quot;:{&quot;type&quot;:&quot;FIGURE_OBJECT&quot;,&quot;id&quot;:&quot;72c08d84-4e34-4b18-afa9-fe1bbd6a2855&quot;,&quot;name&quot;:&quot;Cell death (apoptosis 2)&quot;,&quot;relativeTransform&quot;:{&quot;translate&quot;:{&quot;x&quot;:-0.620072356973411,&quot;y&quot;:-2.7681302011108406},&quot;rotate&quot;:-1.8965134704350342,&quot;skewX&quot;:-5.2134273831077334e-17,&quot;scale&quot;:{&quot;x&quot;:0.011400751535693233,&quot;y&quot;:0.011400751535693233}},&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55&quot;}},&quot;fc341980-a2a5-4e73-908a-9f5e3254d76b&quot;:{&quot;type&quot;:&quot;FIGURE_OBJECT&quot;,&quot;id&quot;:&quot;fc341980-a2a5-4e73-908a-9f5e3254d76b&quot;,&quot;name&quot;:&quot;Cell death (apoptosis 2)&quot;,&quot;relativeTransform&quot;:{&quot;translate&quot;:{&quot;x&quot;:-2.6394692340067065,&quot;y&quot;:-7.867858751311567},&quot;rotate&quot;:-1.896513470435034,&quot;skewX&quot;:0,&quot;scale&quot;:{&quot;x&quot;:0.013335088230326949,&quot;y&quot;:0.013335088230326949}},&quot;opacity&quot;:0.1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6&quot;}},&quot;ffe14f6e-b3f9-496e-aa2d-4d4c4e15674a&quot;:{&quot;type&quot;:&quot;FIGURE_OBJECT&quot;,&quot;id&quot;:&quot;ffe14f6e-b3f9-496e-aa2d-4d4c4e15674a&quot;,&quot;name&quot;:&quot;Cell death (apoptosis 2)&quot;,&quot;relativeTransform&quot;:{&quot;translate&quot;:{&quot;x&quot;:0.5704552022612491,&quot;y&quot;:-10.137773798873454},&quot;rotate&quot;:0.1855206400920107,&quot;skewX&quot;:3.050789939816348e-17,&quot;scale&quot;:{&quot;x&quot;:0.01490352472648184,&quot;y&quot;:0.01490352472648184}},&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65&quot;}},&quot;f1a8294f-0249-4a93-9559-84a931a5d76a&quot;:{&quot;type&quot;:&quot;FIGURE_OBJECT&quot;,&quot;id&quot;:&quot;f1a8294f-0249-4a93-9559-84a931a5d76a&quot;,&quot;name&quot;:&quot;Cell death (apoptosis 2)&quot;,&quot;relativeTransform&quot;:{&quot;translate&quot;:{&quot;x&quot;:-2.8590258755669806,&quot;y&quot;:-5.0899961026207},&quot;rotate&quot;:-2.1908845807208777,&quot;skewX&quot;:1.8304739638898089e-16,&quot;scale&quot;:{&quot;x&quot;:0.01490352472648184,&quot;y&quot;:0.014903524726481843}},&quot;opacity&quot;:0.59,&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7&quot;}},&quot;acc7e942-97e9-4896-81db-d49d2b1c6953&quot;:{&quot;type&quot;:&quot;FIGURE_OBJECT&quot;,&quot;id&quot;:&quot;acc7e942-97e9-4896-81db-d49d2b1c6953&quot;,&quot;name&quot;:&quot;Cell death (apoptosis 2)&quot;,&quot;relativeTransform&quot;:{&quot;translate&quot;:{&quot;x&quot;:0.6889127959404496,&quot;y&quot;:-6.429928001660335},&quot;rotate&quot;:2.6671516576782057,&quot;skewX&quot;:0,&quot;scale&quot;:{&quot;x&quot;:0.016475013326643927,&quot;y&quot;:0.01647501332664393}},&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75&quot;}},&quot;bd27c313-29ae-4144-b6f5-4253a9145b2e&quot;:{&quot;type&quot;:&quot;FIGURE_OBJECT&quot;,&quot;id&quot;:&quot;bd27c313-29ae-4144-b6f5-4253a9145b2e&quot;,&quot;name&quot;:&quot;Cell death (apoptosis 2)&quot;,&quot;relativeTransform&quot;:{&quot;translate&quot;:{&quot;x&quot;:0.8044420528261861,&quot;y&quot;:7.826504941241792},&quot;rotate&quot;:0,&quot;skewX&quot;:0,&quot;scale&quot;:{&quot;x&quot;:0.009864313088501275,&quot;y&quot;:0.009864313088501275}},&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8&quot;}},&quot;39ea4362-1f30-461b-821e-33952293505a&quot;:{&quot;type&quot;:&quot;FIGURE_OBJECT&quot;,&quot;id&quot;:&quot;39ea4362-1f30-461b-821e-33952293505a&quot;,&quot;name&quot;:&quot;Cell death (apoptosis 2)&quot;,&quot;relativeTransform&quot;:{&quot;translate&quot;:{&quot;x&quot;:0.8044420528261861,&quot;y&quot;:11.565192145086222},&quot;rotate&quot;:0,&quot;skewX&quot;:0,&quot;scale&quot;:{&quot;x&quot;:0.009864313088501275,&quot;y&quot;:0.009864313088501275}},&quot;opacity&quot;:1,&quot;image&quot;:{&quot;url&quot;:&quot;https://icons.biorender.com/biorender/5be319726f3d0b12005a9c5b/cell-death-apoptosis-2.png&quot;,&quot;fallbackUrl&quot;:&quot;https://res.cloudinary.com/dlcjuc3ej/image/upload/v1541609838/kf5x65d5ozyhsrytw8ga.svg#/keystone/api/icons/5be319726f3d0b12005a9c5b/cell-death-apoptosis-2.svg&quot;,&quot;size&quot;:{&quot;x&quot;:379,&quot;y&quot;:379},&quot;isPremium&quot;:false},&quot;source&quot;:{&quot;id&quot;:&quot;5be3187b6f3d0b12005a9c46&quot;,&quot;type&quot;:&quot;ASSETS&quot;},&quot;pathStyles&quot;:[{&quot;type&quot;:&quot;FILL&quot;,&quot;fillStyle&quot;:&quot;rgb(0,0,0)&quot;}],&quot;isLocked&quot;:false,&quot;parent&quot;:{&quot;type&quot;:&quot;CHILD&quot;,&quot;parentId&quot;:&quot;697206f4-c89c-4b1f-8036-1feadcd529b5&quot;,&quot;order&quot;:&quot;9&quot;}},&quot;e2a6986f-4e1e-4fcc-b305-e63cd568fc3c&quot;:{&quot;type&quot;:&quot;FIGURE_OBJECT&quot;,&quot;id&quot;:&quot;e2a6986f-4e1e-4fcc-b305-e63cd568fc3c&quot;,&quot;name&quot;:&quot;Plasmid (symbolic, 2)&quot;,&quot;relativeTransform&quot;:{&quot;translate&quot;:{&quot;x&quot;:241.94916409259082,&quot;y&quot;:237.03191985292358},&quot;rotate&quot;:0,&quot;skewX&quot;:0,&quot;scale&quot;:{&quot;x&quot;:1,&quot;y&quot;:1}},&quot;opacity&quot;:1,&quot;source&quot;:{&quot;id&quot;:&quot;5fab00188a991000a8cebde4&quot;,&quot;type&quot;:&quot;ASSETS&quot;},&quot;pathStyles&quot;:[{&quot;type&quot;:&quot;FILL&quot;,&quot;fillStyle&quot;:&quot;rgb(0,0,0)&quot;}],&quot;isLocked&quot;:false,&quot;parent&quot;:{&quot;type&quot;:&quot;CHILD&quot;,&quot;parentId&quot;:&quot;67841b1d-2c60-426f-901f-acec5a506d3f&quot;,&quot;order&quot;:&quot;61&quot;}},&quot;fdaad1d3-0192-4643-a42a-81f3767ead74&quot;:{&quot;type&quot;:&quot;FIGURE_OBJECT&quot;,&quot;id&quot;:&quot;fdaad1d3-0192-4643-a42a-81f3767ead74&quot;,&quot;relativeTransform&quot;:{&quot;translate&quot;:{&quot;x&quot;:0.20361201823038946,&quot;y&quot;:-0.6107579157600994},&quot;rotate&quot;:0},&quot;opacity&quot;:1,&quot;path&quot;:{&quot;type&quot;:&quot;ELLIPSE&quot;,&quot;size&quot;:{&quot;x&quot;:21.755233948596906,&quot;y&quot;:21.891764027900138}},&quot;pathStyles&quot;:[{&quot;type&quot;:&quot;FILL&quot;,&quot;fillStyle&quot;:&quot;rgba(0,0,0,0)&quot;},{&quot;type&quot;:&quot;STROKE&quot;,&quot;strokeStyle&quot;:&quot;rgba(23,23,23,1)&quot;,&quot;lineWidth&quot;:3.0306265959647023,&quot;lineJoin&quot;:&quot;round&quot;}],&quot;isLocked&quot;:false,&quot;parent&quot;:{&quot;type&quot;:&quot;CHILD&quot;,&quot;parentId&quot;:&quot;e2a6986f-4e1e-4fcc-b305-e63cd568fc3c&quot;,&quot;order&quot;:&quot;2&quot;}},&quot;dfd1e0c5-7f51-4375-915f-5e50578c9d23&quot;:{&quot;type&quot;:&quot;FIGURE_OBJECT&quot;,&quot;id&quot;:&quot;dfd1e0c5-7f51-4375-915f-5e50578c9d23&quot;,&quot;relativeTransform&quot;:{&quot;translate&quot;:{&quot;x&quot;:0,&quot;y&quot;:0},&quot;rotate&quot;:0},&quot;opacity&quot;:1,&quot;path&quot;:{&quot;type&quot;:&quot;ARC&quot;,&quot;size&quot;:{&quot;x&quot;:23.03596261711151,&quot;y&quot;:23.03937792508301},&quot;startAngle&quot;:-1.6867084817806015,&quot;sweepAngle&quot;:1.7555610387103866},&quot;pathStyles&quot;:[{&quot;type&quot;:&quot;FILL&quot;,&quot;fillStyle&quot;:&quot;rgba(0,0,0,0)&quot;},{&quot;type&quot;:&quot;STROKE&quot;,&quot;strokeStyle&quot;:&quot;rgba(13,135,247,1)&quot;,&quot;lineWidth&quot;:3.8387936882219553,&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e2a6986f-4e1e-4fcc-b305-e63cd568fc3c&quot;,&quot;order&quot;:&quot;5&quot;}},&quot;2c6ec1bc-93cd-41a5-884f-731de12820a9&quot;:{&quot;type&quot;:&quot;FIGURE_OBJECT&quot;,&quot;id&quot;:&quot;2c6ec1bc-93cd-41a5-884f-731de12820a9&quot;,&quot;relativeTransform&quot;:{&quot;translate&quot;:{&quot;x&quot;:-22.18521905101669,&quot;y&quot;:247.3326585450879},&quot;rotate&quot;:0,&quot;skewX&quot;:0,&quot;scale&quot;:{&quot;x&quot;:1,&quot;y&quot;:1}},&quot;opacity&quot;:1,&quot;source&quot;:{&quot;type&quot;:&quot;ASSETS&quot;},&quot;pathStyles&quot;:[{&quot;type&quot;:&quot;FILL&quot;,&quot;fillStyle&quot;:&quot;rgb(0,0,0)&quot;}],&quot;isLocked&quot;:false,&quot;parent&quot;:{&quot;type&quot;:&quot;CHILD&quot;,&quot;parentId&quot;:&quot;67841b1d-2c60-426f-901f-acec5a506d3f&quot;,&quot;order&quot;:&quot;62&quot;}},&quot;d668f1e2-3bfe-4637-ba24-fa0edd519f2e&quot;:{&quot;type&quot;:&quot;FIGURE_OBJECT&quot;,&quot;id&quot;:&quot;d668f1e2-3bfe-4637-ba24-fa0edd519f2e&quot;,&quot;name&quot;:&quot;Eppendorf tube (1/3 liquid, open)&quot;,&quot;relativeTransform&quot;:{&quot;translate&quot;:{&quot;x&quot;:2.293642750795047e-14,&quot;y&quot;:5.504742601908113e-14},&quot;rotate&quot;:0,&quot;skewX&quot;:0,&quot;scale&quot;:{&quot;x&quot;:0.20367891432921853,&quot;y&quot;:0.2036789143292185}},&quot;opacity&quot;:1,&quot;image&quot;:{&quot;url&quot;:&quot;https://icons.biorender.com/biorender/5e41d7bee250000028d2f67b/20200210222445/image/eppendorf-tube-1-3-open.png&quot;,&quot;fallbackUrl&quot;:&quot;https://res.cloudinary.com/dlcjuc3ej/image/upload/v1581373485/m3ui4koc2z6ezukn2zik.svg#/keystone/api/icons/5e41d7bee250000028d2f67b/20200210222445/image/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2c6ec1bc-93cd-41a5-884f-731de12820a9&quot;,&quot;order&quot;:&quot;1&quot;}},&quot;378be27d-6c87-43be-82c5-1832b6b74263&quot;:{&quot;type&quot;:&quot;FIGURE_OBJECT&quot;,&quot;id&quot;:&quot;378be27d-6c87-43be-82c5-1832b6b74263&quot;,&quot;relativeTransform&quot;:{&quot;translate&quot;:{&quot;x&quot;:12.463134306279102,&quot;y&quot;:-9.04422473787744},&quot;rotate&quot;:0},&quot;opacity&quot;:1,&quot;source&quot;:{&quot;type&quot;:&quot;ASSETS&quot;},&quot;pathStyles&quot;:[{&quot;type&quot;:&quot;FILL&quot;,&quot;fillStyle&quot;:&quot;rgb(0,0,0)&quot;}],&quot;isLocked&quot;:false,&quot;parent&quot;:{&quot;type&quot;:&quot;CHILD&quot;,&quot;parentId&quot;:&quot;2c6ec1bc-93cd-41a5-884f-731de12820a9&quot;,&quot;order&quot;:&quot;2&quot;}},&quot;685b7d21-4c75-47ac-b53a-fd1d2e594402&quot;:{&quot;type&quot;:&quot;FIGURE_OBJECT&quot;,&quot;id&quot;:&quot;685b7d21-4c75-47ac-b53a-fd1d2e594402&quot;,&quot;relativeTransform&quot;:{&quot;translate&quot;:{&quot;x&quot;:0.060701984101462436,&quot;y&quot;:0.031218163252168817},&quot;rotate&quot;:0},&quot;opacity&quot;:1,&quot;path&quot;:{&quot;type&quot;:&quot;RECT&quot;,&quot;size&quot;:{&quot;x&quot;:14.221607703747578,&quot;y&quot;:29.1959200103520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378be27d-6c87-43be-82c5-1832b6b74263&quot;,&quot;order&quot;:&quot;2&quot;}},&quot;6a02f806-b26a-4ebd-9281-50504bf11db7&quot;:{&quot;type&quot;:&quot;FIGURE_OBJECT&quot;,&quot;id&quot;:&quot;6a02f806-b26a-4ebd-9281-50504bf11db7&quot;,&quot;relativeTransform&quot;:{&quot;translate&quot;:{&quot;x&quot;:0.03642119046067573,&quot;y&quot;:16.129379725786084},&quot;rotate&quot;:0},&quot;opacity&quot;:1,&quot;path&quot;:{&quot;type&quot;:&quot;RECT&quot;,&quot;size&quot;:{&quot;x&quot;:9.316887388357559,&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378be27d-6c87-43be-82c5-1832b6b74263&quot;,&quot;order&quot;:&quot;5&quot;}},&quot;01e3b274-656c-4856-910c-411af2a485a6&quot;:{&quot;type&quot;:&quot;FIGURE_OBJECT&quot;,&quot;id&quot;:&quot;01e3b274-656c-4856-910c-411af2a485a6&quot;,&quot;relativeTransform&quot;:{&quot;translate&quot;:{&quot;x&quot;:1.720232063096285e-14,&quot;y&quot;:-16.129379725786134},&quot;rotate&quot;:0},&quot;opacity&quot;:1,&quot;path&quot;:{&quot;type&quot;:&quot;RECT&quot;,&quot;size&quot;:{&quot;x&quot;:19.303230944232997,&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378be27d-6c87-43be-82c5-1832b6b74263&quot;,&quot;order&quot;:&quot;7&quot;}},&quot;59518054-d96d-406f-88be-78bc7444840e&quot;:{&quot;type&quot;:&quot;FIGURE_OBJECT&quot;,&quot;id&quot;:&quot;59518054-d96d-406f-88be-78bc7444840e&quot;,&quot;name&quot;:&quot;Plasmid (symbolic, 2)&quot;,&quot;relativeTransform&quot;:{&quot;translate&quot;:{&quot;x&quot;:9.148556867071203,&quot;y&quot;:3.37049630651676},&quot;rotate&quot;:0},&quot;opacity&quot;:1,&quot;source&quot;:{&quot;id&quot;:&quot;5fab00188a991000a8cebde4&quot;,&quot;type&quot;:&quot;ASSETS&quot;},&quot;pathStyles&quot;:[{&quot;type&quot;:&quot;FILL&quot;,&quot;fillStyle&quot;:&quot;rgb(0,0,0)&quot;}],&quot;isLocked&quot;:false,&quot;parent&quot;:{&quot;type&quot;:&quot;CHILD&quot;,&quot;parentId&quot;:&quot;2c6ec1bc-93cd-41a5-884f-731de12820a9&quot;,&quot;order&quot;:&quot;5&quot;}},&quot;ebe303a1-a9eb-4db5-9d65-065e65ba9aad&quot;:{&quot;type&quot;:&quot;FIGURE_OBJECT&quot;,&quot;id&quot;:&quot;ebe303a1-a9eb-4db5-9d65-065e65ba9aad&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59518054-d96d-406f-88be-78bc7444840e&quot;,&quot;order&quot;:&quot;2&quot;}},&quot;be8ed17a-80f6-4f49-bccf-3bf2f3244451&quot;:{&quot;type&quot;:&quot;FIGURE_OBJECT&quot;,&quot;id&quot;:&quot;be8ed17a-80f6-4f49-bccf-3bf2f3244451&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59518054-d96d-406f-88be-78bc7444840e&quot;,&quot;order&quot;:&quot;5&quot;}},&quot;fbd005f1-74f9-4b5e-a1d7-771853b4909a&quot;:{&quot;type&quot;:&quot;FIGURE_OBJECT&quot;,&quot;id&quot;:&quot;fbd005f1-74f9-4b5e-a1d7-771853b4909a&quot;,&quot;name&quot;:&quot;Plasmid (symbolic, 2)&quot;,&quot;relativeTransform&quot;:{&quot;translate&quot;:{&quot;x&quot;:13.12214994174334,&quot;y&quot;:1.7099740760962936},&quot;rotate&quot;:0},&quot;opacity&quot;:1,&quot;source&quot;:{&quot;id&quot;:&quot;5fab00188a991000a8cebde4&quot;,&quot;type&quot;:&quot;ASSETS&quot;},&quot;pathStyles&quot;:[{&quot;type&quot;:&quot;FILL&quot;,&quot;fillStyle&quot;:&quot;rgb(0,0,0)&quot;}],&quot;isLocked&quot;:false,&quot;parent&quot;:{&quot;type&quot;:&quot;CHILD&quot;,&quot;parentId&quot;:&quot;2c6ec1bc-93cd-41a5-884f-731de12820a9&quot;,&quot;order&quot;:&quot;6&quot;}},&quot;6beb9cc0-7d3f-4d7b-9d27-648c6b9869c0&quot;:{&quot;type&quot;:&quot;FIGURE_OBJECT&quot;,&quot;id&quot;:&quot;6beb9cc0-7d3f-4d7b-9d27-648c6b9869c0&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fbd005f1-74f9-4b5e-a1d7-771853b4909a&quot;,&quot;order&quot;:&quot;2&quot;}},&quot;a424db51-2db1-4552-b8e8-bcce3802641c&quot;:{&quot;type&quot;:&quot;FIGURE_OBJECT&quot;,&quot;id&quot;:&quot;a424db51-2db1-4552-b8e8-bcce3802641c&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fbd005f1-74f9-4b5e-a1d7-771853b4909a&quot;,&quot;order&quot;:&quot;5&quot;}},&quot;50a0f07b-f0ee-4d2f-bdf4-d262a72589d4&quot;:{&quot;type&quot;:&quot;FIGURE_OBJECT&quot;,&quot;id&quot;:&quot;50a0f07b-f0ee-4d2f-bdf4-d262a72589d4&quot;,&quot;name&quot;:&quot;Plasmid (symbolic, 2)&quot;,&quot;relativeTransform&quot;:{&quot;translate&quot;:{&quot;x&quot;:16.362431598813735,&quot;y&quot;:3.370465094622978},&quot;rotate&quot;:0},&quot;opacity&quot;:1,&quot;source&quot;:{&quot;id&quot;:&quot;5fab00188a991000a8cebde4&quot;,&quot;type&quot;:&quot;ASSETS&quot;},&quot;pathStyles&quot;:[{&quot;type&quot;:&quot;FILL&quot;,&quot;fillStyle&quot;:&quot;rgb(0,0,0)&quot;}],&quot;isLocked&quot;:false,&quot;parent&quot;:{&quot;type&quot;:&quot;CHILD&quot;,&quot;parentId&quot;:&quot;2c6ec1bc-93cd-41a5-884f-731de12820a9&quot;,&quot;order&quot;:&quot;7&quot;}},&quot;f8edabc6-2530-4c03-883c-08bf9482c859&quot;:{&quot;type&quot;:&quot;FIGURE_OBJECT&quot;,&quot;id&quot;:&quot;f8edabc6-2530-4c03-883c-08bf9482c859&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50a0f07b-f0ee-4d2f-bdf4-d262a72589d4&quot;,&quot;order&quot;:&quot;2&quot;}},&quot;e1ea0b76-c94a-491d-b201-25086040a914&quot;:{&quot;type&quot;:&quot;FIGURE_OBJECT&quot;,&quot;id&quot;:&quot;e1ea0b76-c94a-491d-b201-25086040a914&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50a0f07b-f0ee-4d2f-bdf4-d262a72589d4&quot;,&quot;order&quot;:&quot;5&quot;}},&quot;595b8193-1e15-4cf0-9b81-5b0c467cda6a&quot;:{&quot;type&quot;:&quot;FIGURE_OBJECT&quot;,&quot;id&quot;:&quot;595b8193-1e15-4cf0-9b81-5b0c467cda6a&quot;,&quot;relativeTransform&quot;:{&quot;translate&quot;:{&quot;x&quot;:-210.58509814372067,&quot;y&quot;:247.3326585450879},&quot;rotate&quot;:0,&quot;skewX&quot;:0,&quot;scale&quot;:{&quot;x&quot;:1,&quot;y&quot;:1}},&quot;opacity&quot;:1,&quot;source&quot;:{&quot;type&quot;:&quot;ASSETS&quot;},&quot;pathStyles&quot;:[{&quot;type&quot;:&quot;FILL&quot;,&quot;fillStyle&quot;:&quot;rgb(0,0,0)&quot;}],&quot;isLocked&quot;:false,&quot;parent&quot;:{&quot;type&quot;:&quot;CHILD&quot;,&quot;parentId&quot;:&quot;67841b1d-2c60-426f-901f-acec5a506d3f&quot;,&quot;order&quot;:&quot;625&quot;}},&quot;752e51cd-d216-404b-b3f0-72bfc53867b5&quot;:{&quot;type&quot;:&quot;FIGURE_OBJECT&quot;,&quot;id&quot;:&quot;752e51cd-d216-404b-b3f0-72bfc53867b5&quot;,&quot;name&quot;:&quot;Eppendorf tube (1/3 liquid, open)&quot;,&quot;relativeTransform&quot;:{&quot;translate&quot;:{&quot;x&quot;:2.293642750795047e-14,&quot;y&quot;:5.504742601908113e-14},&quot;rotate&quot;:0,&quot;skewX&quot;:0,&quot;scale&quot;:{&quot;x&quot;:0.20367891432921853,&quot;y&quot;:0.2036789143292185}},&quot;opacity&quot;:1,&quot;image&quot;:{&quot;url&quot;:&quot;https://icons.biorender.com/biorender/5e41d7bee250000028d2f67b/20200210222445/image/eppendorf-tube-1-3-open.png&quot;,&quot;fallbackUrl&quot;:&quot;https://res.cloudinary.com/dlcjuc3ej/image/upload/v1581373485/m3ui4koc2z6ezukn2zik.svg#/keystone/api/icons/5e41d7bee250000028d2f67b/20200210222445/image/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595b8193-1e15-4cf0-9b81-5b0c467cda6a&quot;,&quot;order&quot;:&quot;1&quot;}},&quot;4ef1885c-79fc-46d6-8542-3447b6c010bd&quot;:{&quot;type&quot;:&quot;FIGURE_OBJECT&quot;,&quot;id&quot;:&quot;4ef1885c-79fc-46d6-8542-3447b6c010bd&quot;,&quot;relativeTransform&quot;:{&quot;translate&quot;:{&quot;x&quot;:12.69556225397657,&quot;y&quot;:-9.247783863092621},&quot;rotate&quot;:0},&quot;opacity&quot;:1,&quot;source&quot;:{&quot;type&quot;:&quot;ASSETS&quot;},&quot;pathStyles&quot;:[{&quot;type&quot;:&quot;FILL&quot;,&quot;fillStyle&quot;:&quot;rgb(0,0,0)&quot;}],&quot;isLocked&quot;:false,&quot;parent&quot;:{&quot;type&quot;:&quot;CHILD&quot;,&quot;parentId&quot;:&quot;595b8193-1e15-4cf0-9b81-5b0c467cda6a&quot;,&quot;order&quot;:&quot;2&quot;}},&quot;1d7aa092-52e5-44a2-abf6-d06e63acba39&quot;:{&quot;type&quot;:&quot;FIGURE_OBJECT&quot;,&quot;id&quot;:&quot;1d7aa092-52e5-44a2-abf6-d06e63acba39&quot;,&quot;relativeTransform&quot;:{&quot;translate&quot;:{&quot;x&quot;:0.060701984101462436,&quot;y&quot;:0.031218163252168817},&quot;rotate&quot;:0},&quot;opacity&quot;:1,&quot;path&quot;:{&quot;type&quot;:&quot;RECT&quot;,&quot;size&quot;:{&quot;x&quot;:14.221607703747578,&quot;y&quot;:29.1959200103520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4ef1885c-79fc-46d6-8542-3447b6c010bd&quot;,&quot;order&quot;:&quot;2&quot;}},&quot;d1b73591-0e7c-4f38-bd0b-af726bbd0e10&quot;:{&quot;type&quot;:&quot;FIGURE_OBJECT&quot;,&quot;id&quot;:&quot;d1b73591-0e7c-4f38-bd0b-af726bbd0e10&quot;,&quot;relativeTransform&quot;:{&quot;translate&quot;:{&quot;x&quot;:0.03642119046067573,&quot;y&quot;:16.129379725786084},&quot;rotate&quot;:0},&quot;opacity&quot;:1,&quot;path&quot;:{&quot;type&quot;:&quot;RECT&quot;,&quot;size&quot;:{&quot;x&quot;:9.316887388357559,&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4ef1885c-79fc-46d6-8542-3447b6c010bd&quot;,&quot;order&quot;:&quot;5&quot;}},&quot;be7dc53e-bd73-4014-a5d6-b3ea41a643ad&quot;:{&quot;type&quot;:&quot;FIGURE_OBJECT&quot;,&quot;id&quot;:&quot;be7dc53e-bd73-4014-a5d6-b3ea41a643ad&quot;,&quot;relativeTransform&quot;:{&quot;translate&quot;:{&quot;x&quot;:1.720232063096285e-14,&quot;y&quot;:-16.129379725786134},&quot;rotate&quot;:0},&quot;opacity&quot;:1,&quot;path&quot;:{&quot;type&quot;:&quot;RECT&quot;,&quot;size&quot;:{&quot;x&quot;:19.303230944232997,&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4ef1885c-79fc-46d6-8542-3447b6c010bd&quot;,&quot;order&quot;:&quot;7&quot;}},&quot;880448d1-e634-4014-a19d-efd50ce7c8f5&quot;:{&quot;type&quot;:&quot;FIGURE_OBJECT&quot;,&quot;id&quot;:&quot;880448d1-e634-4014-a19d-efd50ce7c8f5&quot;,&quot;name&quot;:&quot;Plasmid (symbolic, 2)&quot;,&quot;relativeTransform&quot;:{&quot;translate&quot;:{&quot;x&quot;:8.70480668209755,&quot;y&quot;:2.7767395362750262},&quot;rotate&quot;:0},&quot;opacity&quot;:1,&quot;source&quot;:{&quot;id&quot;:&quot;5fab00188a991000a8cebde4&quot;,&quot;type&quot;:&quot;ASSETS&quot;},&quot;pathStyles&quot;:[{&quot;type&quot;:&quot;FILL&quot;,&quot;fillStyle&quot;:&quot;rgb(0,0,0)&quot;}],&quot;isLocked&quot;:false,&quot;parent&quot;:{&quot;type&quot;:&quot;CHILD&quot;,&quot;parentId&quot;:&quot;595b8193-1e15-4cf0-9b81-5b0c467cda6a&quot;,&quot;order&quot;:&quot;5&quot;}},&quot;e8bae7a5-69c4-485d-b0ad-57bd027eaa90&quot;:{&quot;type&quot;:&quot;FIGURE_OBJECT&quot;,&quot;id&quot;:&quot;e8bae7a5-69c4-485d-b0ad-57bd027eaa90&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880448d1-e634-4014-a19d-efd50ce7c8f5&quot;,&quot;order&quot;:&quot;2&quot;}},&quot;580f62dd-f333-4f0d-91b9-ff6545b70cd4&quot;:{&quot;type&quot;:&quot;FIGURE_OBJECT&quot;,&quot;id&quot;:&quot;580f62dd-f333-4f0d-91b9-ff6545b70cd4&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880448d1-e634-4014-a19d-efd50ce7c8f5&quot;,&quot;order&quot;:&quot;5&quot;}},&quot;e8081225-6c56-47eb-9127-a868f67367b7&quot;:{&quot;type&quot;:&quot;FIGURE_OBJECT&quot;,&quot;id&quot;:&quot;e8081225-6c56-47eb-9127-a868f67367b7&quot;,&quot;name&quot;:&quot;Plasmid (symbolic, 2)&quot;,&quot;relativeTransform&quot;:{&quot;translate&quot;:{&quot;x&quot;:13.918696832027855,&quot;y&quot;:1.1162485177483419},&quot;rotate&quot;:0},&quot;opacity&quot;:1,&quot;source&quot;:{&quot;id&quot;:&quot;5fab00188a991000a8cebde4&quot;,&quot;type&quot;:&quot;ASSETS&quot;},&quot;pathStyles&quot;:[{&quot;type&quot;:&quot;FILL&quot;,&quot;fillStyle&quot;:&quot;rgb(0,0,0)&quot;}],&quot;isLocked&quot;:false,&quot;parent&quot;:{&quot;type&quot;:&quot;CHILD&quot;,&quot;parentId&quot;:&quot;595b8193-1e15-4cf0-9b81-5b0c467cda6a&quot;,&quot;order&quot;:&quot;6&quot;}},&quot;191575b0-3ae9-4e70-a326-2aeca54d034c&quot;:{&quot;type&quot;:&quot;FIGURE_OBJECT&quot;,&quot;id&quot;:&quot;191575b0-3ae9-4e70-a326-2aeca54d034c&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e8081225-6c56-47eb-9127-a868f67367b7&quot;,&quot;order&quot;:&quot;2&quot;}},&quot;4bf3551e-75d0-41f4-9efc-c128ad21c4c9&quot;:{&quot;type&quot;:&quot;FIGURE_OBJECT&quot;,&quot;id&quot;:&quot;4bf3551e-75d0-41f4-9efc-c128ad21c4c9&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e8081225-6c56-47eb-9127-a868f67367b7&quot;,&quot;order&quot;:&quot;5&quot;}},&quot;3f8f9e1b-a692-46d4-84a9-a9cd8a2d3bef&quot;:{&quot;type&quot;:&quot;FIGURE_OBJECT&quot;,&quot;id&quot;:&quot;3f8f9e1b-a692-46d4-84a9-a9cd8a2d3bef&quot;,&quot;name&quot;:&quot;Plasmid (symbolic, 2)&quot;,&quot;relativeTransform&quot;:{&quot;translate&quot;:{&quot;x&quot;:18.91394844803274,&quot;y&quot;:2.7765415098431205},&quot;rotate&quot;:0},&quot;opacity&quot;:1,&quot;source&quot;:{&quot;id&quot;:&quot;5fab00188a991000a8cebde4&quot;,&quot;type&quot;:&quot;ASSETS&quot;},&quot;pathStyles&quot;:[{&quot;type&quot;:&quot;FILL&quot;,&quot;fillStyle&quot;:&quot;rgb(0,0,0)&quot;}],&quot;isLocked&quot;:false,&quot;parent&quot;:{&quot;type&quot;:&quot;CHILD&quot;,&quot;parentId&quot;:&quot;595b8193-1e15-4cf0-9b81-5b0c467cda6a&quot;,&quot;order&quot;:&quot;7&quot;}},&quot;57d45fea-eb50-4197-8a34-c1ba9a162e71&quot;:{&quot;type&quot;:&quot;FIGURE_OBJECT&quot;,&quot;id&quot;:&quot;57d45fea-eb50-4197-8a34-c1ba9a162e71&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3f8f9e1b-a692-46d4-84a9-a9cd8a2d3bef&quot;,&quot;order&quot;:&quot;2&quot;}},&quot;66224ad9-2873-439c-a2e6-e153ce6ad854&quot;:{&quot;type&quot;:&quot;FIGURE_OBJECT&quot;,&quot;id&quot;:&quot;66224ad9-2873-439c-a2e6-e153ce6ad854&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3f8f9e1b-a692-46d4-84a9-a9cd8a2d3bef&quot;,&quot;order&quot;:&quot;5&quot;}},&quot;9f61c220-8e84-46b7-a99b-54c3f4acef09&quot;:{&quot;type&quot;:&quot;FIGURE_OBJECT&quot;,&quot;id&quot;:&quot;9f61c220-8e84-46b7-a99b-54c3f4acef09&quot;,&quot;relativeTransform&quot;:{&quot;translate&quot;:{&quot;x&quot;:68.8620387924621,&quot;y&quot;:247.3332460818451},&quot;rotate&quot;:0,&quot;skewX&quot;:0,&quot;scale&quot;:{&quot;x&quot;:1,&quot;y&quot;:1}},&quot;opacity&quot;:1,&quot;source&quot;:{&quot;type&quot;:&quot;ASSETS&quot;},&quot;pathStyles&quot;:[{&quot;type&quot;:&quot;FILL&quot;,&quot;fillStyle&quot;:&quot;rgb(0,0,0)&quot;}],&quot;isLocked&quot;:false,&quot;parent&quot;:{&quot;type&quot;:&quot;CHILD&quot;,&quot;parentId&quot;:&quot;67841b1d-2c60-426f-901f-acec5a506d3f&quot;,&quot;order&quot;:&quot;63&quot;}},&quot;3ce7cf4f-9077-4c5c-bf84-ccd3df9bf2a6&quot;:{&quot;type&quot;:&quot;FIGURE_OBJECT&quot;,&quot;id&quot;:&quot;3ce7cf4f-9077-4c5c-bf84-ccd3df9bf2a6&quot;,&quot;name&quot;:&quot;Eppendorf tube (1/3 liquid, open)&quot;,&quot;relativeTransform&quot;:{&quot;translate&quot;:{&quot;x&quot;:-5.046014051749103e-14,&quot;y&quot;:5.504742601908113e-14},&quot;rotate&quot;:0,&quot;skewX&quot;:0,&quot;scale&quot;:{&quot;x&quot;:0.20367891432921853,&quot;y&quot;:0.2036789143292185}},&quot;opacity&quot;:1,&quot;image&quot;:{&quot;url&quot;:&quot;https://icons.biorender.com/biorender/5e41d83ae250000028d2f67c/eppendorf-tube-1-3-open.png&quot;,&quot;fallbackUrl&quot;:&quot;https://res.cloudinary.com/dlcjuc3ej/image/upload/v1581373485/u68gmqsefjw58xoibgbm.svg#/keystone/api/icons/5e41d83ae250000028d2f67c/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9f61c220-8e84-46b7-a99b-54c3f4acef09&quot;,&quot;order&quot;:&quot;1&quot;}},&quot;788357f5-5be0-4176-8124-654964e94abe&quot;:{&quot;type&quot;:&quot;FIGURE_OBJECT&quot;,&quot;id&quot;:&quot;788357f5-5be0-4176-8124-654964e94abe&quot;,&quot;relativeTransform&quot;:{&quot;translate&quot;:{&quot;x&quot;:12.695562253977085,&quot;y&quot;:-9.247783863092621},&quot;rotate&quot;:0},&quot;opacity&quot;:1,&quot;source&quot;:{&quot;type&quot;:&quot;ASSETS&quot;},&quot;pathStyles&quot;:[{&quot;type&quot;:&quot;FILL&quot;,&quot;fillStyle&quot;:&quot;rgb(0,0,0)&quot;}],&quot;isLocked&quot;:false,&quot;parent&quot;:{&quot;type&quot;:&quot;CHILD&quot;,&quot;parentId&quot;:&quot;9f61c220-8e84-46b7-a99b-54c3f4acef09&quot;,&quot;order&quot;:&quot;2&quot;}},&quot;6c11c76e-f6e3-43d1-b365-03b23379ff23&quot;:{&quot;type&quot;:&quot;FIGURE_OBJECT&quot;,&quot;id&quot;:&quot;6c11c76e-f6e3-43d1-b365-03b23379ff23&quot;,&quot;relativeTransform&quot;:{&quot;translate&quot;:{&quot;x&quot;:0.060701984101462436,&quot;y&quot;:0.031218163252168817},&quot;rotate&quot;:0},&quot;opacity&quot;:1,&quot;path&quot;:{&quot;type&quot;:&quot;RECT&quot;,&quot;size&quot;:{&quot;x&quot;:14.221607703747578,&quot;y&quot;:29.1959200103520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788357f5-5be0-4176-8124-654964e94abe&quot;,&quot;order&quot;:&quot;1&quot;}},&quot;a727131f-bd55-47de-81ba-cf19f63df5f8&quot;:{&quot;type&quot;:&quot;FIGURE_OBJECT&quot;,&quot;id&quot;:&quot;a727131f-bd55-47de-81ba-cf19f63df5f8&quot;,&quot;relativeTransform&quot;:{&quot;translate&quot;:{&quot;x&quot;:0.03642119046067573,&quot;y&quot;:16.129379725786084},&quot;rotate&quot;:0},&quot;opacity&quot;:1,&quot;path&quot;:{&quot;type&quot;:&quot;RECT&quot;,&quot;size&quot;:{&quot;x&quot;:9.316887388357559,&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788357f5-5be0-4176-8124-654964e94abe&quot;,&quot;order&quot;:&quot;2&quot;}},&quot;f37ff4b5-3ac6-4249-84e4-291c294fe2cb&quot;:{&quot;type&quot;:&quot;FIGURE_OBJECT&quot;,&quot;id&quot;:&quot;f37ff4b5-3ac6-4249-84e4-291c294fe2cb&quot;,&quot;relativeTransform&quot;:{&quot;translate&quot;:{&quot;x&quot;:1.720232063096285e-14,&quot;y&quot;:-16.129379725786134},&quot;rotate&quot;:0},&quot;opacity&quot;:1,&quot;path&quot;:{&quot;type&quot;:&quot;RECT&quot;,&quot;size&quot;:{&quot;x&quot;:19.303230944232997,&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788357f5-5be0-4176-8124-654964e94abe&quot;,&quot;order&quot;:&quot;5&quot;}},&quot;812b0ac5-c269-431d-903c-aeda63e44c2e&quot;:{&quot;type&quot;:&quot;FIGURE_OBJECT&quot;,&quot;id&quot;:&quot;812b0ac5-c269-431d-903c-aeda63e44c2e&quot;,&quot;relativeTransform&quot;:{&quot;translate&quot;:{&quot;x&quot;:0.017341113455583933,&quot;y&quot;:7.142022015125971},&quot;rotate&quot;:0},&quot;opacity&quot;:0.58,&quot;path&quot;:{&quot;type&quot;:&quot;RECT&quot;,&quot;size&quot;:{&quot;x&quot;:13.354445744593745,&quot;y&quot;:14.107150347450627},&quot;cornerRounding&quot;:{&quot;type&quot;:&quot;ARC_LENGTH&quot;,&quot;global&quot;:0}},&quot;pathStyles&quot;:[{&quot;type&quot;:&quot;FILL&quot;,&quot;fillStyle&quot;:&quot;rgba(185,219,244,1)&quot;},{&quot;type&quot;:&quot;STROKE&quot;,&quot;strokeStyle&quot;:&quot;rgba(19,54,122,1)&quot;,&quot;lineWidth&quot;:0.5202934785746269,&quot;lineJoin&quot;:&quot;round&quot;,&quot;dashArray&quot;:[0,0]}],&quot;isLocked&quot;:false,&quot;parent&quot;:{&quot;type&quot;:&quot;CHILD&quot;,&quot;parentId&quot;:&quot;788357f5-5be0-4176-8124-654964e94abe&quot;,&quot;order&quot;:&quot;7&quot;}},&quot;66ee2c3c-5635-4b42-84bd-9b8a286e3354&quot;:{&quot;type&quot;:&quot;FIGURE_OBJECT&quot;,&quot;id&quot;:&quot;66ee2c3c-5635-4b42-84bd-9b8a286e3354&quot;,&quot;name&quot;:&quot;Plasmid (symbolic, 2)&quot;,&quot;relativeTransform&quot;:{&quot;translate&quot;:{&quot;x&quot;:9.802099526122818,&quot;y&quot;:-2.184436888423746},&quot;rotate&quot;:0},&quot;opacity&quot;:1,&quot;source&quot;:{&quot;id&quot;:&quot;5fab00188a991000a8cebde4&quot;,&quot;type&quot;:&quot;ASSETS&quot;},&quot;pathStyles&quot;:[{&quot;type&quot;:&quot;FILL&quot;,&quot;fillStyle&quot;:&quot;rgb(0,0,0)&quot;}],&quot;isLocked&quot;:false,&quot;parent&quot;:{&quot;type&quot;:&quot;CHILD&quot;,&quot;parentId&quot;:&quot;9f61c220-8e84-46b7-a99b-54c3f4acef09&quot;,&quot;order&quot;:&quot;5&quot;}},&quot;9ea26c0b-1262-4b43-866a-b23ce1febfb1&quot;:{&quot;type&quot;:&quot;FIGURE_OBJECT&quot;,&quot;id&quot;:&quot;9ea26c0b-1262-4b43-866a-b23ce1febfb1&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66ee2c3c-5635-4b42-84bd-9b8a286e3354&quot;,&quot;order&quot;:&quot;2&quot;}},&quot;e2cda3d7-cde0-4c3b-9ad3-ce84db9a792f&quot;:{&quot;type&quot;:&quot;FIGURE_OBJECT&quot;,&quot;id&quot;:&quot;e2cda3d7-cde0-4c3b-9ad3-ce84db9a792f&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66ee2c3c-5635-4b42-84bd-9b8a286e3354&quot;,&quot;order&quot;:&quot;5&quot;}},&quot;70282e7e-475e-4d12-9261-671aa76f46eb&quot;:{&quot;type&quot;:&quot;FIGURE_OBJECT&quot;,&quot;id&quot;:&quot;70282e7e-475e-4d12-9261-671aa76f46eb&quot;,&quot;name&quot;:&quot;Plasmid (symbolic, 2)&quot;,&quot;relativeTransform&quot;:{&quot;translate&quot;:{&quot;x&quot;:14.607322951820292,&quot;y&quot;:-5.121285116758703},&quot;rotate&quot;:0},&quot;opacity&quot;:1,&quot;source&quot;:{&quot;id&quot;:&quot;5fab00188a991000a8cebde4&quot;,&quot;type&quot;:&quot;ASSETS&quot;},&quot;pathStyles&quot;:[{&quot;type&quot;:&quot;FILL&quot;,&quot;fillStyle&quot;:&quot;rgb(0,0,0)&quot;}],&quot;isLocked&quot;:false,&quot;parent&quot;:{&quot;type&quot;:&quot;CHILD&quot;,&quot;parentId&quot;:&quot;9f61c220-8e84-46b7-a99b-54c3f4acef09&quot;,&quot;order&quot;:&quot;6&quot;}},&quot;96a6accf-c1f4-4446-b004-c8455eb0b34b&quot;:{&quot;type&quot;:&quot;FIGURE_OBJECT&quot;,&quot;id&quot;:&quot;96a6accf-c1f4-4446-b004-c8455eb0b34b&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70282e7e-475e-4d12-9261-671aa76f46eb&quot;,&quot;order&quot;:&quot;2&quot;}},&quot;d246e0c3-61c0-400b-be33-345a164f7453&quot;:{&quot;type&quot;:&quot;FIGURE_OBJECT&quot;,&quot;id&quot;:&quot;d246e0c3-61c0-400b-be33-345a164f7453&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70282e7e-475e-4d12-9261-671aa76f46eb&quot;,&quot;order&quot;:&quot;5&quot;}},&quot;aea06650-dd5a-4cde-b1be-03ed184ba4ca&quot;:{&quot;type&quot;:&quot;FIGURE_OBJECT&quot;,&quot;id&quot;:&quot;aea06650-dd5a-4cde-b1be-03ed184ba4ca&quot;,&quot;name&quot;:&quot;Plasmid (symbolic, 2)&quot;,&quot;relativeTransform&quot;:{&quot;translate&quot;:{&quot;x&quot;:15.62866696088285,&quot;y&quot;:1.7104862510672616},&quot;rotate&quot;:0},&quot;opacity&quot;:1,&quot;source&quot;:{&quot;id&quot;:&quot;5fab00188a991000a8cebde4&quot;,&quot;type&quot;:&quot;ASSETS&quot;},&quot;pathStyles&quot;:[{&quot;type&quot;:&quot;FILL&quot;,&quot;fillStyle&quot;:&quot;rgb(0,0,0)&quot;}],&quot;isLocked&quot;:false,&quot;parent&quot;:{&quot;type&quot;:&quot;CHILD&quot;,&quot;parentId&quot;:&quot;9f61c220-8e84-46b7-a99b-54c3f4acef09&quot;,&quot;order&quot;:&quot;7&quot;}},&quot;fa6af17e-d5f9-4bdb-85e6-e9207474b7b3&quot;:{&quot;type&quot;:&quot;FIGURE_OBJECT&quot;,&quot;id&quot;:&quot;fa6af17e-d5f9-4bdb-85e6-e9207474b7b3&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aea06650-dd5a-4cde-b1be-03ed184ba4ca&quot;,&quot;order&quot;:&quot;2&quot;}},&quot;0b79d49a-68f7-4e24-bd7b-d06b8975f257&quot;:{&quot;type&quot;:&quot;FIGURE_OBJECT&quot;,&quot;id&quot;:&quot;0b79d49a-68f7-4e24-bd7b-d06b8975f257&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aea06650-dd5a-4cde-b1be-03ed184ba4ca&quot;,&quot;order&quot;:&quot;5&quot;}},&quot;d233b2dc-752d-40e2-9fcb-78e04c8503df&quot;:{&quot;type&quot;:&quot;FIGURE_OBJECT&quot;,&quot;id&quot;:&quot;d233b2dc-752d-40e2-9fcb-78e04c8503df&quot;,&quot;relativeTransform&quot;:{&quot;translate&quot;:{&quot;x&quot;:-116.91519869309568,&quot;y&quot;:247.3326585450879},&quot;rotate&quot;:0,&quot;skewX&quot;:0,&quot;scale&quot;:{&quot;x&quot;:1,&quot;y&quot;:1}},&quot;opacity&quot;:1,&quot;source&quot;:{&quot;type&quot;:&quot;ASSETS&quot;},&quot;pathStyles&quot;:[{&quot;type&quot;:&quot;FILL&quot;,&quot;fillStyle&quot;:&quot;rgb(0,0,0)&quot;}],&quot;isLocked&quot;:false,&quot;parent&quot;:{&quot;type&quot;:&quot;CHILD&quot;,&quot;parentId&quot;:&quot;67841b1d-2c60-426f-901f-acec5a506d3f&quot;,&quot;order&quot;:&quot;65&quot;}},&quot;8f0e1261-c33f-4e58-8a04-bd1727000671&quot;:{&quot;type&quot;:&quot;FIGURE_OBJECT&quot;,&quot;id&quot;:&quot;8f0e1261-c33f-4e58-8a04-bd1727000671&quot;,&quot;name&quot;:&quot;Eppendorf tube (1/3 liquid, open)&quot;,&quot;relativeTransform&quot;:{&quot;translate&quot;:{&quot;x&quot;:2.293642750795047e-14,&quot;y&quot;:5.504742601908113e-14},&quot;rotate&quot;:0,&quot;skewX&quot;:0,&quot;scale&quot;:{&quot;x&quot;:0.20367891432921853,&quot;y&quot;:0.2036789143292185}},&quot;opacity&quot;:1,&quot;image&quot;:{&quot;url&quot;:&quot;https://icons.biorender.com/biorender/5e41d83ae250000028d2f67c/eppendorf-tube-1-3-open.png&quot;,&quot;fallbackUrl&quot;:&quot;https://res.cloudinary.com/dlcjuc3ej/image/upload/v1581373485/u68gmqsefjw58xoibgbm.svg#/keystone/api/icons/5e41d83ae250000028d2f67c/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d233b2dc-752d-40e2-9fcb-78e04c8503df&quot;,&quot;order&quot;:&quot;1&quot;}},&quot;54dfb51a-9656-4879-b14c-959a9c031acb&quot;:{&quot;type&quot;:&quot;FIGURE_OBJECT&quot;,&quot;id&quot;:&quot;54dfb51a-9656-4879-b14c-959a9c031acb&quot;,&quot;relativeTransform&quot;:{&quot;translate&quot;:{&quot;x&quot;:12.69556225397679,&quot;y&quot;:-9.247783863092621},&quot;rotate&quot;:0},&quot;opacity&quot;:1,&quot;source&quot;:{&quot;type&quot;:&quot;ASSETS&quot;},&quot;pathStyles&quot;:[{&quot;type&quot;:&quot;FILL&quot;,&quot;fillStyle&quot;:&quot;rgb(0,0,0)&quot;}],&quot;isLocked&quot;:false,&quot;parent&quot;:{&quot;type&quot;:&quot;CHILD&quot;,&quot;parentId&quot;:&quot;d233b2dc-752d-40e2-9fcb-78e04c8503df&quot;,&quot;order&quot;:&quot;2&quot;}},&quot;347ad1f0-7b95-449b-b5a3-7fb7288c52a0&quot;:{&quot;type&quot;:&quot;FIGURE_OBJECT&quot;,&quot;id&quot;:&quot;347ad1f0-7b95-449b-b5a3-7fb7288c52a0&quot;,&quot;relativeTransform&quot;:{&quot;translate&quot;:{&quot;x&quot;:0.060701984101462436,&quot;y&quot;:0.031218163252168817},&quot;rotate&quot;:0},&quot;opacity&quot;:1,&quot;path&quot;:{&quot;type&quot;:&quot;RECT&quot;,&quot;size&quot;:{&quot;x&quot;:14.221607703747578,&quot;y&quot;:29.1959200103520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54dfb51a-9656-4879-b14c-959a9c031acb&quot;,&quot;order&quot;:&quot;1&quot;}},&quot;c348a9e3-1cb2-4c65-809a-5689181f0df1&quot;:{&quot;type&quot;:&quot;FIGURE_OBJECT&quot;,&quot;id&quot;:&quot;c348a9e3-1cb2-4c65-809a-5689181f0df1&quot;,&quot;relativeTransform&quot;:{&quot;translate&quot;:{&quot;x&quot;:0.03642119046067573,&quot;y&quot;:16.129379725786084},&quot;rotate&quot;:0},&quot;opacity&quot;:1,&quot;path&quot;:{&quot;type&quot;:&quot;RECT&quot;,&quot;size&quot;:{&quot;x&quot;:9.316887388357559,&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54dfb51a-9656-4879-b14c-959a9c031acb&quot;,&quot;order&quot;:&quot;2&quot;}},&quot;e4b3b4ac-9a60-4def-9672-564f0d4e5ec5&quot;:{&quot;type&quot;:&quot;FIGURE_OBJECT&quot;,&quot;id&quot;:&quot;e4b3b4ac-9a60-4def-9672-564f0d4e5ec5&quot;,&quot;relativeTransform&quot;:{&quot;translate&quot;:{&quot;x&quot;:1.720232063096285e-14,&quot;y&quot;:-16.129379725786134},&quot;rotate&quot;:0},&quot;opacity&quot;:1,&quot;path&quot;:{&quot;type&quot;:&quot;RECT&quot;,&quot;size&quot;:{&quot;x&quot;:19.303230944232997,&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54dfb51a-9656-4879-b14c-959a9c031acb&quot;,&quot;order&quot;:&quot;5&quot;}},&quot;fd4796d9-4a8d-481c-a24c-fafca102bd67&quot;:{&quot;type&quot;:&quot;FIGURE_OBJECT&quot;,&quot;id&quot;:&quot;fd4796d9-4a8d-481c-a24c-fafca102bd67&quot;,&quot;relativeTransform&quot;:{&quot;translate&quot;:{&quot;x&quot;:0.19054069168759635,&quot;y&quot;:7.23561169599964},&quot;rotate&quot;:0},&quot;opacity&quot;:0.58,&quot;path&quot;:{&quot;type&quot;:&quot;RECT&quot;,&quot;size&quot;:{&quot;x&quot;:13.700844901057769,&quot;y&quot;:14.294329709197966},&quot;cornerRounding&quot;:{&quot;type&quot;:&quot;ARC_LENGTH&quot;,&quot;global&quot;:0}},&quot;pathStyles&quot;:[{&quot;type&quot;:&quot;FILL&quot;,&quot;fillStyle&quot;:&quot;rgba(185,219,244,1)&quot;},{&quot;type&quot;:&quot;STROKE&quot;,&quot;strokeStyle&quot;:&quot;rgba(19,54,122,1)&quot;,&quot;lineWidth&quot;:0.5202934785746269,&quot;lineJoin&quot;:&quot;round&quot;,&quot;dashArray&quot;:[0,0]}],&quot;isLocked&quot;:false,&quot;parent&quot;:{&quot;type&quot;:&quot;CHILD&quot;,&quot;parentId&quot;:&quot;54dfb51a-9656-4879-b14c-959a9c031acb&quot;,&quot;order&quot;:&quot;7&quot;}},&quot;59f0fef8-c396-4bf6-a7f4-2d062559dc56&quot;:{&quot;type&quot;:&quot;FIGURE_OBJECT&quot;,&quot;id&quot;:&quot;59f0fef8-c396-4bf6-a7f4-2d062559dc56&quot;,&quot;name&quot;:&quot;Plasmid (symbolic, 2)&quot;,&quot;relativeTransform&quot;:{&quot;translate&quot;:{&quot;x&quot;:8.883450385311892,&quot;y&quot;:-2.66394561947431},&quot;rotate&quot;:0},&quot;opacity&quot;:1,&quot;source&quot;:{&quot;id&quot;:&quot;5fab00188a991000a8cebde4&quot;,&quot;type&quot;:&quot;ASSETS&quot;},&quot;pathStyles&quot;:[{&quot;type&quot;:&quot;FILL&quot;,&quot;fillStyle&quot;:&quot;rgb(0,0,0)&quot;}],&quot;isLocked&quot;:false,&quot;parent&quot;:{&quot;type&quot;:&quot;CHILD&quot;,&quot;parentId&quot;:&quot;d233b2dc-752d-40e2-9fcb-78e04c8503df&quot;,&quot;order&quot;:&quot;5&quot;}},&quot;8f2e2046-d47f-4531-b905-221ada3b9439&quot;:{&quot;type&quot;:&quot;FIGURE_OBJECT&quot;,&quot;id&quot;:&quot;8f2e2046-d47f-4531-b905-221ada3b9439&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59f0fef8-c396-4bf6-a7f4-2d062559dc56&quot;,&quot;order&quot;:&quot;2&quot;}},&quot;3cf1ef5f-6766-45ce-9527-4c8dd9bec2b0&quot;:{&quot;type&quot;:&quot;FIGURE_OBJECT&quot;,&quot;id&quot;:&quot;3cf1ef5f-6766-45ce-9527-4c8dd9bec2b0&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59f0fef8-c396-4bf6-a7f4-2d062559dc56&quot;,&quot;order&quot;:&quot;5&quot;}},&quot;9bd68e31-2023-4aa5-a41e-85ac37f62819&quot;:{&quot;type&quot;:&quot;FIGURE_OBJECT&quot;,&quot;id&quot;:&quot;9bd68e31-2023-4aa5-a41e-85ac37f62819&quot;,&quot;name&quot;:&quot;Plasmid (symbolic, 2)&quot;,&quot;relativeTransform&quot;:{&quot;translate&quot;:{&quot;x&quot;:13.68867381100922,&quot;y&quot;:-5.600793847809268},&quot;rotate&quot;:0},&quot;opacity&quot;:1,&quot;source&quot;:{&quot;id&quot;:&quot;5fab00188a991000a8cebde4&quot;,&quot;type&quot;:&quot;ASSETS&quot;},&quot;pathStyles&quot;:[{&quot;type&quot;:&quot;FILL&quot;,&quot;fillStyle&quot;:&quot;rgb(0,0,0)&quot;}],&quot;isLocked&quot;:false,&quot;parent&quot;:{&quot;type&quot;:&quot;CHILD&quot;,&quot;parentId&quot;:&quot;d233b2dc-752d-40e2-9fcb-78e04c8503df&quot;,&quot;order&quot;:&quot;6&quot;}},&quot;6c709f14-c193-45ab-8e69-99976c2cbe6f&quot;:{&quot;type&quot;:&quot;FIGURE_OBJECT&quot;,&quot;id&quot;:&quot;6c709f14-c193-45ab-8e69-99976c2cbe6f&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9bd68e31-2023-4aa5-a41e-85ac37f62819&quot;,&quot;order&quot;:&quot;2&quot;}},&quot;4923aba2-7006-4172-bfe5-b770d4cf2883&quot;:{&quot;type&quot;:&quot;FIGURE_OBJECT&quot;,&quot;id&quot;:&quot;4923aba2-7006-4172-bfe5-b770d4cf2883&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9bd68e31-2023-4aa5-a41e-85ac37f62819&quot;,&quot;order&quot;:&quot;5&quot;}},&quot;d41b20bc-7825-41c0-9335-34c64f7533c1&quot;:{&quot;type&quot;:&quot;FIGURE_OBJECT&quot;,&quot;id&quot;:&quot;d41b20bc-7825-41c0-9335-34c64f7533c1&quot;,&quot;name&quot;:&quot;Plasmid (symbolic, 2)&quot;,&quot;relativeTransform&quot;:{&quot;translate&quot;:{&quot;x&quot;:14.710017820071924,&quot;y&quot;:1.230977520016697},&quot;rotate&quot;:0},&quot;opacity&quot;:1,&quot;source&quot;:{&quot;id&quot;:&quot;5fab00188a991000a8cebde4&quot;,&quot;type&quot;:&quot;ASSETS&quot;},&quot;pathStyles&quot;:[{&quot;type&quot;:&quot;FILL&quot;,&quot;fillStyle&quot;:&quot;rgb(0,0,0)&quot;}],&quot;isLocked&quot;:false,&quot;parent&quot;:{&quot;type&quot;:&quot;CHILD&quot;,&quot;parentId&quot;:&quot;d233b2dc-752d-40e2-9fcb-78e04c8503df&quot;,&quot;order&quot;:&quot;7&quot;}},&quot;9b5d2303-f021-4e7d-8474-a9f360eb3aea&quot;:{&quot;type&quot;:&quot;FIGURE_OBJECT&quot;,&quot;id&quot;:&quot;9b5d2303-f021-4e7d-8474-a9f360eb3aea&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d41b20bc-7825-41c0-9335-34c64f7533c1&quot;,&quot;order&quot;:&quot;2&quot;}},&quot;7cb60e31-38cd-4d59-bc27-03fa07b75c1a&quot;:{&quot;type&quot;:&quot;FIGURE_OBJECT&quot;,&quot;id&quot;:&quot;7cb60e31-38cd-4d59-bc27-03fa07b75c1a&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d41b20bc-7825-41c0-9335-34c64f7533c1&quot;,&quot;order&quot;:&quot;5&quot;}},&quot;8103d26a-2da5-439f-9cf9-70ce82f4f1d9&quot;:{&quot;type&quot;:&quot;FIGURE_OBJECT&quot;,&quot;id&quot;:&quot;8103d26a-2da5-439f-9cf9-70ce82f4f1d9&quot;,&quot;relativeTransform&quot;:{&quot;translate&quot;:{&quot;x&quot;:162.47633242248992,&quot;y&quot;:247.3321463701169},&quot;rotate&quot;:0,&quot;skewX&quot;:0,&quot;scale&quot;:{&quot;x&quot;:1,&quot;y&quot;:1}},&quot;opacity&quot;:1,&quot;source&quot;:{&quot;type&quot;:&quot;ASSETS&quot;},&quot;pathStyles&quot;:[{&quot;type&quot;:&quot;FILL&quot;,&quot;fillStyle&quot;:&quot;rgb(0,0,0)&quot;}],&quot;isLocked&quot;:false,&quot;parent&quot;:{&quot;type&quot;:&quot;CHILD&quot;,&quot;parentId&quot;:&quot;67841b1d-2c60-426f-901f-acec5a506d3f&quot;,&quot;order&quot;:&quot;655&quot;}},&quot;c1cfd90a-59f1-4d34-9392-a7044ac13d0e&quot;:{&quot;type&quot;:&quot;FIGURE_OBJECT&quot;,&quot;id&quot;:&quot;c1cfd90a-59f1-4d34-9392-a7044ac13d0e&quot;,&quot;name&quot;:&quot;Eppendorf tube (1/3 liquid, open)&quot;,&quot;relativeTransform&quot;:{&quot;translate&quot;:{&quot;x&quot;:-5.046014051749103e-14,&quot;y&quot;:5.504742601908113e-14},&quot;rotate&quot;:0,&quot;skewX&quot;:0,&quot;scale&quot;:{&quot;x&quot;:0.20367891432921853,&quot;y&quot;:0.2036789143292185}},&quot;opacity&quot;:1,&quot;image&quot;:{&quot;url&quot;:&quot;https://icons.biorender.com/biorender/5e41d7bee250000028d2f67b/20200210222445/image/eppendorf-tube-1-3-open.png&quot;,&quot;fallbackUrl&quot;:&quot;https://res.cloudinary.com/dlcjuc3ej/image/upload/v1581373485/m3ui4koc2z6ezukn2zik.svg#/keystone/api/icons/5e41d7bee250000028d2f67b/20200210222445/image/eppendorf-tube-1-3-open.svg&quot;,&quot;size&quot;:{&quot;x&quot;:248,&quot;y&quot;:443},&quot;isPremium&quot;:false},&quot;source&quot;:{&quot;id&quot;:&quot;5e41d7bee250000028d2f67b&quot;,&quot;type&quot;:&quot;ASSETS&quot;},&quot;pathStyles&quot;:[{&quot;type&quot;:&quot;FILL&quot;,&quot;fillStyle&quot;:&quot;rgb(0,0,0)&quot;}],&quot;isLocked&quot;:false,&quot;parent&quot;:{&quot;type&quot;:&quot;CHILD&quot;,&quot;parentId&quot;:&quot;8103d26a-2da5-439f-9cf9-70ce82f4f1d9&quot;,&quot;order&quot;:&quot;1&quot;}},&quot;9bd84be0-bc2c-4836-98d8-f7489f650b80&quot;:{&quot;type&quot;:&quot;FIGURE_OBJECT&quot;,&quot;id&quot;:&quot;9bd84be0-bc2c-4836-98d8-f7489f650b80&quot;,&quot;relativeTransform&quot;:{&quot;translate&quot;:{&quot;x&quot;:12.707848073999699,&quot;y&quot;:-9.04422473787744},&quot;rotate&quot;:0},&quot;opacity&quot;:1,&quot;source&quot;:{&quot;type&quot;:&quot;ASSETS&quot;},&quot;pathStyles&quot;:[{&quot;type&quot;:&quot;FILL&quot;,&quot;fillStyle&quot;:&quot;rgb(0,0,0)&quot;}],&quot;isLocked&quot;:false,&quot;parent&quot;:{&quot;type&quot;:&quot;CHILD&quot;,&quot;parentId&quot;:&quot;8103d26a-2da5-439f-9cf9-70ce82f4f1d9&quot;,&quot;order&quot;:&quot;2&quot;}},&quot;aeb0e74c-2c46-4b50-b243-b874547deb82&quot;:{&quot;type&quot;:&quot;FIGURE_OBJECT&quot;,&quot;id&quot;:&quot;aeb0e74c-2c46-4b50-b243-b874547deb82&quot;,&quot;relativeTransform&quot;:{&quot;translate&quot;:{&quot;x&quot;:0.060701984101462436,&quot;y&quot;:0.031218163252168817},&quot;rotate&quot;:0},&quot;opacity&quot;:1,&quot;path&quot;:{&quot;type&quot;:&quot;RECT&quot;,&quot;size&quot;:{&quot;x&quot;:14.221607703747578,&quot;y&quot;:29.1959200103520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9bd84be0-bc2c-4836-98d8-f7489f650b80&quot;,&quot;order&quot;:&quot;2&quot;}},&quot;167a6939-acd0-4752-9836-7909fab804b1&quot;:{&quot;type&quot;:&quot;FIGURE_OBJECT&quot;,&quot;id&quot;:&quot;167a6939-acd0-4752-9836-7909fab804b1&quot;,&quot;relativeTransform&quot;:{&quot;translate&quot;:{&quot;x&quot;:0.03642119046067573,&quot;y&quot;:16.129379725786084},&quot;rotate&quot;:0},&quot;opacity&quot;:1,&quot;path&quot;:{&quot;type&quot;:&quot;RECT&quot;,&quot;size&quot;:{&quot;x&quot;:9.316887388357559,&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9bd84be0-bc2c-4836-98d8-f7489f650b80&quot;,&quot;order&quot;:&quot;5&quot;}},&quot;0f5d77c0-4adb-4462-b5ab-eed961617f32&quot;:{&quot;type&quot;:&quot;FIGURE_OBJECT&quot;,&quot;id&quot;:&quot;0f5d77c0-4adb-4462-b5ab-eed961617f32&quot;,&quot;relativeTransform&quot;:{&quot;translate&quot;:{&quot;x&quot;:1.720232063096285e-14,&quot;y&quot;:-16.129379725786134},&quot;rotate&quot;:0},&quot;opacity&quot;:1,&quot;path&quot;:{&quot;type&quot;:&quot;RECT&quot;,&quot;size&quot;:{&quot;x&quot;:19.303230944232997,&quot;y&quot;:2.9449134001174864},&quot;cornerRounding&quot;:{&quot;type&quot;:&quot;ARC_LENGTH&quot;,&quot;global&quot;:0}},&quot;pathStyles&quot;:[{&quot;type&quot;:&quot;FILL&quot;,&quot;fillStyle&quot;:&quot;rgba(151,154,155,0.2)&quot;},{&quot;type&quot;:&quot;STROKE&quot;,&quot;strokeStyle&quot;:&quot;rgba(83,83,83,1)&quot;,&quot;lineWidth&quot;:0.34686848057920927,&quot;lineJoin&quot;:&quot;round&quot;,&quot;dashArray&quot;:[0,0]}],&quot;isLocked&quot;:false,&quot;parent&quot;:{&quot;type&quot;:&quot;CHILD&quot;,&quot;parentId&quot;:&quot;9bd84be0-bc2c-4836-98d8-f7489f650b80&quot;,&quot;order&quot;:&quot;7&quot;}},&quot;1ede4406-e45a-431a-aa68-af3b5b470079&quot;:{&quot;type&quot;:&quot;FIGURE_OBJECT&quot;,&quot;id&quot;:&quot;1ede4406-e45a-431a-aa68-af3b5b470079&quot;,&quot;name&quot;:&quot;Plasmid (symbolic, 2)&quot;,&quot;relativeTransform&quot;:{&quot;translate&quot;:{&quot;x&quot;:13.980442400113706,&quot;y&quot;:21.057272546629882},&quot;rotate&quot;:0},&quot;opacity&quot;:1,&quot;source&quot;:{&quot;id&quot;:&quot;5fab00188a991000a8cebde4&quot;,&quot;type&quot;:&quot;ASSETS&quot;},&quot;pathStyles&quot;:[{&quot;type&quot;:&quot;FILL&quot;,&quot;fillStyle&quot;:&quot;rgb(0,0,0)&quot;}],&quot;isLocked&quot;:false,&quot;parent&quot;:{&quot;type&quot;:&quot;CHILD&quot;,&quot;parentId&quot;:&quot;8103d26a-2da5-439f-9cf9-70ce82f4f1d9&quot;,&quot;order&quot;:&quot;3&quot;}},&quot;ea680845-501b-4c4d-b30a-a7a1b5029e2e&quot;:{&quot;type&quot;:&quot;FIGURE_OBJECT&quot;,&quot;id&quot;:&quot;ea680845-501b-4c4d-b30a-a7a1b5029e2e&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1ede4406-e45a-431a-aa68-af3b5b470079&quot;,&quot;order&quot;:&quot;2&quot;}},&quot;5409130c-b522-4e75-a4be-504e74434ba9&quot;:{&quot;type&quot;:&quot;FIGURE_OBJECT&quot;,&quot;id&quot;:&quot;5409130c-b522-4e75-a4be-504e74434ba9&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1ede4406-e45a-431a-aa68-af3b5b470079&quot;,&quot;order&quot;:&quot;5&quot;}},&quot;85aa6525-0a9e-428d-a08b-da72255ffa4c&quot;:{&quot;type&quot;:&quot;FIGURE_OBJECT&quot;,&quot;id&quot;:&quot;85aa6525-0a9e-428d-a08b-da72255ffa4c&quot;,&quot;name&quot;:&quot;Plasmid (symbolic, 2)&quot;,&quot;relativeTransform&quot;:{&quot;translate&quot;:{&quot;x&quot;:12.922418615530548,&quot;y&quot;:34.67705256819341},&quot;rotate&quot;:0},&quot;opacity&quot;:1,&quot;source&quot;:{&quot;id&quot;:&quot;5fab00188a991000a8cebde4&quot;,&quot;type&quot;:&quot;ASSETS&quot;},&quot;pathStyles&quot;:[{&quot;type&quot;:&quot;FILL&quot;,&quot;fillStyle&quot;:&quot;rgb(0,0,0)&quot;}],&quot;isLocked&quot;:false,&quot;parent&quot;:{&quot;type&quot;:&quot;CHILD&quot;,&quot;parentId&quot;:&quot;8103d26a-2da5-439f-9cf9-70ce82f4f1d9&quot;,&quot;order&quot;:&quot;5&quot;}},&quot;b99baa85-67e7-410c-b2ee-72cb763dc73b&quot;:{&quot;type&quot;:&quot;FIGURE_OBJECT&quot;,&quot;id&quot;:&quot;b99baa85-67e7-410c-b2ee-72cb763dc73b&quot;,&quot;relativeTransform&quot;:{&quot;translate&quot;:{&quot;x&quot;:0.0377689220548324,&quot;y&quot;:-0.11329227181786675},&quot;rotate&quot;:0},&quot;opacity&quot;:1,&quot;path&quot;:{&quot;type&quot;:&quot;ELLIPSE&quot;,&quot;size&quot;:{&quot;x&quot;:4.035477583446534,&quot;y&quot;:4.060803170649878}},&quot;pathStyles&quot;:[{&quot;type&quot;:&quot;FILL&quot;,&quot;fillStyle&quot;:&quot;rgba(0,0,0,0)&quot;},{&quot;type&quot;:&quot;STROKE&quot;,&quot;strokeStyle&quot;:&quot;rgba(23,23,23,1)&quot;,&quot;lineWidth&quot;:0.5621647517424744,&quot;lineJoin&quot;:&quot;round&quot;}],&quot;isLocked&quot;:false,&quot;parent&quot;:{&quot;type&quot;:&quot;CHILD&quot;,&quot;parentId&quot;:&quot;85aa6525-0a9e-428d-a08b-da72255ffa4c&quot;,&quot;order&quot;:&quot;2&quot;}},&quot;71185076-87e3-47bf-9aed-982e75222f9e&quot;:{&quot;type&quot;:&quot;FIGURE_OBJECT&quot;,&quot;id&quot;:&quot;71185076-87e3-47bf-9aed-982e75222f9e&quot;,&quot;relativeTransform&quot;:{&quot;translate&quot;:{&quot;x&quot;:0,&quot;y&quot;:0},&quot;rotate&quot;:0},&quot;opacity&quot;:1,&quot;path&quot;:{&quot;type&quot;:&quot;ARC&quot;,&quot;size&quot;:{&quot;x&quot;:4.2730457863203695,&quot;y&quot;:4.2736793073752155},&quot;startAngle&quot;:-1.6867084817806015,&quot;sweepAngle&quot;:1.7555610387103866},&quot;pathStyles&quot;:[{&quot;type&quot;:&quot;FILL&quot;,&quot;fillStyle&quot;:&quot;rgba(0,0,0,0)&quot;},{&quot;type&quot;:&quot;STROKE&quot;,&quot;strokeStyle&quot;:&quot;rgba(13,135,247,1)&quot;,&quot;lineWidth&quot;:0.7120753522071341,&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85aa6525-0a9e-428d-a08b-da72255ffa4c&quot;,&quot;order&quot;:&quot;5&quot;}},&quot;e898b4ac-708a-48e6-8bcf-80b78889f506&quot;:{&quot;type&quot;:&quot;FIGURE_OBJECT&quot;,&quot;id&quot;:&quot;e898b4ac-708a-48e6-8bcf-80b78889f506&quot;,&quot;name&quot;:&quot;Plasmid (symbolic, 2)&quot;,&quot;relativeTransform&quot;:{&quot;translate&quot;:{&quot;x&quot;:10.3644197738435,&quot;y&quot;:16.430235559934676},&quot;rotate&quot;:0},&quot;opacity&quot;:1,&quot;source&quot;:{&quot;id&quot;:&quot;5fab00188a991000a8cebde4&quot;,&quot;type&quot;:&quot;ASSETS&quot;},&quot;pathStyles&quot;:[{&quot;type&quot;:&quot;FILL&quot;,&quot;fillStyle&quot;:&quot;rgb(0,0,0)&quot;}],&quot;isLocked&quot;:false,&quot;parent&quot;:{&quot;type&quot;:&quot;CHILD&quot;,&quot;parentId&quot;:&quot;8103d26a-2da5-439f-9cf9-70ce82f4f1d9&quot;,&quot;order&quot;:&quot;6&quot;}},&quot;5ffe0158-e4e4-4c2f-a6e2-1bbd8abe7117&quot;:{&quot;type&quot;:&quot;FIGURE_OBJECT&quot;,&quot;id&quot;:&quot;5ffe0158-e4e4-4c2f-a6e2-1bbd8abe7117&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e898b4ac-708a-48e6-8bcf-80b78889f506&quot;,&quot;order&quot;:&quot;2&quot;}},&quot;89e51f56-bd93-42ee-8c61-982f7da54d74&quot;:{&quot;type&quot;:&quot;FIGURE_OBJECT&quot;,&quot;id&quot;:&quot;89e51f56-bd93-42ee-8c61-982f7da54d74&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e898b4ac-708a-48e6-8bcf-80b78889f506&quot;,&quot;order&quot;:&quot;5&quot;}},&quot;f9194a11-5ec2-4f7a-8a38-f55a33a51904&quot;:{&quot;type&quot;:&quot;FIGURE_OBJECT&quot;,&quot;id&quot;:&quot;f9194a11-5ec2-4f7a-8a38-f55a33a51904&quot;,&quot;name&quot;:&quot;Plasmid (symbolic, 2)&quot;,&quot;relativeTransform&quot;:{&quot;translate&quot;:{&quot;x&quot;:12.576255788412725,&quot;y&quot;:28.27124091405457},&quot;rotate&quot;:0},&quot;opacity&quot;:1,&quot;source&quot;:{&quot;id&quot;:&quot;5fab00188a991000a8cebde4&quot;,&quot;type&quot;:&quot;ASSETS&quot;},&quot;pathStyles&quot;:[{&quot;type&quot;:&quot;FILL&quot;,&quot;fillStyle&quot;:&quot;rgb(0,0,0)&quot;}],&quot;isLocked&quot;:false,&quot;parent&quot;:{&quot;type&quot;:&quot;CHILD&quot;,&quot;parentId&quot;:&quot;8103d26a-2da5-439f-9cf9-70ce82f4f1d9&quot;,&quot;order&quot;:&quot;7&quot;}},&quot;288d9681-9ef0-4a8f-9faa-86c6f8236c69&quot;:{&quot;type&quot;:&quot;FIGURE_OBJECT&quot;,&quot;id&quot;:&quot;288d9681-9ef0-4a8f-9faa-86c6f8236c69&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f9194a11-5ec2-4f7a-8a38-f55a33a51904&quot;,&quot;order&quot;:&quot;2&quot;}},&quot;3a2542f1-f818-4a30-9189-562de8bd0f92&quot;:{&quot;type&quot;:&quot;FIGURE_OBJECT&quot;,&quot;id&quot;:&quot;3a2542f1-f818-4a30-9189-562de8bd0f92&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f9194a11-5ec2-4f7a-8a38-f55a33a51904&quot;,&quot;order&quot;:&quot;5&quot;}},&quot;dfa6d424-6577-4f2c-8b43-caa06aa51b78&quot;:{&quot;type&quot;:&quot;FIGURE_OBJECT&quot;,&quot;id&quot;:&quot;dfa6d424-6577-4f2c-8b43-caa06aa51b78&quot;,&quot;name&quot;:&quot;Plasmid (symbolic, 2)&quot;,&quot;relativeTransform&quot;:{&quot;translate&quot;:{&quot;x&quot;:17.578388141268185,&quot;y&quot;:16.035126499538713},&quot;rotate&quot;:0},&quot;opacity&quot;:1,&quot;source&quot;:{&quot;id&quot;:&quot;5fab00188a991000a8cebde4&quot;,&quot;type&quot;:&quot;ASSETS&quot;},&quot;pathStyles&quot;:[{&quot;type&quot;:&quot;FILL&quot;,&quot;fillStyle&quot;:&quot;rgb(0,0,0)&quot;}],&quot;isLocked&quot;:false,&quot;parent&quot;:{&quot;type&quot;:&quot;CHILD&quot;,&quot;parentId&quot;:&quot;8103d26a-2da5-439f-9cf9-70ce82f4f1d9&quot;,&quot;order&quot;:&quot;8&quot;}},&quot;8de3e5d1-0439-43ba-81a6-4461750078e3&quot;:{&quot;type&quot;:&quot;FIGURE_OBJECT&quot;,&quot;id&quot;:&quot;8de3e5d1-0439-43ba-81a6-4461750078e3&quot;,&quot;relativeTransform&quot;:{&quot;translate&quot;:{&quot;x&quot;:0.04250716398492432,&quot;y&quot;:-0.1275051792421497},&quot;rotate&quot;:0},&quot;opacity&quot;:1,&quot;path&quot;:{&quot;type&quot;:&quot;ELLIPSE&quot;,&quot;size&quot;:{&quot;x&quot;:4.541742206674416,&quot;y&quot;:4.5702449764040916}},&quot;pathStyles&quot;:[{&quot;type&quot;:&quot;FILL&quot;,&quot;fillStyle&quot;:&quot;rgba(0,0,0,0)&quot;},{&quot;type&quot;:&quot;STROKE&quot;,&quot;strokeStyle&quot;:&quot;rgba(23,23,23,1)&quot;,&quot;lineWidth&quot;:0.6326902646087437,&quot;lineJoin&quot;:&quot;round&quot;}],&quot;isLocked&quot;:false,&quot;parent&quot;:{&quot;type&quot;:&quot;CHILD&quot;,&quot;parentId&quot;:&quot;dfa6d424-6577-4f2c-8b43-caa06aa51b78&quot;,&quot;order&quot;:&quot;2&quot;}},&quot;1f8e89b5-db4b-4513-a6e7-a493fee95354&quot;:{&quot;type&quot;:&quot;FIGURE_OBJECT&quot;,&quot;id&quot;:&quot;1f8e89b5-db4b-4513-a6e7-a493fee95354&quot;,&quot;relativeTransform&quot;:{&quot;translate&quot;:{&quot;x&quot;:0,&quot;y&quot;:0},&quot;rotate&quot;:0},&quot;opacity&quot;:1,&quot;path&quot;:{&quot;type&quot;:&quot;ARC&quot;,&quot;size&quot;:{&quot;x&quot;:4.809114162445356,&quot;y&quot;:4.809827160908145},&quot;startAngle&quot;:-1.6867084817806015,&quot;sweepAngle&quot;:1.7555610387103866},&quot;pathStyles&quot;:[{&quot;type&quot;:&quot;FILL&quot;,&quot;fillStyle&quot;:&quot;rgba(0,0,0,0)&quot;},{&quot;type&quot;:&quot;STROKE&quot;,&quot;strokeStyle&quot;:&quot;rgba(13,135,247,1)&quot;,&quot;lineWidth&quot;:0.8014076685044086,&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dfa6d424-6577-4f2c-8b43-caa06aa51b78&quot;,&quot;order&quot;:&quot;5&quot;}},&quot;7bcea2f0-51c6-4ffb-b43d-306040031489&quot;:{&quot;type&quot;:&quot;FIGURE_OBJECT&quot;,&quot;id&quot;:&quot;7bcea2f0-51c6-4ffb-b43d-306040031489&quot;,&quot;name&quot;:&quot;Plasmid (symbolic, 2)&quot;,&quot;relativeTransform&quot;:{&quot;translate&quot;:{&quot;x&quot;:272.34852194620356,&quot;y&quot;:230.95474039678243},&quot;rotate&quot;:-1.1142738107150836,&quot;skewX&quot;:0,&quot;scale&quot;:{&quot;x&quot;:0.9999999999999999,&quot;y&quot;:1}},&quot;opacity&quot;:1,&quot;source&quot;:{&quot;id&quot;:&quot;5fab00188a991000a8cebde4&quot;,&quot;type&quot;:&quot;ASSETS&quot;},&quot;pathStyles&quot;:[{&quot;type&quot;:&quot;FILL&quot;,&quot;fillStyle&quot;:&quot;rgb(0,0,0)&quot;}],&quot;isLocked&quot;:false,&quot;parent&quot;:{&quot;type&quot;:&quot;CHILD&quot;,&quot;parentId&quot;:&quot;67841b1d-2c60-426f-901f-acec5a506d3f&quot;,&quot;order&quot;:&quot;66&quot;}},&quot;83b9bcf4-29e8-44c9-8dfd-69088c25b5d3&quot;:{&quot;type&quot;:&quot;FIGURE_OBJECT&quot;,&quot;id&quot;:&quot;83b9bcf4-29e8-44c9-8dfd-69088c25b5d3&quot;,&quot;relativeTransform&quot;:{&quot;translate&quot;:{&quot;x&quot;:0.20361201823038938,&quot;y&quot;:-0.6107579157602414},&quot;rotate&quot;:0},&quot;opacity&quot;:1,&quot;path&quot;:{&quot;type&quot;:&quot;ELLIPSE&quot;,&quot;size&quot;:{&quot;x&quot;:21.755233948596896,&quot;y&quot;:21.891764027900138}},&quot;pathStyles&quot;:[{&quot;type&quot;:&quot;FILL&quot;,&quot;fillStyle&quot;:&quot;rgba(0,0,0,0)&quot;},{&quot;type&quot;:&quot;STROKE&quot;,&quot;strokeStyle&quot;:&quot;rgba(23,23,23,1)&quot;,&quot;lineWidth&quot;:3.030626595964701,&quot;lineJoin&quot;:&quot;round&quot;}],&quot;isLocked&quot;:false,&quot;parent&quot;:{&quot;type&quot;:&quot;CHILD&quot;,&quot;parentId&quot;:&quot;7bcea2f0-51c6-4ffb-b43d-306040031489&quot;,&quot;order&quot;:&quot;2&quot;}},&quot;491adfd9-fe61-4702-9f5b-de5a8dcefe71&quot;:{&quot;type&quot;:&quot;FIGURE_OBJECT&quot;,&quot;id&quot;:&quot;491adfd9-fe61-4702-9f5b-de5a8dcefe71&quot;,&quot;relativeTransform&quot;:{&quot;translate&quot;:{&quot;x&quot;:0,&quot;y&quot;:0},&quot;rotate&quot;:0},&quot;opacity&quot;:1,&quot;path&quot;:{&quot;type&quot;:&quot;ARC&quot;,&quot;size&quot;:{&quot;x&quot;:23.03596261711149,&quot;y&quot;:23.03937792508301},&quot;startAngle&quot;:-1.6867084817806015,&quot;sweepAngle&quot;:1.7555610387103866},&quot;pathStyles&quot;:[{&quot;type&quot;:&quot;FILL&quot;,&quot;fillStyle&quot;:&quot;rgba(0,0,0,0)&quot;},{&quot;type&quot;:&quot;STROKE&quot;,&quot;strokeStyle&quot;:&quot;rgba(13,135,247,1)&quot;,&quot;lineWidth&quot;:3.838793688221955,&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7bcea2f0-51c6-4ffb-b43d-306040031489&quot;,&quot;order&quot;:&quot;5&quot;}},&quot;de964aa8-5bb0-400c-9fa4-0e5507d3cd60&quot;:{&quot;type&quot;:&quot;FIGURE_OBJECT&quot;,&quot;id&quot;:&quot;de964aa8-5bb0-400c-9fa4-0e5507d3cd60&quot;,&quot;name&quot;:&quot;Plasmid (symbolic, 2)&quot;,&quot;relativeTransform&quot;:{&quot;translate&quot;:{&quot;x&quot;:305.9843399496226,&quot;y&quot;:237.03191985292358},&quot;rotate&quot;:-1.1142738107150836,&quot;skewX&quot;:0,&quot;scale&quot;:{&quot;x&quot;:0.9999999999999999,&quot;y&quot;:1}},&quot;opacity&quot;:1,&quot;source&quot;:{&quot;id&quot;:&quot;5fab00188a991000a8cebde4&quot;,&quot;type&quot;:&quot;ASSETS&quot;},&quot;pathStyles&quot;:[{&quot;type&quot;:&quot;FILL&quot;,&quot;fillStyle&quot;:&quot;rgb(0,0,0)&quot;}],&quot;isLocked&quot;:false,&quot;parent&quot;:{&quot;type&quot;:&quot;CHILD&quot;,&quot;parentId&quot;:&quot;67841b1d-2c60-426f-901f-acec5a506d3f&quot;,&quot;order&quot;:&quot;67&quot;}},&quot;9c81aa1e-776b-453a-9af6-981e657532b8&quot;:{&quot;type&quot;:&quot;FIGURE_OBJECT&quot;,&quot;id&quot;:&quot;9c81aa1e-776b-453a-9af6-981e657532b8&quot;,&quot;relativeTransform&quot;:{&quot;translate&quot;:{&quot;x&quot;:0.20361201823030908,&quot;y&quot;:-0.6107579157599524},&quot;rotate&quot;:-5.585053606381855e-17,&quot;skewX&quot;:-1.117010721276371e-16},&quot;opacity&quot;:1,&quot;path&quot;:{&quot;type&quot;:&quot;ELLIPSE&quot;,&quot;size&quot;:{&quot;x&quot;:21.755233948596878,&quot;y&quot;:21.89176402790013}},&quot;pathStyles&quot;:[{&quot;type&quot;:&quot;FILL&quot;,&quot;fillStyle&quot;:&quot;rgba(0,0,0,0)&quot;},{&quot;type&quot;:&quot;STROKE&quot;,&quot;strokeStyle&quot;:&quot;rgba(23,23,23,1)&quot;,&quot;lineWidth&quot;:3.030626595964699,&quot;lineJoin&quot;:&quot;round&quot;}],&quot;isLocked&quot;:false,&quot;parent&quot;:{&quot;type&quot;:&quot;CHILD&quot;,&quot;parentId&quot;:&quot;de964aa8-5bb0-400c-9fa4-0e5507d3cd60&quot;,&quot;order&quot;:&quot;2&quot;}},&quot;87ca5969-fead-4049-821d-358b260b5ce7&quot;:{&quot;type&quot;:&quot;FIGURE_OBJECT&quot;,&quot;id&quot;:&quot;87ca5969-fead-4049-821d-358b260b5ce7&quot;,&quot;relativeTransform&quot;:{&quot;translate&quot;:{&quot;x&quot;:0,&quot;y&quot;:0},&quot;rotate&quot;:-5.585053606381855e-17,&quot;skewX&quot;:-1.4786293780910958e-32},&quot;opacity&quot;:1,&quot;path&quot;:{&quot;type&quot;:&quot;ARC&quot;,&quot;size&quot;:{&quot;x&quot;:23.035962617111476,&quot;y&quot;:23.039377925082995},&quot;startAngle&quot;:-1.6867084817806015,&quot;sweepAngle&quot;:1.7555610387103866},&quot;pathStyles&quot;:[{&quot;type&quot;:&quot;FILL&quot;,&quot;fillStyle&quot;:&quot;rgba(0,0,0,0)&quot;},{&quot;type&quot;:&quot;STROKE&quot;,&quot;strokeStyle&quot;:&quot;rgba(13,135,247,1)&quot;,&quot;lineWidth&quot;:3.838793688221952,&quot;lineJoin&quot;:&quot;round&quot;}],&quot;pathMarkers&quot;:{&quot;markerEnd&quot;:{&quot;type&quot;:&quot;PATH&quot;,&quot;units&quot;:{&quot;type&quot;:&quot;STROKE_WIDTH&quot;,&quot;scale&quot;:0.3},&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de964aa8-5bb0-400c-9fa4-0e5507d3cd60&quot;,&quot;order&quot;:&quot;5&quot;}},&quot;c7626fac-60c8-4c01-b69d-fba699e3359a&quot;:{&quot;type&quot;:&quot;FIGURE_OBJECT&quot;,&quot;id&quot;:&quot;c7626fac-60c8-4c01-b69d-fba699e3359a&quot;,&quot;relativeTransform&quot;:{&quot;translate&quot;:{&quot;x&quot;:-277.4178892234147,&quot;y&quot;:-293.4379752775542},&quot;rotate&quot;:0,&quot;skewX&quot;:0,&quot;scale&quot;:{&quot;x&quot;:1,&quot;y&quot;:1}},&quot;opacity&quot;:1,&quot;pathStyles&quot;:[{&quot;type&quot;:&quot;FILL&quot;,&quot;fillStyle&quot;:&quot;rgba(23,23,23,1)&quot;}],&quot;text&quot;:{&quot;textData&quot;:{&quot;lineSpacing&quot;:&quot;normal&quot;,&quot;alignment&quot;:&quot;left&quot;,&quot;lines&quot;:[{&quot;runs&quot;:[{&quot;style&quot;:{&quot;fontFamily&quot;:&quot;Roboto&quot;,&quot;fontSize&quot;:12.051256744101881,&quot;color&quot;:&quot;rgba(23,23,23,1)&quot;,&quot;fontWeight&quot;:&quot;bold&quot;,&quot;fontStyle&quot;:&quot;normal&quot;,&quot;decoration&quot;:&quot;none&quot;,&quot;script&quot;:&quot;none&quot;},&quot;range&quot;:[0,12]}],&quot;text&quot;:&quot;Pick colonies&quot;,&quot;baseStyle&quot;:{&quot;fontFamily&quot;:&quot;Roboto&quot;,&quot;fontSize&quot;:12.051256744101881,&quot;color&quot;:&quot;rgba(23,23,23,1)&quot;,&quot;fontWeight&quot;:&quot;bold&quot;,&quot;fontStyle&quot;:&quot;normal&quot;,&quot;decoration&quot;:&quot;none&quot;,&quot;script&quot;:&quot;none&quot;}}],&quot;verticalAlign&quot;:&quot;TOP&quot;},&quot;size&quot;:{&quot;x&quot;:75.0109101481276,&quot;y&quot;:14.203266876977217},&quot;targetSize&quot;:{&quot;x&quot;:48.427271614491595,&quot;y&quot;:9.16967227175628},&quot;format&quot;:&quot;BETTER_TEXT&quot;,&quot;verticalAlign&quot;:&quot;TOP&quot;},&quot;isLocked&quot;:false,&quot;parent&quot;:{&quot;type&quot;:&quot;CHILD&quot;,&quot;parentId&quot;:&quot;67841b1d-2c60-426f-901f-acec5a506d3f&quot;,&quot;order&quot;:&quot;68&quot;}},&quot;3821ea08-d65b-4237-a5c1-189bf51ded92&quot;:{&quot;type&quot;:&quot;FIGURE_OBJECT&quot;,&quot;id&quot;:&quot;3821ea08-d65b-4237-a5c1-189bf51ded92&quot;,&quot;relativeTransform&quot;:{&quot;translate&quot;:{&quot;x&quot;:-328.1729372229572,&quot;y&quot;:-292.8225735038699},&quot;rotate&quot;:0,&quot;skewX&quot;:0,&quot;scale&quot;:{&quot;x&quot;:1,&quot;y&quot;:1}},&quot;layout&quot;:{&quot;sizeRatio&quot;:{&quot;x&quot;:0.905929181616819,&quot;y&quot;:0.608038256736746},&quot;keepAspectRatio&quot;:true},&quot;opacity&quot;:1,&quot;path&quot;:{&quot;type&quot;:&quot;ELLIPSE&quot;,&quot;size&quot;:{&quot;x&quot;:20.488193820859234,&quot;y&quot;:20.488193820859234}},&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67841b1d-2c60-426f-901f-acec5a506d3f&quot;,&quot;order&quot;:&quot;7&quot;}},&quot;1693d3e3-3ce2-446f-96f5-5f485dc2e00a&quot;:{&quot;type&quot;:&quot;FIGURE_OBJECT&quot;,&quot;id&quot;:&quot;1693d3e3-3ce2-446f-96f5-5f485dc2e00a&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1&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852660937776,&quot;y&quot;:12.266457757389416},&quot;targetSize&quot;:{&quot;x&quot;:11.982942900343271,&quot;y&quot;:2},&quot;format&quot;:&quot;BETTER_TEXT&quot;},&quot;parent&quot;:{&quot;type&quot;:&quot;CHILD&quot;,&quot;parentId&quot;:&quot;3821ea08-d65b-4237-a5c1-189bf51ded92&quot;,&quot;order&quot;:&quot;5&quot;}},&quot;426ed2c6-c16c-4786-84e7-31c735709cf9&quot;:{&quot;type&quot;:&quot;FIGURE_OBJECT&quot;,&quot;id&quot;:&quot;426ed2c6-c16c-4786-84e7-31c735709cf9&quot;,&quot;relativeTransform&quot;:{&quot;translate&quot;:{&quot;x&quot;:-138.02255889610214,&quot;y&quot;:-293.4379752775542},&quot;rotate&quot;:0,&quot;skewX&quot;:0,&quot;scale&quot;:{&quot;x&quot;:1,&quot;y&quot;:1}},&quot;opacity&quot;:1,&quot;pathStyles&quot;:[{&quot;type&quot;:&quot;FILL&quot;,&quot;fillStyle&quot;:&quot;rgba(23,23,23,1)&quot;}],&quot;text&quot;:{&quot;textData&quot;:{&quot;lineSpacing&quot;:&quot;normal&quot;,&quot;alignment&quot;:&quot;left&quot;,&quot;lines&quot;:[{&quot;runs&quot;:[{&quot;style&quot;:{&quot;fontFamily&quot;:&quot;Roboto&quot;,&quot;fontSize&quot;:12.051256744101881,&quot;color&quot;:&quot;rgba(23,23,23,1)&quot;,&quot;fontWeight&quot;:&quot;bold&quot;,&quot;fontStyle&quot;:&quot;normal&quot;,&quot;decoration&quot;:&quot;none&quot;,&quot;script&quot;:&quot;none&quot;},&quot;range&quot;:[0,8]}],&quot;text&quot;:&quot;Inoculate&quot;,&quot;baseStyle&quot;:{&quot;fontFamily&quot;:&quot;Roboto&quot;,&quot;fontSize&quot;:12.051256744101881,&quot;color&quot;:&quot;rgba(23,23,23,1)&quot;,&quot;fontWeight&quot;:&quot;bold&quot;,&quot;fontStyle&quot;:&quot;normal&quot;,&quot;decoration&quot;:&quot;none&quot;,&quot;script&quot;:&quot;none&quot;}}],&quot;verticalAlign&quot;:&quot;TOP&quot;},&quot;size&quot;:{&quot;x&quot;:51.76787489632228,&quot;y&quot;:14.203266876977217},&quot;targetSize&quot;:{&quot;x&quot;:33.42149740029249,&quot;y&quot;:9.16967227175628},&quot;format&quot;:&quot;BETTER_TEXT&quot;,&quot;verticalAlign&quot;:&quot;TOP&quot;},&quot;isLocked&quot;:false,&quot;parent&quot;:{&quot;type&quot;:&quot;CHILD&quot;,&quot;parentId&quot;:&quot;67841b1d-2c60-426f-901f-acec5a506d3f&quot;,&quot;order&quot;:&quot;705&quot;}},&quot;59ab1b85-4ab8-48f8-be72-e7df9b8342bc&quot;:{&quot;type&quot;:&quot;FIGURE_OBJECT&quot;,&quot;id&quot;:&quot;59ab1b85-4ab8-48f8-be72-e7df9b8342bc&quot;,&quot;relativeTransform&quot;:{&quot;translate&quot;:{&quot;x&quot;:-178.29575295903888,&quot;y&quot;:-292.23441273460014},&quot;rotate&quot;:0,&quot;skewX&quot;:0,&quot;scale&quot;:{&quot;x&quot;:1,&quot;y&quot;:1}},&quot;layout&quot;:{&quot;sizeRatio&quot;:{&quot;x&quot;:0.9059285430811457,&quot;y&quot;:0.6080355961714401},&quot;keepAspectRatio&quot;:true},&quot;opacity&quot;:1,&quot;path&quot;:{&quot;type&quot;:&quot;ELLIPSE&quot;,&quot;size&quot;:{&quot;x&quot;:20.488277820611692,&quot;y&quot;:20.488277820611692}},&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67841b1d-2c60-426f-901f-acec5a506d3f&quot;,&quot;order&quot;:&quot;71&quot;}},&quot;a6de587d-adb3-42ae-9ba5-166618fbbf89&quot;:{&quot;type&quot;:&quot;FIGURE_OBJECT&quot;,&quot;id&quot;:&quot;a6de587d-adb3-42ae-9ba5-166618fbbf89&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2&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6268504,&quot;y&quot;:12.266457757389416},&quot;targetSize&quot;:{&quot;x&quot;:11.982983583232347,&quot;y&quot;:2},&quot;format&quot;:&quot;BETTER_TEXT&quot;},&quot;parent&quot;:{&quot;type&quot;:&quot;CHILD&quot;,&quot;parentId&quot;:&quot;59ab1b85-4ab8-48f8-be72-e7df9b8342bc&quot;,&quot;order&quot;:&quot;5&quot;}},&quot;05110152-d4fa-4276-8b41-25b9811a99c7&quot;:{&quot;type&quot;:&quot;FIGURE_OBJECT&quot;,&quot;id&quot;:&quot;05110152-d4fa-4276-8b41-25b9811a99c7&quot;,&quot;relativeTransform&quot;:{&quot;translate&quot;:{&quot;x&quot;:36.333182688698884,&quot;y&quot;:-293.43800547018515},&quot;rotate&quot;:0,&quot;skewX&quot;:0,&quot;scale&quot;:{&quot;x&quot;:1,&quot;y&quot;:1}},&quot;opacity&quot;:1,&quot;pathStyles&quot;:[{&quot;type&quot;:&quot;FILL&quot;,&quot;fillStyle&quot;:&quot;rgba(23,23,23,1)&quot;}],&quot;text&quot;:{&quot;textData&quot;:{&quot;lineSpacing&quot;:&quot;normal&quot;,&quot;alignment&quot;:&quot;left&quot;,&quot;lines&quot;:[{&quot;runs&quot;:[{&quot;style&quot;:{&quot;fontFamily&quot;:&quot;Roboto&quot;,&quot;fontSize&quot;:12.051256744101881,&quot;color&quot;:&quot;rgba(23,23,23,1)&quot;,&quot;fontWeight&quot;:&quot;bold&quot;,&quot;fontStyle&quot;:&quot;normal&quot;,&quot;decoration&quot;:&quot;none&quot;,&quot;script&quot;:&quot;none&quot;},&quot;range&quot;:[0,25]}],&quot;text&quot;:&quot;Incubate bacterial culture&quot;,&quot;baseStyle&quot;:{&quot;fontFamily&quot;:&quot;Roboto&quot;,&quot;fontSize&quot;:12.051256744101881,&quot;color&quot;:&quot;rgba(23,23,23,1)&quot;,&quot;fontWeight&quot;:&quot;bold&quot;,&quot;fontStyle&quot;:&quot;normal&quot;,&quot;decoration&quot;:&quot;none&quot;,&quot;script&quot;:&quot;none&quot;}}],&quot;verticalAlign&quot;:&quot;TOP&quot;},&quot;size&quot;:{&quot;x&quot;:140.15999174830097,&quot;y&quot;:14.203266876977217},&quot;targetSize&quot;:{&quot;x&quot;:90.48771673982014,&quot;y&quot;:9.16967227175628},&quot;format&quot;:&quot;BETTER_TEXT&quot;,&quot;verticalAlign&quot;:&quot;TOP&quot;},&quot;isLocked&quot;:false,&quot;parent&quot;:{&quot;type&quot;:&quot;CHILD&quot;,&quot;parentId&quot;:&quot;67841b1d-2c60-426f-901f-acec5a506d3f&quot;,&quot;order&quot;:&quot;72&quot;}},&quot;3684ff2c-bfc9-400b-95d0-910167a8f9f6&quot;:{&quot;type&quot;:&quot;FIGURE_OBJECT&quot;,&quot;id&quot;:&quot;3684ff2c-bfc9-400b-95d0-910167a8f9f6&quot;,&quot;relativeTransform&quot;:{&quot;translate&quot;:{&quot;x&quot;:-48.13606980022759,&quot;y&quot;:-292.23444292723116},&quot;rotate&quot;:0,&quot;skewX&quot;:0,&quot;scale&quot;:{&quot;x&quot;:1,&quot;y&quot;:1}},&quot;layout&quot;:{&quot;sizeRatio&quot;:{&quot;x&quot;:0.9059285430518252,&quot;y&quot;:0.6080355960492716},&quot;keepAspectRatio&quot;:true},&quot;opacity&quot;:1,&quot;path&quot;:{&quot;type&quot;:&quot;ELLIPSE&quot;,&quot;size&quot;:{&quot;x&quot;:20.48827782446883,&quot;y&quot;:20.48827782446883}},&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67841b1d-2c60-426f-901f-acec5a506d3f&quot;,&quot;order&quot;:&quot;725&quot;}},&quot;77b5150f-3425-4959-9304-779e05aa6c07&quot;:{&quot;type&quot;:&quot;FIGURE_OBJECT&quot;,&quot;id&quot;:&quot;77b5150f-3425-4959-9304-779e05aa6c07&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3&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065,&quot;y&quot;:12.266457757389416},&quot;targetSize&quot;:{&quot;x&quot;:11.982983585100438,&quot;y&quot;:2},&quot;format&quot;:&quot;BETTER_TEXT&quot;},&quot;parent&quot;:{&quot;type&quot;:&quot;CHILD&quot;,&quot;parentId&quot;:&quot;3684ff2c-bfc9-400b-95d0-910167a8f9f6&quot;,&quot;order&quot;:&quot;5&quot;}},&quot;499da789-e8af-4825-883c-2edcccaeaee1&quot;:{&quot;type&quot;:&quot;FIGURE_OBJECT&quot;,&quot;id&quot;:&quot;499da789-e8af-4825-883c-2edcccaeaee1&quot;,&quot;relativeTransform&quot;:{&quot;translate&quot;:{&quot;x&quot;:-194.60076686261985,&quot;y&quot;:-193.7189845362591},&quot;rotate&quot;:0,&quot;skewX&quot;:0,&quot;scale&quot;:{&quot;x&quot;:1,&quot;y&quot;:1}},&quot;opacity&quot;:1,&quot;path&quot;:{&quot;type&quot;:&quot;POLY_LINE&quot;,&quot;points&quot;:[{&quot;x&quot;:-36.15377023230565,&quot;y&quot;:0},{&quot;x&quot;:36.15377023230565,&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7841b1d-2c60-426f-901f-acec5a506d3f&quot;,&quot;order&quot;:&quot;73&quot;}},&quot;33a3f259-3f22-40ce-bea0-df2d20ca883e&quot;:{&quot;type&quot;:&quot;FIGURE_OBJECT&quot;,&quot;id&quot;:&quot;33a3f259-3f22-40ce-bea0-df2d20ca883e&quot;,&quot;relativeTransform&quot;:{&quot;translate&quot;:{&quot;x&quot;:-88.16861046086015,&quot;y&quot;:-193.71900253813212},&quot;rotate&quot;:0,&quot;skewX&quot;:0,&quot;scale&quot;:{&quot;x&quot;:1,&quot;y&quot;:1}},&quot;opacity&quot;:1,&quot;path&quot;:{&quot;type&quot;:&quot;POLY_LINE&quot;,&quot;points&quot;:[{&quot;x&quot;:-42.9763976704781,&quot;y&quot;:0},{&quot;x&quot;:42.9763976704781,&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7841b1d-2c60-426f-901f-acec5a506d3f&quot;,&quot;order&quot;:&quot;75&quot;}},&quot;e47445fe-0216-460b-9e89-20f59ce96c6f&quot;:{&quot;type&quot;:&quot;FIGURE_OBJECT&quot;,&quot;id&quot;:&quot;e47445fe-0216-460b-9e89-20f59ce96c6f&quot;,&quot;relativeTransform&quot;:{&quot;translate&quot;:{&quot;x&quot;:147.11500624147786,&quot;y&quot;:-193.71900253813212},&quot;rotate&quot;:0,&quot;skewX&quot;:0,&quot;scale&quot;:{&quot;x&quot;:1,&quot;y&quot;:1}},&quot;opacity&quot;:1,&quot;path&quot;:{&quot;type&quot;:&quot;POLY_LINE&quot;,&quot;points&quot;:[{&quot;x&quot;:-36.71688642497311,&quot;y&quot;:0},{&quot;x&quot;:36.71688642497311,&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2912060797252016,&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7841b1d-2c60-426f-901f-acec5a506d3f&quot;,&quot;order&quot;:&quot;755&quot;}},&quot;08c71930-29b4-40c2-9231-6f9b08f79ccc&quot;:{&quot;type&quot;:&quot;FIGURE_OBJECT&quot;,&quot;id&quot;:&quot;08c71930-29b4-40c2-9231-6f9b08f79ccc&quot;,&quot;relativeTransform&quot;:{&quot;translate&quot;:{&quot;x&quot;:259.5057947773768,&quot;y&quot;:-293.4379752775542},&quot;rotate&quot;:0,&quot;skewX&quot;:0,&quot;scale&quot;:{&quot;x&quot;:1,&quot;y&quot;:1}},&quot;opacity&quot;:1,&quot;pathStyles&quot;:[{&quot;type&quot;:&quot;FILL&quot;,&quot;fillStyle&quot;:&quot;rgba(23,23,23,1)&quot;}],&quot;text&quot;:{&quot;textData&quot;:{&quot;lineSpacing&quot;:&quot;normal&quot;,&quot;alignment&quot;:&quot;left&quot;,&quot;lines&quot;:[{&quot;runs&quot;:[{&quot;style&quot;:{&quot;fontFamily&quot;:&quot;Roboto&quot;,&quot;fontSize&quot;:12.051256744101881,&quot;color&quot;:&quot;rgba(23,23,23,1)&quot;,&quot;fontWeight&quot;:&quot;bold&quot;,&quot;fontStyle&quot;:&quot;normal&quot;,&quot;decoration&quot;:&quot;none&quot;,&quot;script&quot;:&quot;none&quot;},&quot;range&quot;:[0,13]}],&quot;text&quot;:&quot;Centrifugation&quot;,&quot;baseStyle&quot;:{&quot;fontFamily&quot;:&quot;Roboto&quot;,&quot;fontSize&quot;:12.051256744101881,&quot;color&quot;:&quot;rgba(23,23,23,1)&quot;,&quot;fontWeight&quot;:&quot;bold&quot;,&quot;fontStyle&quot;:&quot;normal&quot;,&quot;decoration&quot;:&quot;none&quot;,&quot;script&quot;:&quot;none&quot;}}],&quot;verticalAlign&quot;:&quot;TOP&quot;},&quot;size&quot;:{&quot;x&quot;:78.26104797543124,&quot;y&quot;:14.203266876977217},&quot;targetSize&quot;:{&quot;x&quot;:50.52557047577125,&quot;y&quot;:9.16967227175628},&quot;format&quot;:&quot;BETTER_TEXT&quot;,&quot;verticalAlign&quot;:&quot;TOP&quot;},&quot;isLocked&quot;:false,&quot;parent&quot;:{&quot;type&quot;:&quot;CHILD&quot;,&quot;parentId&quot;:&quot;67841b1d-2c60-426f-901f-acec5a506d3f&quot;,&quot;order&quot;:&quot;76&quot;}},&quot;5a850d78-ea4a-45c9-b030-0b12a9da6afb&quot;:{&quot;type&quot;:&quot;FIGURE_OBJECT&quot;,&quot;id&quot;:&quot;5a850d78-ea4a-45c9-b030-0b12a9da6afb&quot;,&quot;relativeTransform&quot;:{&quot;translate&quot;:{&quot;x&quot;:205.85040850629642,&quot;y&quot;:-292.82227926059477},&quot;rotate&quot;:0,&quot;skewX&quot;:0,&quot;scale&quot;:{&quot;x&quot;:1,&quot;y&quot;:1}},&quot;layout&quot;:{&quot;sizeRatio&quot;:{&quot;x&quot;:0.9059285430518238,&quot;y&quot;:0.608035596049266},&quot;keepAspectRatio&quot;:true},&quot;opacity&quot;:1,&quot;path&quot;:{&quot;type&quot;:&quot;ELLIPSE&quot;,&quot;size&quot;:{&quot;x&quot;:20.488277824469005,&quot;y&quot;:20.48827782446900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67841b1d-2c60-426f-901f-acec5a506d3f&quot;,&quot;order&quot;:&quot;77&quot;}},&quot;7dcc16d6-616f-485b-a1d9-25841f74cf88&quot;:{&quot;type&quot;:&quot;FIGURE_OBJECT&quot;,&quot;id&quot;:&quot;7dcc16d6-616f-485b-a1d9-25841f74cf88&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4&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193,&quot;y&quot;:12.266457757389416},&quot;targetSize&quot;:{&quot;x&quot;:11.982983585100522,&quot;y&quot;:2},&quot;format&quot;:&quot;BETTER_TEXT&quot;},&quot;parent&quot;:{&quot;type&quot;:&quot;CHILD&quot;,&quot;parentId&quot;:&quot;5a850d78-ea4a-45c9-b030-0b12a9da6afb&quot;,&quot;order&quot;:&quot;5&quot;}},&quot;97766940-0757-4d68-b9a2-3c77020a5edb&quot;:{&quot;type&quot;:&quot;FIGURE_OBJECT&quot;,&quot;id&quot;:&quot;97766940-0757-4d68-b9a2-3c77020a5edb&quot;,&quot;relativeTransform&quot;:{&quot;translate&quot;:{&quot;x&quot;:-267.03980701879823,&quot;y&quot;:-78.56180230244867},&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2.051256744101881,&quot;color&quot;:&quot;#232323&quot;,&quot;fontWeight&quot;:&quot;bold&quot;,&quot;fontStyle&quot;:&quot;normal&quot;,&quot;decoration&quot;:&quot;none&quot;,&quot;script&quot;:&quot;none&quot;},&quot;range&quot;:[0,14]}],&quot;text&quot;:&quot;Resuspend cells&quot;,&quot;baseStyle&quot;:{&quot;fontFamily&quot;:&quot;Roboto&quot;,&quot;fontSize&quot;:12.051256744101881,&quot;color&quot;:&quot;#232323&quot;,&quot;fontWeight&quot;:&quot;bold&quot;,&quot;fontStyle&quot;:&quot;normal&quot;,&quot;decoration&quot;:&quot;none&quot;,&quot;script&quot;:&quot;none&quot;}}],&quot;verticalAlign&quot;:&quot;TOP&quot;},&quot;size&quot;:{&quot;x&quot;:90.10793724734275,&quot;y&quot;:14.203266876977217},&quot;targetSize&quot;:{&quot;x&quot;:58.17395820263295,&quot;y&quot;:9.16967227175628},&quot;format&quot;:&quot;BETTER_TEXT&quot;,&quot;verticalAlign&quot;:&quot;TOP&quot;},&quot;isLocked&quot;:false,&quot;parent&quot;:{&quot;type&quot;:&quot;CHILD&quot;,&quot;parentId&quot;:&quot;67841b1d-2c60-426f-901f-acec5a506d3f&quot;,&quot;order&quot;:&quot;775&quot;}},&quot;409516eb-1fb8-41cb-b413-309adfe46183&quot;:{&quot;type&quot;:&quot;FIGURE_OBJECT&quot;,&quot;id&quot;:&quot;409516eb-1fb8-41cb-b413-309adfe46183&quot;,&quot;relativeTransform&quot;:{&quot;translate&quot;:{&quot;x&quot;:-326.88546123114145,&quot;y&quot;:-77.58865088430024},&quot;rotate&quot;:0,&quot;skewX&quot;:0,&quot;scale&quot;:{&quot;x&quot;:1,&quot;y&quot;:1}},&quot;layout&quot;:{&quot;sizeRatio&quot;:{&quot;x&quot;:0.9059285430518238,&quot;y&quot;:0.608035596049266},&quot;keepAspectRatio&quot;:true},&quot;opacity&quot;:1,&quot;path&quot;:{&quot;type&quot;:&quot;ELLIPSE&quot;,&quot;size&quot;:{&quot;x&quot;:20.488277824469005,&quot;y&quot;:20.48827782446900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67841b1d-2c60-426f-901f-acec5a506d3f&quot;,&quot;order&quot;:&quot;78&quot;}},&quot;df51f00a-f4a1-4d30-a417-82977780601a&quot;:{&quot;type&quot;:&quot;FIGURE_OBJECT&quot;,&quot;id&quot;:&quot;df51f00a-f4a1-4d30-a417-82977780601a&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5&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193,&quot;y&quot;:12.266457757389416},&quot;targetSize&quot;:{&quot;x&quot;:11.982983585100522,&quot;y&quot;:2},&quot;format&quot;:&quot;BETTER_TEXT&quot;},&quot;parent&quot;:{&quot;type&quot;:&quot;CHILD&quot;,&quot;parentId&quot;:&quot;409516eb-1fb8-41cb-b413-309adfe46183&quot;,&quot;order&quot;:&quot;5&quot;}},&quot;64d0949d-c48f-4e34-83c8-bf5741db09e0&quot;:{&quot;type&quot;:&quot;FIGURE_OBJECT&quot;,&quot;id&quot;:&quot;64d0949d-c48f-4e34-83c8-bf5741db09e0&quot;,&quot;relativeTransform&quot;:{&quot;translate&quot;:{&quot;x&quot;:-85.48092604281885,&quot;y&quot;:-79.17641639639785},&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2.051256744101881,&quot;color&quot;:&quot;#232323&quot;,&quot;fontWeight&quot;:&quot;bold&quot;,&quot;fontStyle&quot;:&quot;normal&quot;,&quot;decoration&quot;:&quot;none&quot;,&quot;script&quot;:&quot;none&quot;},&quot;range&quot;:[0,9]}],&quot;text&quot;:&quot;Lyse cells&quot;,&quot;baseStyle&quot;:{&quot;fontFamily&quot;:&quot;Roboto&quot;,&quot;fontSize&quot;:12.051256744101881,&quot;color&quot;:&quot;#232323&quot;,&quot;fontWeight&quot;:&quot;bold&quot;,&quot;fontStyle&quot;:&quot;normal&quot;,&quot;decoration&quot;:&quot;none&quot;,&quot;script&quot;:&quot;none&quot;}}],&quot;verticalAlign&quot;:&quot;TOP&quot;},&quot;size&quot;:{&quot;x&quot;:58.208552684101505,&quot;y&quot;:14.203266876977217},&quot;targetSize&quot;:{&quot;x&quot;:37.579618558858286,&quot;y&quot;:9.16967227175628},&quot;format&quot;:&quot;BETTER_TEXT&quot;,&quot;verticalAlign&quot;:&quot;TOP&quot;},&quot;isLocked&quot;:false,&quot;parent&quot;:{&quot;type&quot;:&quot;CHILD&quot;,&quot;parentId&quot;:&quot;67841b1d-2c60-426f-901f-acec5a506d3f&quot;,&quot;order&quot;:&quot;8&quot;}},&quot;d80f20f9-cd55-41be-b5cc-e105f43f4157&quot;:{&quot;type&quot;:&quot;FIGURE_OBJECT&quot;,&quot;id&quot;:&quot;d80f20f9-cd55-41be-b5cc-e105f43f4157&quot;,&quot;relativeTransform&quot;:{&quot;translate&quot;:{&quot;x&quot;:-129.86877515577726,&quot;y&quot;:-78.2034775489418},&quot;rotate&quot;:0,&quot;skewX&quot;:0,&quot;scale&quot;:{&quot;x&quot;:1,&quot;y&quot;:1}},&quot;layout&quot;:{&quot;sizeRatio&quot;:{&quot;x&quot;:0.9059285430518238,&quot;y&quot;:0.608035596049266},&quot;keepAspectRatio&quot;:true},&quot;opacity&quot;:1,&quot;path&quot;:{&quot;type&quot;:&quot;ELLIPSE&quot;,&quot;size&quot;:{&quot;x&quot;:20.488277824469005,&quot;y&quot;:20.48827782446900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67841b1d-2c60-426f-901f-acec5a506d3f&quot;,&quot;order&quot;:&quot;81&quot;}},&quot;cd317d8e-93ac-41cd-a424-faf5ebfb9bb4&quot;:{&quot;type&quot;:&quot;FIGURE_OBJECT&quot;,&quot;id&quot;:&quot;cd317d8e-93ac-41cd-a424-faf5ebfb9bb4&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6&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193,&quot;y&quot;:12.266457757389416},&quot;targetSize&quot;:{&quot;x&quot;:11.982983585100522,&quot;y&quot;:2},&quot;format&quot;:&quot;BETTER_TEXT&quot;},&quot;parent&quot;:{&quot;type&quot;:&quot;CHILD&quot;,&quot;parentId&quot;:&quot;d80f20f9-cd55-41be-b5cc-e105f43f4157&quot;,&quot;order&quot;:&quot;5&quot;}},&quot;e88b2dd4-4a5b-4ab0-88e8-2ab930ca64c9&quot;:{&quot;type&quot;:&quot;FIGURE_OBJECT&quot;,&quot;id&quot;:&quot;e88b2dd4-4a5b-4ab0-88e8-2ab930ca64c9&quot;,&quot;relativeTransform&quot;:{&quot;translate&quot;:{&quot;x&quot;:90.35177481399091,&quot;y&quot;:-78.56180230244867},&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2.051256744101881,&quot;color&quot;:&quot;#232323&quot;,&quot;fontWeight&quot;:&quot;bold&quot;,&quot;fontStyle&quot;:&quot;normal&quot;,&quot;decoration&quot;:&quot;none&quot;,&quot;script&quot;:&quot;none&quot;},&quot;range&quot;:[0,16]}],&quot;text&quot;:&quot;Neutralize lysate&quot;,&quot;baseStyle&quot;:{&quot;fontFamily&quot;:&quot;Roboto&quot;,&quot;fontSize&quot;:12.051256744101881,&quot;color&quot;:&quot;#232323&quot;,&quot;fontWeight&quot;:&quot;bold&quot;,&quot;fontStyle&quot;:&quot;normal&quot;,&quot;decoration&quot;:&quot;none&quot;,&quot;script&quot;:&quot;none&quot;}}],&quot;verticalAlign&quot;:&quot;TOP&quot;},&quot;size&quot;:{&quot;x&quot;:92.86247700266593,&quot;y&quot;:14.203266876977217},&quot;targetSize&quot;:{&quot;x&quot;:59.95229744209198,&quot;y&quot;:9.16967227175628},&quot;format&quot;:&quot;BETTER_TEXT&quot;,&quot;verticalAlign&quot;:&quot;TOP&quot;},&quot;isLocked&quot;:false,&quot;parent&quot;:{&quot;type&quot;:&quot;CHILD&quot;,&quot;parentId&quot;:&quot;67841b1d-2c60-426f-901f-acec5a506d3f&quot;,&quot;order&quot;:&quot;82&quot;}},&quot;3f2c5f6c-a1c1-4cfd-a7d9-8f67638386e1&quot;:{&quot;type&quot;:&quot;FIGURE_OBJECT&quot;,&quot;id&quot;:&quot;3f2c5f6c-a1c1-4cfd-a7d9-8f67638386e1&quot;,&quot;relativeTransform&quot;:{&quot;translate&quot;:{&quot;x&quot;:28.485782750506274,&quot;y&quot;:-77.5888634549926},&quot;rotate&quot;:0,&quot;skewX&quot;:0,&quot;scale&quot;:{&quot;x&quot;:1,&quot;y&quot;:1}},&quot;layout&quot;:{&quot;sizeRatio&quot;:{&quot;x&quot;:0.9059285430518238,&quot;y&quot;:0.608035596049266},&quot;keepAspectRatio&quot;:true},&quot;opacity&quot;:1,&quot;path&quot;:{&quot;type&quot;:&quot;ELLIPSE&quot;,&quot;size&quot;:{&quot;x&quot;:20.488277824469005,&quot;y&quot;:20.48827782446900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67841b1d-2c60-426f-901f-acec5a506d3f&quot;,&quot;order&quot;:&quot;85&quot;}},&quot;150f6e00-f657-44ed-bfe4-092ad73fe0cc&quot;:{&quot;type&quot;:&quot;FIGURE_OBJECT&quot;,&quot;id&quot;:&quot;150f6e00-f657-44ed-bfe4-092ad73fe0cc&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7&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193,&quot;y&quot;:12.266457757389416},&quot;targetSize&quot;:{&quot;x&quot;:11.982983585100522,&quot;y&quot;:2},&quot;format&quot;:&quot;BETTER_TEXT&quot;},&quot;parent&quot;:{&quot;type&quot;:&quot;CHILD&quot;,&quot;parentId&quot;:&quot;3f2c5f6c-a1c1-4cfd-a7d9-8f67638386e1&quot;,&quot;order&quot;:&quot;5&quot;}},&quot;b23f9a1a-6763-4ba2-94e3-9a607913a71c&quot;:{&quot;type&quot;:&quot;FIGURE_OBJECT&quot;,&quot;id&quot;:&quot;b23f9a1a-6763-4ba2-94e3-9a607913a71c&quot;,&quot;relativeTransform&quot;:{&quot;translate&quot;:{&quot;x&quot;:274.0961874490783,&quot;y&quot;:-78.56180230244867},&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2.051256744101881,&quot;color&quot;:&quot;#232323&quot;,&quot;fontWeight&quot;:&quot;bold&quot;,&quot;fontStyle&quot;:&quot;normal&quot;,&quot;decoration&quot;:&quot;none&quot;,&quot;script&quot;:&quot;none&quot;},&quot;range&quot;:[0,19]}],&quot;text&quot;:&quot;Separate cell debris&quot;,&quot;baseStyle&quot;:{&quot;fontFamily&quot;:&quot;Roboto&quot;,&quot;fontSize&quot;:12.051256744101881,&quot;color&quot;:&quot;#232323&quot;,&quot;fontWeight&quot;:&quot;bold&quot;,&quot;fontStyle&quot;:&quot;normal&quot;,&quot;decoration&quot;:&quot;none&quot;,&quot;script&quot;:&quot;none&quot;}}],&quot;verticalAlign&quot;:&quot;TOP&quot;},&quot;size&quot;:{&quot;x&quot;:111.31473939688213,&quot;y&quot;:14.203266876977217},&quot;targetSize&quot;:{&quot;x&quot;:71.86513413614031,&quot;y&quot;:9.16967227175628},&quot;format&quot;:&quot;BETTER_TEXT&quot;,&quot;verticalAlign&quot;:&quot;TOP&quot;},&quot;isLocked&quot;:false,&quot;parent&quot;:{&quot;type&quot;:&quot;CHILD&quot;,&quot;parentId&quot;:&quot;67841b1d-2c60-426f-901f-acec5a506d3f&quot;,&quot;order&quot;:&quot;86&quot;}},&quot;0731937f-274b-4b26-9458-c2e6b98ba242&quot;:{&quot;type&quot;:&quot;FIGURE_OBJECT&quot;,&quot;id&quot;:&quot;0731937f-274b-4b26-9458-c2e6b98ba242&quot;,&quot;relativeTransform&quot;:{&quot;translate&quot;:{&quot;x&quot;:203.63207072135643,&quot;y&quot;:-78.2034775489418},&quot;rotate&quot;:0,&quot;skewX&quot;:0,&quot;scale&quot;:{&quot;x&quot;:1,&quot;y&quot;:1}},&quot;layout&quot;:{&quot;sizeRatio&quot;:{&quot;x&quot;:0.9059285430518238,&quot;y&quot;:0.608035596049266},&quot;keepAspectRatio&quot;:true},&quot;opacity&quot;:1,&quot;path&quot;:{&quot;type&quot;:&quot;ELLIPSE&quot;,&quot;size&quot;:{&quot;x&quot;:20.488277824469005,&quot;y&quot;:20.48827782446900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67841b1d-2c60-426f-901f-acec5a506d3f&quot;,&quot;order&quot;:&quot;87&quot;}},&quot;125ce1bc-b8a7-4f5f-ba91-fefae73044b4&quot;:{&quot;type&quot;:&quot;FIGURE_OBJECT&quot;,&quot;id&quot;:&quot;125ce1bc-b8a7-4f5f-ba91-fefae73044b4&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8&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193,&quot;y&quot;:12.266457757389416},&quot;targetSize&quot;:{&quot;x&quot;:11.982983585100522,&quot;y&quot;:2},&quot;format&quot;:&quot;BETTER_TEXT&quot;},&quot;parent&quot;:{&quot;type&quot;:&quot;CHILD&quot;,&quot;parentId&quot;:&quot;0731937f-274b-4b26-9458-c2e6b98ba242&quot;,&quot;order&quot;:&quot;5&quot;}},&quot;2526ae90-c5f9-46ca-96db-61c09914399f&quot;:{&quot;type&quot;:&quot;FIGURE_OBJECT&quot;,&quot;id&quot;:&quot;2526ae90-c5f9-46ca-96db-61c09914399f&quot;,&quot;relativeTransform&quot;:{&quot;translate&quot;:{&quot;x&quot;:-184.31966788077253,&quot;y&quot;:242.45168122903027},&quot;rotate&quot;:0,&quot;skewX&quot;:0,&quot;scale&quot;:{&quot;x&quot;:1,&quot;y&quot;:1}},&quot;opacity&quot;:1,&quot;path&quot;:{&quot;type&quot;:&quot;POLY_LINE&quot;,&quot;points&quot;:[{&quot;x&quot;:9.361244078007712,&quot;y&quot;:-4.814283038345847},{&quot;x&quot;:-0.04380951215765175,&quot;y&quot;:-4.814283038345847},{&quot;x&quot;:-9.361244078007712,&quot;y&quot;:4.814283038345847}],&quot;closed&quot;:false},&quot;pathStyles&quot;:[{&quot;type&quot;:&quot;FILL&quot;,&quot;fillStyle&quot;:&quot;rgba(0,0,0,0)&quot;},{&quot;type&quot;:&quot;STROKE&quot;,&quot;strokeStyle&quot;:&quot;#232323&quot;,&quot;lineWidth&quot;:0.6456030398626008,&quot;lineJoin&quot;:&quot;round&quot;}],&quot;pathMarkers&quot;:{&quot;markerEnd&quot;:{&quot;type&quot;:&quot;PATH&quot;,&quot;units&quot;:{&quot;type&quot;:&quot;STROKE_WIDTH&quot;,&quot;scale&quot;:0.8},&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67841b1d-2c60-426f-901f-acec5a506d3f&quot;,&quot;order&quot;:&quot;9&quot;}},&quot;b6f17f1a-ad45-49e0-a849-51f27e955748&quot;:{&quot;type&quot;:&quot;FIGURE_OBJECT&quot;,&quot;id&quot;:&quot;b6f17f1a-ad45-49e0-a849-51f27e955748&quot;,&quot;name&quot;:&quot;Inoculation loop&quot;,&quot;relativeTransform&quot;:{&quot;translate&quot;:{&quot;x&quot;:-142.87586296141723,&quot;y&quot;:-216.10857372326885},&quot;rotate&quot;:4.71238898038469,&quot;skewX&quot;:-1.3264502315156901e-16,&quot;scale&quot;:{&quot;x&quot;:-0.10474102714911455,&quot;y&quot;:0.10474102714911455}},&quot;opacity&quot;:1,&quot;image&quot;:{&quot;url&quot;:&quot;https://icons.biorender.com/biorender/5b0c5dee71beb600147649c4/20180528195343/image/inoculation-loop.png&quot;,&quot;fallbackUrl&quot;:&quot;https://res.cloudinary.com/dlcjuc3ej/image/upload/v1527537223/zekpiebcxkkyxcrdjos8.svg#/keystone/api/icons/5b0c5dee71beb600147649c4/20180528195343/image/inoculation-loop.svg&quot;,&quot;size&quot;:{&quot;x&quot;:1035,&quot;y&quot;:83},&quot;isPremium&quot;:false},&quot;source&quot;:{&quot;id&quot;:&quot;5b0c5dee71beb600147649c4&quot;,&quot;type&quot;:&quot;ASSETS&quot;},&quot;pathStyles&quot;:[{&quot;type&quot;:&quot;FILL&quot;,&quot;fillStyle&quot;:&quot;rgb(0,0,0)&quot;}],&quot;isLocked&quot;:false,&quot;parent&quot;:{&quot;type&quot;:&quot;CHILD&quot;,&quot;parentId&quot;:&quot;67841b1d-2c60-426f-901f-acec5a506d3f&quot;,&quot;order&quot;:&quot;91&quot;}},&quot;3bf5da27-2112-4a75-b283-6103092a08d7&quot;:{&quot;type&quot;:&quot;FIGURE_OBJECT&quot;,&quot;id&quot;:&quot;3bf5da27-2112-4a75-b283-6103092a08d7&quot;,&quot;name&quot;:&quot;Inoculation loop&quot;,&quot;relativeTransform&quot;:{&quot;translate&quot;:{&quot;x&quot;:-259.9344835910006,&quot;y&quot;:-226.01075103932345},&quot;rotate&quot;:5.450389095550826,&quot;skewX&quot;:0,&quot;scale&quot;:{&quot;x&quot;:-0.10474102714911455,&quot;y&quot;:0.10474102714911455}},&quot;opacity&quot;:1,&quot;image&quot;:{&quot;url&quot;:&quot;https://icons.biorender.com/biorender/5b0c5dee71beb600147649c4/20180528195343/image/inoculation-loop.png&quot;,&quot;fallbackUrl&quot;:&quot;https://res.cloudinary.com/dlcjuc3ej/image/upload/v1527537223/zekpiebcxkkyxcrdjos8.svg#/keystone/api/icons/5b0c5dee71beb600147649c4/20180528195343/image/inoculation-loop.svg&quot;,&quot;size&quot;:{&quot;x&quot;:1035,&quot;y&quot;:83},&quot;isPremium&quot;:false},&quot;source&quot;:{&quot;id&quot;:&quot;5b0c5dee71beb600147649c4&quot;,&quot;type&quot;:&quot;ASSETS&quot;},&quot;pathStyles&quot;:[{&quot;type&quot;:&quot;FILL&quot;,&quot;fillStyle&quot;:&quot;rgb(0,0,0)&quot;}],&quot;isLocked&quot;:false,&quot;parent&quot;:{&quot;type&quot;:&quot;CHILD&quot;,&quot;parentId&quot;:&quot;67841b1d-2c60-426f-901f-acec5a506d3f&quot;,&quot;order&quot;:&quot;92&quot;}},&quot;539b2411-6c05-49af-9eaf-be72de2693e9&quot;:{&quot;type&quot;:&quot;FIGURE_OBJECT&quot;,&quot;id&quot;:&quot;539b2411-6c05-49af-9eaf-be72de2693e9&quot;,&quot;relativeTransform&quot;:{&quot;translate&quot;:{&quot;x&quot;:-326.8852492827366,&quot;y&quot;:139.2375630859018},&quot;rotate&quot;:0,&quot;skewX&quot;:0,&quot;scale&quot;:{&quot;x&quot;:1,&quot;y&quot;:1}},&quot;layout&quot;:{&quot;sizeRatio&quot;:{&quot;x&quot;:0.9059285430518238,&quot;y&quot;:0.608035596049266},&quot;keepAspectRatio&quot;:true},&quot;opacity&quot;:1,&quot;path&quot;:{&quot;type&quot;:&quot;ELLIPSE&quot;,&quot;size&quot;:{&quot;x&quot;:20.488277824469005,&quot;y&quot;:20.48827782446900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67841b1d-2c60-426f-901f-acec5a506d3f&quot;,&quot;order&quot;:&quot;95&quot;}},&quot;d7ebe4c7-212b-4947-88f0-f4b94b3bb4c4&quot;:{&quot;type&quot;:&quot;FIGURE_OBJECT&quot;,&quot;id&quot;:&quot;d7ebe4c7-212b-4947-88f0-f4b94b3bb4c4&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0]}],&quot;text&quot;:&quot;9&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193,&quot;y&quot;:12.266457757389416},&quot;targetSize&quot;:{&quot;x&quot;:11.982983585100522,&quot;y&quot;:2},&quot;format&quot;:&quot;BETTER_TEXT&quot;},&quot;parent&quot;:{&quot;type&quot;:&quot;CHILD&quot;,&quot;parentId&quot;:&quot;539b2411-6c05-49af-9eaf-be72de2693e9&quot;,&quot;order&quot;:&quot;5&quot;}},&quot;6be9b99b-304c-4e5d-b3cd-978c9d441dc0&quot;:{&quot;type&quot;:&quot;FIGURE_OBJECT&quot;,&quot;id&quot;:&quot;6be9b99b-304c-4e5d-b3cd-978c9d441dc0&quot;,&quot;relativeTransform&quot;:{&quot;translate&quot;:{&quot;x&quot;:48.55012473680645,&quot;y&quot;:138.03157660743852},&quot;rotate&quot;:0,&quot;skewX&quot;:0,&quot;scale&quot;:{&quot;x&quot;:1,&quot;y&quot;:1}},&quot;layout&quot;:{&quot;sizeRatio&quot;:{&quot;x&quot;:0.9059285430518238,&quot;y&quot;:0.608035596049266},&quot;keepAspectRatio&quot;:true},&quot;opacity&quot;:1,&quot;path&quot;:{&quot;type&quot;:&quot;ELLIPSE&quot;,&quot;size&quot;:{&quot;x&quot;:20.488277824469005,&quot;y&quot;:20.48827782446900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67841b1d-2c60-426f-901f-acec5a506d3f&quot;,&quot;order&quot;:&quot;97&quot;}},&quot;2910376e-a592-435a-ab38-f929005fbdb1&quot;:{&quot;type&quot;:&quot;FIGURE_OBJECT&quot;,&quot;id&quot;:&quot;2910376e-a592-435a-ab38-f929005fbdb1&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1]}],&quot;text&quot;:&quot;10&quot;,&quot;baseStyle&quot;:{&quot;fontFamily&quot;:&quot;Roboto&quot;,&quot;fontSize&quot;:10.329648637801613,&quot;color&quot;:&quot;rgb(0,0,0)&quot;,&quot;fontWeight&quot;:&quot;bold&quot;,&quot;fontStyle&quot;:&quot;normal&quot;,&quot;decoration&quot;:&quot;none&quot;,&quot;script&quot;:&quot;none&quot;}}],&quot;verticalAlign&quot;:&quot;TOP&quot;},&quot;size&quot;:{&quot;x&quot;:18.560915679162193,&quot;y&quot;:12.266457757389416},&quot;targetSize&quot;:{&quot;x&quot;:11.982983585100522,&quot;y&quot;:2},&quot;format&quot;:&quot;BETTER_TEXT&quot;},&quot;parent&quot;:{&quot;type&quot;:&quot;CHILD&quot;,&quot;parentId&quot;:&quot;6be9b99b-304c-4e5d-b3cd-978c9d441dc0&quot;,&quot;order&quot;:&quot;5&quot;}},&quot;3f3eae58-8b53-432b-8b7d-018d1272c35e&quot;:{&quot;id&quot;:&quot;3f3eae58-8b53-432b-8b7d-018d1272c35e&quot;,&quot;name&quot;:&quot;image.png&quot;,&quot;type&quot;:&quot;FIGURE_OBJECT&quot;,&quot;relativeTransform&quot;:{&quot;translate&quot;:{&quot;x&quot;:71.0315,&quot;y&quot;:-181.6925},&quot;rotate&quot;:0,&quot;skewX&quot;:0,&quot;scale&quot;:{&quot;x&quot;:0.4133033333333335,&quot;y&quot;:0.4133033333333336}},&quot;image&quot;:{&quot;url&quot;:&quot;https://core.services.biorender.com/api/uploads/66a2de06784f8e1b2754ac94/1721949702809_97fd7a7e-956b-40e9-b66f-b2259338d561_icon.png&quot;,&quot;isPremium&quot;:false,&quot;isSignedURL&quot;:true,&quot;size&quot;:{&quot;x&quot;:300,&quot;y&quot;:300}},&quot;source&quot;:{&quot;id&quot;:&quot;66a2de06784f8e1b2754ac94&quot;,&quot;type&quot;:&quot;UPLOADS&quot;},&quot;isPremium&quot;:false,&quot;parent&quot;:{&quot;type&quot;:&quot;CHILD&quot;,&quot;parentId&quot;:&quot;67841b1d-2c60-426f-901f-acec5a506d3f&quot;,&quot;order&quot;:&quot;98&quot;}},&quot;c383ffdf-ea49-4691-a5e8-6ec5d972337c&quot;:{&quot;id&quot;:&quot;c383ffdf-ea49-4691-a5e8-6ec5d972337c&quot;,&quot;name&quot;:&quot;image.png&quot;,&quot;type&quot;:&quot;FIGURE_OBJECT&quot;,&quot;relativeTransform&quot;:{&quot;translate&quot;:{&quot;x&quot;:-93.02821947825052,&quot;y&quot;:-37.65427931262521},&quot;rotate&quot;:0,&quot;skewX&quot;:0,&quot;scale&quot;:{&quot;x&quot;:0.5537394016562531,&quot;y&quot;:0.5537394016562531}},&quot;image&quot;:{&quot;url&quot;:&quot;https://core.services.biorender.com/api/uploads/66a2de3a503956b4592f7fe1/1721949754671_d414a82d-23cf-46d3-a66e-6d8fb7ebf74b_icon.png&quot;,&quot;isPremium&quot;:false,&quot;isSignedURL&quot;:true,&quot;size&quot;:{&quot;x&quot;:300,&quot;y&quot;:399.6850393700787}},&quot;source&quot;:{&quot;id&quot;:&quot;66a2de3a503956b4592f7fe1&quot;,&quot;type&quot;:&quot;UPLOADS&quot;},&quot;isPremium&quot;:false,&quot;parent&quot;:{&quot;type&quot;:&quot;CHILD&quot;,&quot;parentId&quot;:&quot;31fa454b-f906-4778-9a52-13d61a41bceb&quot;,&quot;order&quot;:&quot;5&quot;}},&quot;31fa454b-f906-4778-9a52-13d61a41bceb&quot;:{&quot;type&quot;:&quot;FIGURE_OBJECT&quot;,&quot;id&quot;:&quot;31fa454b-f906-4778-9a52-13d61a41bceb&quot;,&quot;parent&quot;:{&quot;type&quot;:&quot;CHILD&quot;,&quot;parentId&quot;:&quot;67841b1d-2c60-426f-901f-acec5a506d3f&quot;,&quot;order&quot;:&quot;3&quot;},&quot;relativeTransform&quot;:{&quot;translate&quot;:{&quot;x&quot;:-189.69176308074975,&quot;y&quot;:-178.14507932841786},&quot;rotate&quot;:0,&quot;skewX&quot;:0,&quot;scale&quot;:{&quot;x&quot;:1,&quot;y&quot;:1}}},&quot;8fc68910-73e8-4b79-a430-40d9cb2989db&quot;:{&quot;type&quot;:&quot;FIGURE_OBJECT&quot;,&quot;id&quot;:&quot;8fc68910-73e8-4b79-a430-40d9cb2989db&quot;,&quot;parent&quot;:{&quot;type&quot;:&quot;CROP&quot;,&quot;parentId&quot;:&quot;31fa454b-f906-4778-9a52-13d61a41bceb&quot;,&quot;order&quot;:&quot;5&quot;},&quot;relativeTransform&quot;:{&quot;translate&quot;:{&quot;x&quot;:-94.62022025801225,&quot;y&quot;:-15.573920671582112},&quot;rotate&quot;:0,&quot;skewX&quot;:0,&quot;scale&quot;:{&quot;x&quot;:54.750983338762026,&quot;y&quot;:55.217519685039306}},&quot;path&quot;:{&quot;type&quot;:&quot;RECT&quot;,&quot;size&quot;:{&quot;x&quot;:2,&quot;y&quot;:2}},&quot;pathStyles&quot;:[{&quot;type&quot;:&quot;FILL&quot;,&quot;fillStyle&quot;:&quot;#fff&quot;}],&quot;isFrozen&quot;:true},&quot;769cd889-b61a-416c-b503-dde58aa5e792&quot;:{&quot;type&quot;:&quot;FIGURE_OBJECT&quot;,&quot;id&quot;:&quot;769cd889-b61a-416c-b503-dde58aa5e792&quot;,&quot;relativeTransform&quot;:{&quot;translate&quot;:{&quot;x&quot;:387.3926753264916,&quot;y&quot;:133.49609167872615},&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2.051256744101881,&quot;color&quot;:&quot;#232323&quot;,&quot;fontWeight&quot;:&quot;bold&quot;,&quot;fontStyle&quot;:&quot;normal&quot;,&quot;decoration&quot;:&quot;none&quot;,&quot;script&quot;:&quot;none&quot;},&quot;range&quot;:[0,7]}],&quot;text&quot;:&quot;NanoDrop&quot;}],&quot;verticalAlign&quot;:&quot;TOP&quot;,&quot;_lastCaretLocation&quot;:{&quot;lineIndex&quot;:0,&quot;runIndex&quot;:-1,&quot;charIndex&quot;:-1,&quot;endOfLine&quot;:true}},&quot;size&quot;:{&quot;x&quot;:102.10763629666845,&quot;y&quot;:14},&quot;targetSize&quot;:{&quot;x&quot;:65.92100038631398,&quot;y&quot;:9.16967227175628},&quot;format&quot;:&quot;BETTER_TEXT&quot;,&quot;verticalAlign&quot;:&quot;TOP&quot;},&quot;isLocked&quot;:false,&quot;parent&quot;:{&quot;type&quot;:&quot;CHILD&quot;,&quot;parentId&quot;:&quot;67841b1d-2c60-426f-901f-acec5a506d3f&quot;,&quot;order&quot;:&quot;992&quot;}},&quot;05675276-96dc-404a-8145-5c2a934a86ab&quot;:{&quot;type&quot;:&quot;FIGURE_OBJECT&quot;,&quot;id&quot;:&quot;05675276-96dc-404a-8145-5c2a934a86ab&quot;,&quot;relativeTransform&quot;:{&quot;translate&quot;:{&quot;x&quot;:321.8881247368064,&quot;y&quot;:133.92057660743853},&quot;rotate&quot;:0,&quot;skewX&quot;:0,&quot;scale&quot;:{&quot;x&quot;:1,&quot;y&quot;:1}},&quot;layout&quot;:{&quot;sizeRatio&quot;:{&quot;x&quot;:0.9059285430518238,&quot;y&quot;:0.608035596049266},&quot;keepAspectRatio&quot;:true},&quot;opacity&quot;:1,&quot;path&quot;:{&quot;type&quot;:&quot;ELLIPSE&quot;,&quot;size&quot;:{&quot;x&quot;:21.38032721187375,&quot;y&quot;:21.38032721187375}},&quot;pathStyles&quot;:[{&quot;type&quot;:&quot;FILL&quot;,&quot;fillStyle&quot;:&quot;rgba(255,255,255,1)&quot;},{&quot;type&quot;:&quot;STROKE&quot;,&quot;strokeStyle&quot;:&quot;rgba(0,0,0,1)&quot;,&quot;lineWidth&quot;:1.2912060797252016,&quot;lineJoin&quot;:&quot;round&quot;}],&quot;isLocked&quot;:false,&quot;parent&quot;:{&quot;type&quot;:&quot;CHILD&quot;,&quot;parentId&quot;:&quot;67841b1d-2c60-426f-901f-acec5a506d3f&quot;,&quot;order&quot;:&quot;995&quot;}},&quot;99fbce36-8268-4428-aa88-220464786358&quot;:{&quot;type&quot;:&quot;FIGURE_OBJECT&quot;,&quot;id&quot;:&quot;99fbce36-8268-4428-aa88-220464786358&quot;,&quot;relativeTransform&quot;:{&quot;translate&quot;:{&quot;x&quot;:0,&quot;y&quot;:0},&quot;rotate&quot;:0},&quot;text&quot;:{&quot;textData&quot;:{&quot;lineSpacing&quot;:&quot;normal&quot;,&quot;alignment&quot;:&quot;center&quot;,&quot;lines&quot;:[{&quot;runs&quot;:[{&quot;style&quot;:{&quot;fontFamily&quot;:&quot;Roboto&quot;,&quot;fontSize&quot;:10.329648637801613,&quot;color&quot;:&quot;rgb(0,0,0)&quot;,&quot;fontWeight&quot;:&quot;bold&quot;,&quot;fontStyle&quot;:&quot;normal&quot;,&quot;decoration&quot;:&quot;none&quot;,&quot;script&quot;:&quot;none&quot;},&quot;range&quot;:[0,1]}],&quot;text&quot;:&quot;11&quot;}],&quot;verticalAlign&quot;:&quot;TOP&quot;,&quot;_lastCaretLocation&quot;:{&quot;lineIndex&quot;:0,&quot;runIndex&quot;:-1,&quot;charIndex&quot;:-1,&quot;endOfLine&quot;:true}},&quot;size&quot;:{&quot;x&quot;:18.560915679162193,&quot;y&quot;:13},&quot;targetSize&quot;:{&quot;x&quot;:11.982983585100522,&quot;y&quot;:2},&quot;format&quot;:&quot;BETTER_TEXT&quot;},&quot;parent&quot;:{&quot;type&quot;:&quot;CHILD&quot;,&quot;parentId&quot;:&quot;05675276-96dc-404a-8145-5c2a934a86ab&quot;,&quot;order&quot;:&quot;5&quot;}},&quot;4932f443-3425-4ab3-aa9e-1df2eb323cbc&quot;:{&quot;id&quot;:&quot;4932f443-3425-4ab3-aa9e-1df2eb323cbc&quot;,&quot;name&quot;:&quot;image.png&quot;,&quot;type&quot;:&quot;FIGURE_OBJECT&quot;,&quot;relativeTransform&quot;:{&quot;translate&quot;:{&quot;x&quot;:241.38707607950647,&quot;y&quot;:84.94013776559288},&quot;rotate&quot;:0,&quot;skewX&quot;:0,&quot;scale&quot;:{&quot;x&quot;:0.45990404386566147,&quot;y&quot;:0.45990404386566147}},&quot;image&quot;:{&quot;url&quot;:&quot;https://core.services.biorender.com/api/uploads/66a2df1dfb36cd028283d02a/1721949981390_ffacb2e1-01a3-4167-926c-e3705efc78fd_icon.png&quot;,&quot;isPremium&quot;:false,&quot;isSignedURL&quot;:true,&quot;size&quot;:{&quot;x&quot;:300,&quot;y&quot;:400}},&quot;source&quot;:{&quot;id&quot;:&quot;66a2df1dfb36cd028283d02a&quot;,&quot;type&quot;:&quot;UPLOADS&quot;},&quot;isPremium&quot;:false,&quot;parent&quot;:{&quot;type&quot;:&quot;CHILD&quot;,&quot;parentId&quot;:&quot;1fb08f5f-d836-4ffd-85dc-976f2e673e03&quot;,&quot;order&quot;:&quot;5&quot;}},&quot;1fb08f5f-d836-4ffd-85dc-976f2e673e03&quot;:{&quot;type&quot;:&quot;FIGURE_OBJECT&quot;,&quot;id&quot;:&quot;1fb08f5f-d836-4ffd-85dc-976f2e673e03&quot;,&quot;parent&quot;:{&quot;type&quot;:&quot;CHILD&quot;,&quot;parentId&quot;:&quot;67841b1d-2c60-426f-901f-acec5a506d3f&quot;,&quot;order&quot;:&quot;997&quot;},&quot;relativeTransform&quot;:{&quot;translate&quot;:{&quot;x&quot;:156.82765661411923,&quot;y&quot;:149.12851816312542},&quot;rotate&quot;:0,&quot;skewX&quot;:0,&quot;scale&quot;:{&quot;x&quot;:1,&quot;y&quot;:1}}},&quot;a782facc-61e2-43f8-988b-0770de75ca7b&quot;:{&quot;type&quot;:&quot;FIGURE_OBJECT&quot;,&quot;id&quot;:&quot;a782facc-61e2-43f8-988b-0770de75ca7b&quot;,&quot;parent&quot;:{&quot;type&quot;:&quot;CROP&quot;,&quot;parentId&quot;:&quot;1fb08f5f-d836-4ffd-85dc-976f2e673e03&quot;,&quot;order&quot;:&quot;5&quot;},&quot;relativeTransform&quot;:{&quot;translate&quot;:{&quot;x&quot;:244.77886840301574,&quot;y&quot;:85.6874818368746},&quot;rotate&quot;:0,&quot;skewX&quot;:0,&quot;scale&quot;:{&quot;x&quot;:52.60152501713503,&quot;y&quot;:83.87500000000003}},&quot;path&quot;:{&quot;type&quot;:&quot;RECT&quot;,&quot;size&quot;:{&quot;x&quot;:2,&quot;y&quot;:2}},&quot;pathStyles&quot;:[{&quot;type&quot;:&quot;FILL&quot;,&quot;fillStyle&quot;:&quot;#fff&quot;}],&quot;isFrozen&quot;:true}}}"/>
    <we:property name="66a32710da503c9ab3c0432f_1721968553110" value="{&quot;id&quot;:&quot;38517a5f-9298-4107-b58d-c990f96bd273&quot;,&quot;objects&quot;:{&quot;38517a5f-9298-4107-b58d-c990f96bd273&quot;:{&quot;id&quot;:&quot;38517a5f-9298-4107-b58d-c990f96bd273&quot;,&quot;type&quot;:&quot;FIGURE_OBJECT&quot;,&quot;document&quot;:{&quot;type&quot;:&quot;DOCUMENT_GROUP&quot;,&quot;canvasType&quot;:&quot;GRAPH&quot;,&quot;units&quot;:&quot;in&quot;}},&quot;c878cc2a-f10a-454e-9da8-0dbeb57cf8ca&quot;:{&quot;id&quot;:&quot;c878cc2a-f10a-454e-9da8-0dbeb57cf8ca&quot;,&quot;type&quot;:&quot;FIGURE_OBJECT&quot;,&quot;guide&quot;:{&quot;type&quot;:&quot;GRID&quot;,&quot;distance&quot;:0.5,&quot;units&quot;:&quot;in&quot;},&quot;parent&quot;:{&quot;parentId&quot;:&quot;38517a5f-9298-4107-b58d-c990f96bd273&quot;,&quot;type&quot;:&quot;GUIDE&quot;,&quot;order&quot;:&quot;5&quot;}},&quot;b5be01c1-1933-4f2b-8459-a0f895d60a20&quot;:{&quot;id&quot;:&quot;b5be01c1-1933-4f2b-8459-a0f895d60a20&quot;,&quot;name&quot;:&quot;Dataset 1&quot;,&quot;type&quot;:&quot;FIGURE_OBJECT&quot;,&quot;spreadsheetCells&quot;:{&quot;1-1&quot;:{&quot;value&quot;:&quot;Dose (mg)&quot;},&quot;2-1&quot;:{&quot;value&quot;:&quot;Cell type&quot;},&quot;3-1&quot;:{&quot;value&quot;:&quot;Result&quot;},&quot;1-2&quot;:{&quot;value&quot;:5},&quot;2-2&quot;:{&quot;value&quot;:&quot;Wildtype&quot;},&quot;3-2&quot;:{&quot;value&quot;:12},&quot;1-3&quot;:{&quot;value&quot;:5},&quot;2-3&quot;:{&quot;value&quot;:&quot;Wildtype&quot;},&quot;3-3&quot;:{&quot;value&quot;:15},&quot;1-4&quot;:{&quot;value&quot;:5},&quot;2-4&quot;:{&quot;value&quot;:&quot;Wildtype&quot;},&quot;3-4&quot;:{&quot;value&quot;:11},&quot;1-5&quot;:{&quot;value&quot;:5},&quot;2-5&quot;:{&quot;value&quot;:&quot;Mutant&quot;},&quot;3-5&quot;:{&quot;value&quot;:60},&quot;1-6&quot;:{&quot;value&quot;:5},&quot;2-6&quot;:{&quot;value&quot;:&quot;Mutant&quot;},&quot;3-6&quot;:{&quot;value&quot;:62},&quot;1-7&quot;:{&quot;value&quot;:5},&quot;2-7&quot;:{&quot;value&quot;:&quot;Mutant&quot;},&quot;3-7&quot;:{&quot;value&quot;:71},&quot;1-8&quot;:{&quot;value&quot;:10},&quot;2-8&quot;:{&quot;value&quot;:&quot;Wildtype&quot;},&quot;3-8&quot;:{&quot;value&quot;:22},&quot;1-9&quot;:{&quot;value&quot;:10},&quot;2-9&quot;:{&quot;value&quot;:&quot;Wildtype&quot;},&quot;3-9&quot;:{&quot;value&quot;:25},&quot;1-10&quot;:{&quot;value&quot;:10},&quot;2-10&quot;:{&quot;value&quot;:&quot;Wildtype&quot;},&quot;3-10&quot;:{&quot;value&quot;:26},&quot;1-11&quot;:{&quot;value&quot;:10},&quot;2-11&quot;:{&quot;value&quot;:&quot;Mutant&quot;},&quot;3-11&quot;:{&quot;value&quot;:91},&quot;1-12&quot;:{&quot;value&quot;:10},&quot;2-12&quot;:{&quot;value&quot;:&quot;Mutant&quot;},&quot;3-12&quot;:{&quot;value&quot;:101},&quot;1-13&quot;:{&quot;value&quot;:10},&quot;2-13&quot;:{&quot;value&quot;:&quot;Mutant&quot;},&quot;3-13&quot;:{&quot;value&quot;:89},&quot;1-14&quot;:{&quot;value&quot;:15},&quot;2-14&quot;:{&quot;value&quot;:&quot;Wildtype&quot;},&quot;3-14&quot;:{&quot;value&quot;:33},&quot;1-15&quot;:{&quot;value&quot;:15},&quot;2-15&quot;:{&quot;value&quot;:&quot;Wildtype&quot;},&quot;3-15&quot;:{&quot;value&quot;:29},&quot;1-16&quot;:{&quot;value&quot;:15},&quot;2-16&quot;:{&quot;value&quot;:&quot;Wildtype&quot;},&quot;3-16&quot;:{&quot;value&quot;:35},&quot;1-17&quot;:{&quot;value&quot;:15},&quot;2-17&quot;:{&quot;value&quot;:&quot;Mutant&quot;},&quot;3-17&quot;:{&quot;value&quot;:126},&quot;1-18&quot;:{&quot;value&quot;:15},&quot;2-18&quot;:{&quot;value&quot;:&quot;Mutant&quot;},&quot;3-18&quot;:{&quot;value&quot;:120},&quot;1-19&quot;:{&quot;value&quot;:15},&quot;2-19&quot;:{&quot;value&quot;:&quot;Mutant&quot;},&quot;3-19&quot;:{&quot;value&quot;:132},&quot;1-20&quot;:{&quot;value&quot;:20},&quot;2-20&quot;:{&quot;value&quot;:&quot;Wildtype&quot;},&quot;3-20&quot;:{&quot;value&quot;:46},&quot;1-21&quot;:{&quot;value&quot;:20},&quot;2-21&quot;:{&quot;value&quot;:&quot;Wildtype&quot;},&quot;3-21&quot;:{&quot;value&quot;:44},&quot;1-22&quot;:{&quot;value&quot;:20},&quot;2-22&quot;:{&quot;value&quot;:&quot;Wildtype&quot;},&quot;3-22&quot;:{&quot;value&quot;:51},&quot;1-23&quot;:{&quot;value&quot;:20},&quot;2-23&quot;:{&quot;value&quot;:&quot;Mutant&quot;},&quot;3-23&quot;:{&quot;value&quot;:156},&quot;1-24&quot;:{&quot;value&quot;:20},&quot;2-24&quot;:{&quot;value&quot;:&quot;Mutant&quot;},&quot;3-24&quot;:{&quot;value&quot;:172},&quot;1-25&quot;:{&quot;value&quot;:20},&quot;2-25&quot;:{&quot;value&quot;:&quot;Mutant&quot;},&quot;3-25&quot;:{&quot;value&quot;:165},&quot;1-26&quot;:{&quot;value&quot;:25},&quot;2-26&quot;:{&quot;value&quot;:&quot;Wildtype&quot;},&quot;3-26&quot;:{&quot;value&quot;:57},&quot;1-27&quot;:{&quot;value&quot;:25},&quot;2-27&quot;:{&quot;value&quot;:&quot;Wildtype&quot;},&quot;3-27&quot;:{&quot;value&quot;:55},&quot;1-28&quot;:{&quot;value&quot;:25},&quot;2-28&quot;:{&quot;value&quot;:&quot;Wildtype&quot;},&quot;3-28&quot;:{&quot;value&quot;:58},&quot;1-29&quot;:{&quot;value&quot;:25},&quot;2-29&quot;:{&quot;value&quot;:&quot;Mutant&quot;},&quot;3-29&quot;:{&quot;value&quot;:189},&quot;1-30&quot;:{&quot;value&quot;:25},&quot;2-30&quot;:{&quot;value&quot;:&quot;Mutant&quot;},&quot;3-30&quot;:{&quot;value&quot;:187},&quot;1-31&quot;:{&quot;value&quot;:25},&quot;2-31&quot;:{&quot;value&quot;:&quot;Mutant&quot;},&quot;3-31&quot;:{&quot;value&quot;:169}},&quot;spreadsheetLayout&quot;:{&quot;type&quot;:&quot;XY&quot;,&quot;columnCount&quot;:3,&quot;maxColumns&quot;:3,&quot;defaultColumnWidth&quot;:130,&quot;dataFormat&quot;:&quot;LONG&quot;},&quot;parent&quot;:{&quot;type&quot;:&quot;DOCUMENT&quot;,&quot;parentId&quot;:&quot;38517a5f-9298-4107-b58d-c990f96bd273&quot;,&quot;order&quot;:&quot;5&quot;}},&quot;23a9c634-3f50-4c40-a4f2-2b46871fc43b&quot;:{&quot;type&quot;:&quot;FIGURE_OBJECT&quot;,&quot;id&quot;:&quot;23a9c634-3f50-4c40-a4f2-2b46871fc43b&quot;,&quot;name&quot;:&quot;Graph 1&quot;,&quot;document&quot;:{&quot;type&quot;:&quot;FIGURE&quot;,&quot;canvasType&quot;:&quot;GRAPH&quot;,&quot;units&quot;:&quot;in&quot;},&quot;relativeTransform&quot;:{&quot;translate&quot;:{&quot;x&quot;:0,&quot;y&quot;:0},&quot;rotate&quot;:0,&quot;skewX&quot;:0,&quot;scale&quot;:{&quot;x&quot;:1,&quot;y&quot;:1}},&quot;parent&quot;:{&quot;type&quot;:&quot;DOCUMENT&quot;,&quot;parentId&quot;:&quot;b5be01c1-1933-4f2b-8459-a0f895d60a20&quot;,&quot;order&quot;:&quot;5&quot;}},&quot;caf51949-75f0-444f-bcbd-28acc336f3e1&quot;:{&quot;type&quot;:&quot;FIGURE_OBJECT&quot;,&quot;id&quot;:&quot;caf51949-75f0-444f-bcbd-28acc336f3e1&quot;,&quot;graph&quot;:{&quot;type&quot;:&quot;XY&quot;,&quot;independentAxisDirection&quot;:&quot;X&quot;,&quot;axisConfig&quot;:{&quot;independentAxis&quot;:{&quot;scale&quot;:{&quot;numberFormat&quot;:&quot;AUTO&quot;,&quot;type&quot;:&quot;LINEAR&quot;},&quot;styles&quot;:{&quot;axisLines&quot;:{&quot;strokeColor&quot;:&quot;#293039&quot;,&quot;strokeWidth&quot;:2},&quot;gridLines&quot;:{&quot;color&quot;:&quot;#D0D3D6&quot;,&quot;dashArray&quot;:[4],&quot;lineWidth&quot;:1.5,&quot;type&quot;:&quot;NONE&quot;},&quot;labels&quot;:{&quot;angle&quot;:0,&quot;axisTickPadding&quot;:4,&quot;axisTickSize&quot;:5,&quot;color&quot;:&quot;#171717&quot;,&quot;decoration&quot;:&quot;none&quot;,&quot;fontFamily&quot;:&quot;Roboto&quot;,&quot;fontSize&quot;:16,&quot;fontStyle&quot;:&quot;normal&quot;,&quot;fontWeight&quot;:&quot;normal&quot;},&quot;tickMarks&quot;:{&quot;enabled&quot;:true,&quot;placement&quot;:&quot;OUTSIDE&quot;}},&quot;bounds&quot;:{&quot;left&quot;:-4.492242813110352,&quot;top&quot;:285.2265625,&quot;width&quot;:360.79388427734375,&quot;height&quot;:26.360050201416016}},&quot;dependentAxis&quot;:{&quot;scale&quot;:{&quot;numberFormat&quot;:&quot;AUTO&quot;,&quot;type&quot;:&quot;LINEAR&quot;},&quot;styles&quot;:{&quot;axisLines&quot;:{&quot;strokeColor&quot;:&quot;#293039&quot;,&quot;strokeWidth&quot;:2},&quot;gridLines&quot;:{&quot;color&quot;:&quot;#EAEAEA&quot;,&quot;dashArray&quot;:[4],&quot;lineWidth&quot;:1,&quot;type&quot;:&quot;NONE&quot;},&quot;labels&quot;:{&quot;angle&quot;:0,&quot;axisTickPadding&quot;:4,&quot;axisTickSize&quot;:5,&quot;color&quot;:&quot;#171717&quot;,&quot;decoration&quot;:&quot;none&quot;,&quot;fontFamily&quot;:&quot;Roboto&quot;,&quot;fontSize&quot;:16,&quot;fontStyle&quot;:&quot;normal&quot;,&quot;fontWeight&quot;:&quot;normal&quot;},&quot;tickMarks&quot;:{&quot;enabled&quot;:true,&quot;placement&quot;:&quot;OUTSIDE&quot;}},&quot;bounds&quot;:{&quot;left&quot;:-37.945640563964844,&quot;top&quot;:-10.77357006072998,&quot;width&quot;:37.945640563964844,&quot;height&quot;:304.226806640625}}},&quot;graphContent&quot;:{&quot;dataToDisplay&quot;:2,&quot;colorTheme&quot;:&quot;MULTI_COLOR&quot;,&quot;cornerRadius&quot;:2,&quot;dataPointStyles&quot;:{&quot;fill&quot;:&quot;MATCHING_LIGHTER&quot;,&quot;pointSize&quot;:8,&quot;strokeStyle&quot;:&quot;MATCHING_DARKER&quot;,&quot;strokeWidth&quot;:1,&quot;symbol&quot;:&quot;MULTIPLE&quot;},&quot;dataPointOverrides&quot;:{},&quot;errorBars&quot;:{&quot;strokeStyle&quot;:&quot;MATCHING_DARKER&quot;,&quot;strokeWidth&quot;:1.5,&quot;style&quot;:&quot;TOP_AND_BOTTOM&quot;},&quot;extrasForPoint&quot;:{&quot;symbol&quot;:&quot;MULTIPLE&quot;,&quot;pointSize&quot;:12},&quot;indexOverrides&quot;:{},&quot;individualDataPoints&quot;:true,&quot;dataPointsOnly&quot;:false,&quot;patternFill&quot;:&quot;NONE&quot;,&quot;strokeStyle&quot;:&quot;MATCHING_DARKER&quot;,&quot;strokeWidth&quot;:2,&quot;type&quot;:&quot;point&quot;},&quot;addonConfig&quot;:{&quot;legend&quot;:{&quot;categoryLabelsEnabled&quot;:true,&quot;position&quot;:&quot;TOP_RIGHT&quot;,&quot;orientation&quot;:&quot;VERTICAL&quot;,&quot;styles&quot;:{&quot;borderWidth&quot;:0,&quot;groupSpacing&quot;:0.5,&quot;categoryLabelTextStyles&quot;:{&quot;fontFamily&quot;:&quot;Roboto&quot;,&quot;fontColor&quot;:&quot;#171717&quot;,&quot;fontSize&quot;:12,&quot;lineSpacing&quot;:1.5}}},&quot;analysisLabels&quot;:{&quot;position&quot;:&quot;INSIDE_LEGEND&quot;,&quot;labels&quot;:{},&quot;styles&quot;:{&quot;textStyles&quot;:{&quot;fontFamily&quot;:&quot;Roboto&quot;,&quot;fontColor&quot;:&quot;#171717&quot;,&quot;fontSize&quot;:12,&quot;lineSpacing&quot;:1.5}}},&quot;regressionMarkings&quot;:{&quot;markings&quot;:[{&quot;analysisId&quot;:&quot;f7926fe9f3b24126a152aeb25065f236&quot;,&quot;analysisType&quot;:&quot;LINEAR_REGRESSION&quot;,&quot;predictionsAndConfidenceIntervalsBand&quot;:{&quot;x&quot;:[5,5.08032128514056,5.16064257028112,5.24096385542169,5.32128514056225,5.40160642570281,5.48192771084337,5.56224899598394,5.6425702811245,5.72289156626506,5.80321285140562,5.88353413654619,5.96385542168675,6.04417670682731,6.12449799196787,6.20481927710843,6.285140562249,6.36546184738956,6.44578313253012,6.52610441767068,6.60642570281125,6.68674698795181,6.76706827309237,6.84738955823293,6.92771084337349,7.00803212851406,7.08835341365462,7.16867469879518,7.24899598393574,7.32931726907631,7.40963855421687,7.48995983935743,7.57028112449799,7.65060240963855,7.73092369477912,7.81124497991968,7.89156626506024,7.9718875502008,8.05220883534136,8.13253012048193,8.21285140562249,8.29317269076305,8.37349397590361,8.45381526104418,8.53413654618474,8.6144578313253,8.69477911646586,8.77510040160643,8.85542168674699,8.93574297188755,9.01606425702811,9.09638554216868,9.17670682730924,9.2570281124498,9.33734939759036,9.41767068273092,9.49799196787149,9.57831325301205,9.65863453815261,9.73895582329317,9.81927710843373,9.8995983935743,9.97991967871486,10.0602409638554,10.140562248996,10.2208835341365,10.3012048192771,10.3815261044177,10.4618473895582,10.5421686746988,10.6224899598394,10.7028112449799,10.7831325301205,10.863453815261,10.9437751004016,11.0240963855422,11.1044176706827,11.1847389558233,11.2650602409639,11.3453815261044,11.425702811245,11.5060240963855,11.5863453815261,11.6666666666667,11.7469879518072,11.8273092369478,11.9076305220884,11.9879518072289,12.0682730923695,12.14859437751,12.2289156626506,12.3092369477912,12.3895582329317,12.4698795180723,12.5502008032129,12.6305220883534,12.710843373494,12.7911646586345,12.8714859437751,12.9518072289157,13.0321285140562,13.1124497991968,13.1927710843374,13.2730923694779,13.3534136546185,13.433734939759,13.5140562248996,13.5943775100402,13.6746987951807,13.7550200803213,13.8353413654618,13.9156626506024,13.995983935743,14.0763052208835,14.1566265060241,14.2369477911647,14.3172690763052,14.3975903614458,14.4779116465863,14.5582329317269,14.6385542168675,14.718875502008,14.7991967871486,14.8795180722892,14.9598393574297,15.0401606425703,15.1204819277108,15.2008032128514,15.281124497992,15.3614457831325,15.4417670682731,15.5220883534137,15.6024096385542,15.6827309236948,15.7630522088353,15.8433734939759,15.9236947791165,16.004016064257,16.0843373493976,16.1646586345382,16.2449799196787,16.3253012048193,16.4056224899598,16.4859437751004,16.566265060241,16.6465863453815,16.7269076305221,16.8072289156626,16.8875502008032,16.9678714859438,17.0481927710843,17.1285140562249,17.2088353413655,17.289156626506,17.3694779116466,17.4497991967871,17.5301204819277,17.6104417670683,17.6907630522088,17.7710843373494,17.85140562249,17.9317269076305,18.0120481927711,18.0923694779116,18.1726907630522,18.2530120481928,18.3333333333333,18.4136546184739,18.4939759036145,18.574297188755,18.6546184738956,18.7349397590361,18.8152610441767,18.8955823293173,18.9759036144578,19.0562248995984,19.136546184739,19.2168674698795,19.2971887550201,19.3775100401606,19.4578313253012,19.5381526104418,19.6184738955823,19.6987951807229,19.7791164658635,19.859437751004,19.9397590361446,20.0200803212851,20.1004016064257,20.1807228915663,20.2610441767068,20.3413654618474,20.421686746988,20.5020080321285,20.5823293172691,20.6626506024096,20.7429718875502,20.8232931726908,20.9036144578313,20.9839357429719,21.0642570281125,21.144578313253,21.2248995983936,21.3052208835341,21.3855421686747,21.4658634538153,21.5461847389558,21.6265060240964,21.7068273092369,21.7871485943775,21.8674698795181,21.9477911646586,22.0281124497992,22.1084337349398,22.1887550200803,22.2690763052209,22.3493975903614,22.429718875502,22.5100401606426,22.5903614457831,22.6706827309237,22.7510040160643,22.8313253012048,22.9116465863454,22.9919678714859,23.0722891566265,23.1526104417671,23.2329317269076,23.3132530120482,23.3935742971888,23.4738955823293,23.5542168674699,23.6345381526104,23.714859437751,23.7951807228916,23.8755020080321,23.9558232931727,24.0361445783133,24.1164658634538,24.1967871485944,24.2771084337349,24.3574297188755,24.4377510040161,24.5180722891566,24.5983935742972,24.6787148594378,24.7590361445783,24.8393574297189,24.9196787148594,25],&quot;y&quot;:[12.4666666666667,12.6444444444444,12.8222222222222,13,13.1777777777778,13.3555555555556,13.5333333333333,13.7111111111111,13.8888888888889,14.0666666666667,14.2444444444444,14.4222222222222,14.6,14.7777777777778,14.9555555555556,15.1333333333333,15.3111111111111,15.4888888888889,15.6666666666667,15.8444444444444,16.0222222222222,16.2,16.3777777777778,16.5555555555556,16.7333333333333,16.9111111111111,17.0888888888889,17.2666666666667,17.4444444444444,17.6222222222222,17.8,17.9777777777778,18.1555555555556,18.3333333333333,18.5111111111111,18.6888888888889,18.8666666666667,19.0444444444444,19.2222222222222,19.4,19.5777777777778,19.7555555555556,19.9333333333333,20.1111111111111,20.2888888888889,20.4666666666667,20.6444444444444,20.8222222222222,21,21.1777777777778,21.3555555555556,21.5333333333333,21.7111111111111,21.8888888888889,22.0666666666667,22.2444444444444,22.4222222222222,22.6,22.7777777777778,22.9555555555556,23.1333333333333,23.3111111111111,23.4888888888889,23.6666666666667,23.8444444444444,24.0222222222222,24.2,24.3777777777778,24.5555555555556,24.7333333333333,24.9111111111111,25.0888888888889,25.2666666666667,25.4444444444444,25.6222222222222,25.8,25.9777777777778,26.1555555555555,26.3333333333333,26.5111111111111,26.6888888888889,26.8666666666667,27.0444444444444,27.2222222222222,27.4,27.5777777777778,27.7555555555556,27.9333333333333,28.1111111111111,28.2888888888889,28.4666666666667,28.6444444444444,28.8222222222222,29,29.1777777777778,29.3555555555555,29.5333333333333,29.7111111111111,29.8888888888889,30.0666666666667,30.2444444444444,30.4222222222222,30.6,30.7777777777778,30.9555555555556,31.1333333333333,31.3111111111111,31.4888888888889,31.6666666666667,31.8444444444444,32.0222222222222,32.2,32.3777777777778,32.5555555555556,32.7333333333333,32.9111111111111,33.0888888888889,33.2666666666667,33.4444444444444,33.6222222222222,33.8,33.9777777777778,34.1555555555556,34.3333333333333,34.5111111111111,34.6888888888889,34.8666666666667,35.0444444444444,35.2222222222222,35.4,35.5777777777778,35.7555555555556,35.9333333333333,36.1111111111111,36.2888888888889,36.4666666666667,36.6444444444444,36.8222222222222,37,37.1777777777778,37.3555555555555,37.5333333333333,37.7111111111111,37.8888888888889,38.0666666666667,38.2444444444444,38.4222222222222,38.6,38.7777777777778,38.9555555555556,39.1333333333333,39.3111111111111,39.4888888888889,39.6666666666667,39.8444444444444,40.0222222222222,40.2,40.3777777777778,40.5555555555556,40.7333333333333,40.9111111111111,41.0888888888889,41.2666666666667,41.4444444444444,41.6222222222222,41.8,41.9777777777778,42.1555555555556,42.3333333333333,42.5111111111111,42.6888888888889,42.8666666666667,43.0444444444444,43.2222222222222,43.4,43.5777777777778,43.7555555555556,43.9333333333333,44.1111111111111,44.2888888888889,44.4666666666667,44.6444444444444,44.8222222222222,45,45.1777777777778,45.3555555555556,45.5333333333333,45.7111111111111,45.8888888888889,46.0666666666667,46.2444444444444,46.4222222222222,46.6,46.7777777777778,46.9555555555556,47.1333333333333,47.3111111111111,47.4888888888889,47.6666666666667,47.8444444444444,48.0222222222222,48.2,48.3777777777778,48.5555555555556,48.7333333333333,48.9111111111111,49.0888888888889,49.2666666666667,49.4444444444444,49.6222222222222,49.8,49.9777777777778,50.1555555555556,50.3333333333333,50.5111111111111,50.6888888888889,50.8666666666667,51.0444444444444,51.2222222222222,51.4,51.5777777777778,51.7555555555556,51.9333333333333,52.1111111111111,52.2888888888889,52.4666666666667,52.6444444444444,52.8222222222222,53,53.1777777777778,53.3555555555556,53.5333333333333,53.7111111111111,53.8888888888889,54.0666666666667,54.2444444444444,54.4222222222222,54.6,54.7777777777778,54.9555555555556,55.1333333333333,55.3111111111111,55.4888888888889,55.6666666666667,55.8444444444444,56.0222222222222,56.2,56.3777777777778,56.5555555555556,56.7333333333333],&quot;yLower&quot;:[15.0012222381091,15.1654463648128,15.329707418808,15.4940060004973,15.6583427216487,15.8227182056113,15.9871330875357,16.1515880145956,16.3160836462134,16.4806206542874,16.6451997234225,16.8098215511626,16.9744868482256,17.1391963387408,17.3039507604879,17.4687508651384,17.6335974184981,17.7984912007517,17.9634330067084,18.1284236460484,18.2934639435709,18.4585547394417,18.623696889442,18.7888912652166,18.9541387545218,19.1194402614729,19.28479670679,19.4502090280432,19.6156781798945,19.7812051343388,19.9467908809409,20.1124364270693,20.2781427981261,20.4439110377726,20.6097422081488,20.7756373900876,20.9415976833227,21.1076242066881,21.2737180983104,21.4398805157916,21.6061126363822,21.7724156571437,21.9387907950988,22.1052392873696,22.2717623913013,22.4383613845719,22.6050375652846,22.7717922520443,22.9386267840148,23.1055425209566,23.2725408432433,23.4396231518562,23.6067908683541,23.7740454348187,23.9413883137727,24.1088209880692,24.2763449607519,24.4439617548831,24.611672913339,24.7794799985693,24.9473845923212,25.1153882953243,25.283492726936,25.4516995247449,25.6200103441308,25.7884268577793,25.95695075515,26.1255837418955,26.2943275392306,26.4631838832495,26.6321545241899,26.8012412256418,26.9704457637002,27.139769926061,27.3092155110567,27.4787843266338,27.6484781892682,27.81829892282,27.9882483573252,28.1583283277254,28.3285406725342,28.4988872324409,28.6693698488511,28.8399903623648,29.0107506111931,29.1816524295139,29.3526976457683,29.5238880808982,29.6952255465283,29.8667118430944,30.0383487579189,30.2101380632385,30.3820815141862,30.5541808467308,30.7264377755784,30.8988539920399,31.0714311618691,31.2441709230763,31.4170748837217,31.5901446196965,31.7633816724948,31.9367875469841,32.1103637091805,32.2841115840346,32.4580325532361,32.632127953043,32.8063990721429,32.980847149554,33.155473372573,33.3302788747767,33.5052647340857,33.6804319708965,33.8557815462895,34.0313143603207,34.2070312504022,34.3829329897801,34.5590202861147,34.7352937801688,34.9117540446116,35.0884015829404,35.2652368285277,35.4422601437953,35.6194718195211,35.7968720742808,35.9744610540262,36.152238831804,36.3302054076141,36.50836070841,36.6867045882397,36.8652368285277,37.043957138496,37.2228651557227,37.4019604468355,37.5812425083369,37.7607107675579,37.9403645837355,38.1202032492096,38.300225990734,38.4804319708965,38.6608202896413,38.8413899858878,39.0221400392396,39.2030693717762,39.3841768499206,39.5654612863763,39.746921442125,39.928556028479,40.1103637091805,40.2923431025397,40.474492783606,40.6568112863632,40.8392971059439,41.021948700854,41.2047644952025,41.3877428809288,41.5708822200228,41.7541808467308,41.9376370697418,42.1212491743497,42.3050154245856,42.4889340653167,42.6730033243061,42.8572214142315,43.0415865346572,43.2260968739584,43.4107506111931,43.5955459179203,43.7804809599622,43.9655538991076,44.1507628947564,44.3361061055031,44.5215816906585,44.7071878117089,44.8929226337127,45.0787843266338,45.2647710666123,45.4508810371721,45.6371124303669,45.823463447864,46.0099323019677,46.1965172165829,46.3832164281195,46.57002818634,46.75695075515,46.9439824133349,47.1311214552419,47.3183661914116,47.5057149491582,47.693166073102,47.8807179256545,48.0683688874582,48.2561173577835,48.4439617548831,48.6319005163074,48.8199320991803,49.0080549804393,49.1962676570409,49.3845686461319,49.5729564851895,49.7614297321322,49.949986965401,50.1386267840148,50.3273478075998,50.5161486763957,50.7050280512385,50.8939846135235,51.0830170651473,51.2721241284321,51.4613045460326,51.6505570808267,51.8398805157916,52.0292736538659,52.2187353177992,52.4082643499894,52.5978596123098,52.7875199859265,52.977244371106,53.167031687015,53.3568808715137,53.5467908809409,53.7367606898944,53.9267892910056,54.1168756947098,54.3070189290123,54.4972180392507,54.6874720878551,54.8777801541055,55.0681413338864,55.2585547394417,55.4490194991264,55.6395347571595,55.830099673375,56.0207134229739,56.2113751962759,56.4020841984717,56.5928396493768,56.7836407831852,56.9744868482256,57.1653771067181,57.3563108345336,57.547287320954,57.7383058684356,57.9293657923734,58.120466420869,58.3116070945002,58.5027871660931,58.6940060004973,58.8852629743635,59.0765574759239,59.2678889047758],&quot;yUpper&quot;:[9.93211109522423,10.1234425240761,10.3147370256365,10.5059939995027,10.6972128339069,10.8883929054998,11.079533579131,11.2706342076266,11.4616941315644,11.6527126790459,11.8436891654664,12.0346228932819,12.2255131517744,12.4163592168148,12.6071603506232,12.7979158015282,12.9886248037241,13.1792865770261,13.369900326625,13.5604652428405,13.7509805008736,13.9414452605583,14.1318586661136,14.3222198458945,14.5125279121449,14.7027819607493,14.8929810709877,15.0831243052902,15.2732107089944,15.4632393101056,15.6532091190591,15.8431191284863,16.032968312985,16.222755628894,16.4124800140735,16.6021403876902,16.7917356500106,16.9812646822008,17.1707263461341,17.3601194842084,17.5494429191733,17.7386954539674,17.9278758715679,18.1169829348527,18.3060153864764,18.4949719487615,18.6838513236043,18.8726521924001,19.0613732159852,19.250013034599,19.4385702678678,19.6270435148105,19.8154313538681,20.003732342959,20.1919450195607,20.3800679008197,20.5680994836926,20.7560382451169,20.9438826422165,21.1316311125418,21.3192820743455,21.506833926898,21.6942850508418,21.8816338085884,22.0688785447581,22.2560175866651,22.44304924485,22.62997181366,22.8167835718805,23.0034827834171,23.1900676980323,23.376536552136,23.5628875696331,23.7491189628279,23.9352289333877,24.1212156733662,24.3070773662873,24.4928121882911,24.6784183093415,24.8638938944969,25.0492371052436,25.2344461008924,25.4195190400378,25.6044540820797,25.7892493888069,25.9739031260416,26.1584134653428,26.3427785857685,26.5269966756939,26.7110659346833,26.8949845754144,27.0787508256503,27.2623629302582,27.4458191532692,27.6291177799772,27.8122571190712,27.9952355047975,28.178051299146,28.3607028940561,28.5431887136368,28.725507216394,28.9076568974603,29.0896362908195,29.271443971521,29.453078557875,29.6345387136237,29.8158231500794,29.9969306282238,30.1778599607604,30.3586100141122,30.5391797103587,30.7195680291035,30.899774009266,31.0797967507904,31.2596354162645,31.4392892324421,31.6187574916631,31.7980395531645,31.9771348442773,32.156042861504,32.3347631714723,32.5132954117603,32.69163929159,32.8697945923859,33.047761168196,33.2255389459738,33.4031279257192,33.5805281804789,33.7577398562047,33.9347631714723,34.1115984170596,34.2882459553884,34.4647062198312,34.6409797138853,34.8170670102199,34.9929687495978,35.1686856396793,35.3442184537105,35.5195680291035,35.6947352659143,35.8697211252233,36.044526627427,36.219152850446,36.3936009278571,36.567872046957,36.7419674467639,36.9158884159654,37.0896362908195,37.2632124530158,37.4366183275052,37.6098553803035,37.7829251162783,37.9558290769237,38.1285688381309,38.3011460079601,38.4735622244216,38.6458191532692,38.8179184858137,38.9898619367615,39.1616512420811,39.3332881569056,39.5047744534716,39.6761119191018,39.8473023542317,40.018347570486,40.1892493888069,40.3600096376352,40.5306301511489,40.7011127675591,40.8714593274658,41.0416716722746,41.2117516426748,41.38170107718,41.5515218107317,41.7212156733662,41.8907844889433,42.060230073939,42.2295542362998,42.3987587743582,42.5678454758101,42.7368161167504,42.9056724607694,43.0744162581045,43.24304924485,43.4115731422207,43.5799896558692,43.7483004752551,43.916507273064,44.0846117046757,44.2526154076788,44.4205200014307,44.588327086661,44.7560382451169,44.9236550392481,45.0911790119308,45.2586116862273,45.4259545651813,45.5932091316459,45.7603768481438,45.9274591567567,46.0944574790434,46.2613732159852,46.4282077479557,46.5949624347154,46.7616386154281,46.9282376086987,47.0947607126304,47.2612092049012,47.4275843428563,47.5938873636178,47.7601194842084,47.9262819016896,48.0923757933119,48.2584023166773,48.4243626099124,48.5902577918512,48.7560889622274,48.9218572018739,49.0875635729307,49.2532091190591,49.4187948656612,49.5843218201055,49.7497909719568,49.91520329321,50.0805597385271,50.2458612454782,50.4111087347834,50.576303110558,50.7414452605583,50.9065360564291,51.0715763539516,51.2365669932916,51.4015087992483,51.5664025815019,51.7312491348616,51.8960492395121,52.0608036612592,52.2255131517744,52.3901784488374,52.5548002765775,52.7193793457126,52.8839163537866,53.0484119854044,53.2128669124643,53.3772817943887,53.5416572783513,53.7059939995027,53.870292581192,54.0345536351872,54.1987777618909]},&quot;name&quot;:&quot;Wildtype&quot;,&quot;bestFitLineEnabled&quot;:true,&quot;bands95CIEnabled&quot;:false,&quot;equationEnabled&quot;:false,&quot;pValueEnabled&quot;:false,&quot;rSquaredEnabled&quot;:false,&quot;standardErrorEnabled&quot;:false},{&quot;analysisId&quot;:&quot;f7926fe9f3b24126a152aeb25065f236&quot;,&quot;analysisType&quot;:&quot;LINEAR_REGRESSION&quot;,&quot;predictionsAndConfidenceIntervalsBand&quot;:{&quot;x&quot;:[5,5.08032128514056,5.16064257028112,5.24096385542169,5.32128514056225,5.40160642570281,5.48192771084337,5.56224899598394,5.6425702811245,5.72289156626506,5.80321285140562,5.88353413654619,5.96385542168675,6.04417670682731,6.12449799196787,6.20481927710843,6.285140562249,6.36546184738956,6.44578313253012,6.52610441767068,6.60642570281125,6.68674698795181,6.76706827309237,6.84738955823293,6.92771084337349,7.00803212851406,7.08835341365462,7.16867469879518,7.24899598393574,7.32931726907631,7.40963855421687,7.48995983935743,7.57028112449799,7.65060240963855,7.73092369477912,7.81124497991968,7.89156626506024,7.9718875502008,8.05220883534136,8.13253012048193,8.21285140562249,8.29317269076305,8.37349397590361,8.45381526104418,8.53413654618474,8.6144578313253,8.69477911646586,8.77510040160643,8.85542168674699,8.93574297188755,9.01606425702811,9.09638554216868,9.17670682730924,9.2570281124498,9.33734939759036,9.41767068273092,9.49799196787149,9.57831325301205,9.65863453815261,9.73895582329317,9.81927710843373,9.8995983935743,9.97991967871486,10.0602409638554,10.140562248996,10.2208835341365,10.3012048192771,10.3815261044177,10.4618473895582,10.5421686746988,10.6224899598394,10.7028112449799,10.7831325301205,10.863453815261,10.9437751004016,11.0240963855422,11.1044176706827,11.1847389558233,11.2650602409639,11.3453815261044,11.425702811245,11.5060240963855,11.5863453815261,11.6666666666667,11.7469879518072,11.8273092369478,11.9076305220884,11.9879518072289,12.0682730923695,12.14859437751,12.2289156626506,12.3092369477912,12.3895582329317,12.4698795180723,12.5502008032129,12.6305220883534,12.710843373494,12.7911646586345,12.8714859437751,12.9518072289157,13.0321285140562,13.1124497991968,13.1927710843374,13.2730923694779,13.3534136546185,13.433734939759,13.5140562248996,13.5943775100402,13.6746987951807,13.7550200803213,13.8353413654618,13.9156626506024,13.995983935743,14.0763052208835,14.1566265060241,14.2369477911647,14.3172690763052,14.3975903614458,14.4779116465863,14.5582329317269,14.6385542168675,14.718875502008,14.7991967871486,14.8795180722892,14.9598393574297,15.0401606425703,15.1204819277108,15.2008032128514,15.281124497992,15.3614457831325,15.4417670682731,15.5220883534137,15.6024096385542,15.6827309236948,15.7630522088353,15.8433734939759,15.9236947791165,16.004016064257,16.0843373493976,16.1646586345382,16.2449799196787,16.3253012048193,16.4056224899598,16.4859437751004,16.566265060241,16.6465863453815,16.7269076305221,16.8072289156626,16.8875502008032,16.9678714859438,17.0481927710843,17.1285140562249,17.2088353413655,17.289156626506,17.3694779116466,17.4497991967871,17.5301204819277,17.6104417670683,17.6907630522088,17.7710843373494,17.85140562249,17.9317269076305,18.0120481927711,18.0923694779116,18.1726907630522,18.2530120481928,18.3333333333333,18.4136546184739,18.4939759036145,18.574297188755,18.6546184738956,18.7349397590361,18.8152610441767,18.8955823293173,18.9759036144578,19.0562248995984,19.136546184739,19.2168674698795,19.2971887550201,19.3775100401606,19.4578313253012,19.5381526104418,19.6184738955823,19.6987951807229,19.7791164658635,19.859437751004,19.9397590361446,20.0200803212851,20.1004016064257,20.1807228915663,20.2610441767068,20.3413654618474,20.421686746988,20.5020080321285,20.5823293172691,20.6626506024096,20.7429718875502,20.8232931726908,20.9036144578313,20.9839357429719,21.0642570281125,21.144578313253,21.2248995983936,21.3052208835341,21.3855421686747,21.4658634538153,21.5461847389558,21.6265060240964,21.7068273092369,21.7871485943775,21.8674698795181,21.9477911646586,22.0281124497992,22.1084337349398,22.1887550200803,22.2690763052209,22.3493975903614,22.429718875502,22.5100401606426,22.5903614457831,22.6706827309237,22.7510040160643,22.8313253012048,22.9116465863454,22.9919678714859,23.0722891566265,23.1526104417671,23.2329317269076,23.3132530120482,23.3935742971888,23.4738955823293,23.5542168674699,23.6345381526104,23.714859437751,23.7951807228916,23.8755020080321,23.9558232931727,24.0361445783133,24.1164658634538,24.1967871485944,24.2771084337349,24.3574297188755,24.4377510040161,24.5180722891566,24.5983935742972,24.6787148594378,24.7590361445783,24.8393574297189,24.9196787148594,25],&quot;y&quot;:[64.9333333333334,65.423828647925,65.9143239625167,66.4048192771085,66.8953145917002,67.3858099062919,67.8763052208836,68.3668005354752,68.8572958500669,69.3477911646586,69.8382864792503,70.3287817938421,70.8192771084337,71.3097724230254,71.8002677376171,72.2907630522089,72.7812583668006,73.2717536813923,73.762248995984,74.2527443105757,74.7432396251673,75.233734939759,75.7242302543507,76.2147255689424,76.7052208835342,77.1957161981259,77.6862115127175,78.1767068273093,78.6672021419009,79.1576974564927,79.6481927710844,80.1386880856761,80.6291834002677,81.1196787148594,81.6101740294511,82.1006693440428,82.5911646586346,83.0816599732262,83.5721552878179,84.0626506024096,84.5531459170014,85.0436412315931,85.5341365461848,86.0246318607765,86.5151271753681,87.0056224899598,87.4961178045515,87.9866131191433,88.4771084337349,88.9676037483266,89.4580990629184,89.9485943775101,90.4390896921018,90.9295850066934,91.4200803212852,91.9105756358769,92.4010709504686,92.8915662650602,93.3820615796519,93.8725568942436,94.3630522088353,94.8535475234271,95.3440428380187,95.8345381526104,96.3250334672021,96.8155287817939,97.3060240963856,97.7965194109773,98.287014725569,98.7775100401606,99.2680053547523,99.758500669344,100.248995983936,100.739491298527,101.229986613119,101.720481927711,102.210977242303,102.701472556894,103.191967871486,103.682463186078,104.172958500669,104.663453815261,105.153949129853,105.644444444444,106.134939759036,106.625435073628,107.11593038822,107.606425702811,108.096921017403,108.587416331995,109.077911646586,109.568406961178,110.05890227577,110.549397590361,111.039892904953,111.530388219545,112.020883534137,112.511378848728,113.00187416332,113.492369477912,113.982864792503,114.473360107095,114.963855421687,115.454350736278,115.94484605087,116.435341365462,116.925836680054,117.416331994645,117.906827309237,118.397322623829,118.88781793842,119.378313253012,119.868808567604,120.359303882195,120.849799196787,121.340294511379,121.830789825971,122.321285140562,122.811780455154,123.302275769746,123.792771084337,124.283266398929,124.773761713521,125.264257028112,125.754752342704,126.245247657296,126.735742971888,127.226238286479,127.716733601071,128.207228915663,128.697724230254,129.188219544846,129.678714859438,130.169210174029,130.659705488621,131.150200803213,131.640696117805,132.131191432396,132.621686746988,133.11218206158,133.602677376171,134.093172690763,134.583668005355,135.074163319946,135.564658634538,136.05515394913,136.545649263722,137.036144578313,137.526639892905,138.017135207497,138.507630522088,138.99812583668,139.488621151272,139.979116465863,140.469611780455,140.960107095047,141.450602409639,141.94109772423,142.431593038822,142.922088353414,143.412583668005,143.903078982597,144.393574297189,144.88406961178,145.374564926372,145.865060240964,146.355555555556,146.846050870147,147.336546184739,147.827041499331,148.317536813922,148.808032128514,149.298527443106,149.789022757697,150.279518072289,150.770013386881,151.260508701473,151.751004016064,152.241499330656,152.731994645248,153.222489959839,153.712985274431,154.203480589023,154.693975903614,155.184471218206,155.674966532798,156.16546184739,156.655957161981,157.146452476573,157.636947791165,158.127443105756,158.617938420348,159.10843373494,159.598929049531,160.089424364123,160.579919678715,161.070414993307,161.560910307898,162.05140562249,162.541900937082,163.032396251673,163.522891566265,164.013386880857,164.503882195448,164.99437751004,165.484872824632,165.975368139224,166.465863453815,166.956358768407,167.446854082999,167.93734939759,168.427844712182,168.918340026774,169.408835341365,169.899330655957,170.389825970549,170.880321285141,171.370816599732,171.861311914324,172.351807228916,172.842302543507,173.332797858099,173.823293172691,174.313788487282,174.804283801874,175.294779116466,175.785274431058,176.275769745649,176.766265060241,177.256760374833,177.747255689424,178.237751004016,178.728246318608,179.218741633199,179.709236947791,180.199732262383,180.690227576975,181.180722891566,181.671218206158,182.16171352075,182.652208835341,183.142704149933,183.633199464525,184.123694779116,184.614190093708,185.1046854083,185.595180722892,186.085676037483,186.576171352075,187.066666666667],&quot;yLower&quot;:[72.8618327195528,73.3099300234509,73.7581428418836,74.2064730530079,74.6549225705322,75.1034933443939,75.5521873614463,76.0010066461535,76.4499532612951,76.899029308678,77.3482369298566,77.7975783068609,78.2470556629315,78.6966712632617,79.1464274157459,79.5963264717337,80.0463708267896,80.4965629214572,80.9469052420282,81.3974003213134,81.8480507394174,82.2988591245152,82.7498281536283,83.2009605534026,83.6522591008833,84.1037266242888,84.555366003781,85.0071801722299,85.4591721159732,85.9113448755678,86.363701546532,86.8162452800775,87.268979283828,87.7219068225241,88.1750312187116,88.6283558534109,89.0818841667662,89.5356196586711,89.9895658893697,90.443726480028,90.898105113276,91.3527055337151,91.8075315483893,92.2625870272162,92.7178759033752,93.1734021736489,93.6291698987144,94.0851832033807,94.5414462767686,94.9979633724285,95.4547388083923,95.9117769671556,96.3690822955845,96.8266593047433,97.2845125696392,97.7426467288765,98.2010664842188,98.6597766000512,99.1187819027393,99.5780872798787,100.03769767943,100.497618108734,100.957853633402,101.418409376077,101.879290515054,102.340502282763,102.802049964107,103.263938894643,103.72617445861,104.188762086789,104.651707254209,105.115015477662,105.578692313062,106.04274335261,106.507174221781,106.971990576123,107.437198097867,107.902802492341,108.368809484194,108.83522481342,109.302054231187,109.769303495468,110.236978366477,110.705084601908,111.173627951984,111.642614154308,112.11204892854,112.581937970881,113.052286948385,113.523101493106,113.994387196078,114.466149601144,114.938394198643,115.411126418965,115.884351625989,116.358075110409,116.832302082972,117.307037667637,117.782286894679,118.258054693739,118.734345886859,119.211165181509,119.688517163623,120.166406290678,120.644836884821,121.123813126085,121.603339045691,122.08341851949,122.564055261536,123.045252817842,123.527014560318,124.009343680927,124.492243186087,124.975715891315,125.459764416174,125.944391179502,126.429598394975,126.915388067002,127.401761986984,127.888721729945,128.376268651541,128.864403885487,129.353128341384,129.842442702971,130.33234742681,130.822842741401,131.313928646746,131.805604914342,132.297871087629,132.790726482866,133.284170190453,133.778201076677,134.272817785877,134.768018743034,135.263802156745,135.7601660226,136.257108126924,136.754626050879,137.252717174903,137.751378683477,138.250607570185,138.750400643062,139.250754530199,139.751665685584,140.253130395161,140.755144783081,141.257704818121,141.76080632025,142.264444967319,142.768616301853,143.273315737916,143.778538568039,144.284279970181,144.790535014699,145.297298671319,145.804565816083,146.312331238242,146.820589647103,147.329335678788,147.838563902906,148.348268829117,148.858444913579,149.369086565258,149.880188152101,150.391744007053,150.903748433912,151.41619571302,151.929080106771,152.442395864946,152.956137229848,153.470298441265,153.984873741222,154.499857378552,155.015243613262,155.531026720701,156.047200995543,156.563760755555,157.080700345191,157.598014138974,158.115696544704,158.633742006468,159.152145007472,159.670900072689,160.190001771336,160.709444719175,161.229223580649,161.749333070856,162.269767957365,162.79052306188,163.311593261759,163.832973491391,164.354658743435,164.876644069931,165.398924583282,165.921495457123,166.444351927069,166.967489291356,167.490902911381,168.014588212136,168.538540682556,169.062755875775,169.587229409299,170.111956965094,170.636934289611,171.162157193729,171.687621552639,172.213323305663,172.73925845602,173.265423070529,173.791813279273,174.318425275209,174.845255313734,175.372299712219,175.899554849497,176.427017165325,176.954683159809,177.482549392805,178.010612483292,178.538869108725,179.067316004363,179.595949962582,180.124767832171,180.653766517611,181.182942978346,181.712294228037,182.241817333815,182.771509415518,183.301367644927,183.831389244997,184.361571489083,184.891911700162,185.42240725006,185.953055558673,186.483854093188,187.014800367316,187.545891940512,188.077126417211,188.608501446064,189.140014719177,189.671663971356,190.203446979361,190.735361561161,191.267405575203,191.799576919679,192.33187353181,192.864293387132,193.396834498791,193.92949491685,194.462272727601,194.995166052886],&quot;yUpper&quot;:[57.0048339471139,57.5377272723992,58.0705050831499,58.603165501209,59.1357066128681,59.6681264681898,60.2004230803208,60.732594424797,61.2646384388388,61.7965530206393,62.3283360286441,62.8599852808233,63.391498553936,63.9228735827892,64.4541080594884,64.985199632684,65.5161459068116,66.0469444413273,66.5775927499397,67.1080882998379,67.6384285109173,68.1686107550029,68.6986323550732,69.2284905844823,69.758182666185,70.2877057719629,70.8170570216541,71.3462334823886,71.8752321678287,72.4040500374175,72.9326839956367,73.4611308912746,73.9893875167075,74.5174506071948,75.0453168401907,75.5729828346748,76.1004451505029,76.6277002877814,77.1547446862662,77.6815747247913,78.2081867207267,78.734576929471,79.2607415439802,79.7866766943367,80.3123784473611,80.8378428062708,81.3630657103887,81.8880430349058,82.4127705907013,82.9372441242248,83.4614593174444,83.9854117878645,84.509097088619,85.0325107086436,85.5556480729311,86.0785045428772,86.6010754167183,87.1233559300693,87.6453412565646,88.1670265086086,88.6884067382409,89.2094769381202,89.7302320426351,90.2506669291437,90.7707764193507,91.290555280825,91.8099982286642,92.3290999273114,92.8478549925284,93.3662579935319,93.8843034552959,94.4019858610259,94.9192996548092,95.4362392444447,95.9527990044574,96.4689732792988,96.9847563867383,97.5001426214475,98.0151262587777,98.5297015587349,99.0438627701515,99.5576041350541,100.070919893229,100.58380428698,101.096251566088,101.608255992947,102.119811847899,102.630913434742,103.141555086421,103.651731170883,104.161436097094,104.670664321212,105.179410352897,105.687668761758,106.195434183917,106.702701328681,107.209464985301,107.715720029819,108.221461431961,108.726684262084,109.231383698147,109.735555032681,110.23919367975,110.742295181879,111.244855216919,111.746869604839,112.248334314416,112.749245469801,113.249599356938,113.749392429815,114.248621316523,114.747282825097,115.245373949121,115.742891873076,116.2398339774,116.736197843255,117.231981256966,117.727182214123,118.221798923323,118.715829809547,119.209273517134,119.702128912371,120.194395085658,120.686071353254,121.177157258599,121.66765257319,122.157557297029,122.646871658616,123.135596114513,123.623731348459,124.111278270055,124.598238013016,125.084611932998,125.570401605025,126.055608820498,126.540235583826,127.024284108685,127.507756813913,127.990656319073,128.472985439682,128.954747182158,129.435944738464,129.91658148051,130.396660954309,130.876186873915,131.355163115179,131.833593709322,132.311482836377,132.788834818491,133.265654113141,133.741945306261,134.217713105321,134.692962332362,135.167697917028,135.641924889591,136.115648374011,136.588873581035,137.061605801357,137.533850398856,138.005612803922,138.476898506894,138.947713051615,139.418062029119,139.88795107146,140.357385845692,140.826372048016,141.294915398092,141.763021633523,142.230696504532,142.697945768813,143.16477518658,143.631190515806,144.097197507659,144.562801902133,145.028009423877,145.492825778219,145.95725664739,146.421307686938,146.884984522338,147.348292745791,147.811237913211,148.27382554139,148.736061105357,149.197950035893,149.659497717237,150.120709484946,150.581590623923,151.042146366598,151.502381891266,151.96230232057,152.421912720121,152.881218097261,153.340223399949,153.798933515781,154.257353271124,154.715487430361,155.173340695257,155.630917704416,156.088223032844,156.545261191608,157.002036627572,157.458553723231,157.914816796619,158.370830101286,158.826597826351,159.282124096625,159.737412972784,160.192468451611,160.647294466285,161.101894886724,161.556273519972,162.01043411063,162.464380341329,162.918115833234,163.371644146589,163.824968781288,164.278093177476,164.731020716172,165.183754719923,165.636298453468,166.088655124432,166.540827884027,166.99281982777,167.444633996219,167.896273375711,168.347740899117,168.799039446597,169.250171846372,169.701140875485,170.151949260583,170.602599678687,171.053094757972,171.503437078543,171.95362917321,172.403673528266,172.853572584254,173.303328736738,173.752944337068,174.202421693139,174.651763070143,175.100970691322,175.550046738705,175.998993353846,176.447812638554,176.896506655606,177.345077429468,177.793526946992,178.241857158116,178.690069976549,179.138167280447]},&quot;name&quot;:&quot;Mutant&quot;,&quot;bestFitLineEnabled&quot;:true,&quot;bands95CIEnabled&quot;:false,&quot;equationEnabled&quot;:false,&quot;pValueEnabled&quot;:false,&quot;rSquaredEnabled&quot;:false,&quot;standardErrorEnabled&quot;:false}],&quot;markingsStyles&quot;:{&quot;color&quot;:&quot;MATCHING_DARKER&quot;,&quot;strokeWidth&quot;:1.5},&quot;confidenceIntervalStyles&quot;:{&quot;style&quot;:&quot;FILLED&quot;,&quot;fillColor&quot;:&quot;MATCHING_EXACT&quot;,&quot;strokeColor&quot;:&quot;MATCHING_DARKER&quot;,&quot;strokeWidth&quot;:1.5,&quot;dashLength&quot;:4},&quot;concentrationAt50Styles&quot;:{&quot;color&quot;:&quot;MATCHING_DARKER&quot;,&quot;strokeWidth&quot;:1,&quot;dashLength&quot;:3}},&quot;indexOverrides&quot;:{}},&quot;size&quot;:{&quot;x&quot;:347.3171844482422,&quot;y&quot;:285.2265625},&quot;spreadsheetId&quot;:&quot;b5be01c1-1933-4f2b-8459-a0f895d60a20&quot;,&quot;analysisId&quot;:&quot;f7926fe9f3b24126a152aeb25065f236&quot;},&quot;relativeTransform&quot;:{&quot;translate&quot;:{&quot;x&quot;:-4.388282775878906,&quot;y&quot;:-14.61328125},&quot;rotate&quot;:0,&quot;skewX&quot;:0,&quot;scale&quot;:{&quot;x&quot;:1,&quot;y&quot;:1}},&quot;parent&quot;:{&quot;type&quot;:&quot;CHILD&quot;,&quot;parentId&quot;:&quot;23a9c634-3f50-4c40-a4f2-2b46871fc43b&quot;,&quot;order&quot;:&quot;5&quot;}},&quot;2cb33bc6-89e1-457a-a803-1b447e9af53e&quot;:{&quot;type&quot;:&quot;FIGURE_OBJECT&quot;,&quot;id&quot;:&quot;2cb33bc6-89e1-457a-a803-1b447e9af53e&quot;,&quot;legend&quot;:{&quot;bounds&quot;:{&quot;left&quot;:-4,&quot;top&quot;:-4,&quot;width&quot;:70.72969055175781,&quot;height&quot;:40}},&quot;graphPart&quot;:{&quot;type&quot;:&quot;LEGEND&quot;},&quot;anchorTransform&quot;:{&quot;parentAnchorX&quot;:0.5,&quot;parentAnchorY&quot;:-0.5,&quot;childAnchorX&quot;:-0.7,&quot;childAnchorY&quot;:-0.5,&quot;rotate&quot;:0},&quot;relativeTransform&quot;:{&quot;translate&quot;:{&quot;x&quot;:0,&quot;y&quot;:0}},&quot;parent&quot;:{&quot;type&quot;:&quot;CHILD&quot;,&quot;parentId&quot;:&quot;caf51949-75f0-444f-bcbd-28acc336f3e1&quot;,&quot;order&quot;:&quot;5&quot;}},&quot;c6e7ab51-c8c0-4327-996f-e7abef930f8d&quot;:{&quot;type&quot;:&quot;FIGURE_OBJECT&quot;,&quot;id&quot;:&quot;c6e7ab51-c8c0-4327-996f-e7abef930f8d&quot;,&quot;text&quot;:{&quot;format&quot;:&quot;BETTER_TEXT&quot;,&quot;size&quot;:{&quot;x&quot;:400,&quot;y&quot;:24},&quot;targetSize&quot;:{&quot;x&quot;:400,&quot;y&quot;:24},&quot;textData&quot;:{&quot;lines&quot;:[{&quot;runs&quot;:[{&quot;style&quot;:{&quot;fontFamily&quot;:&quot;Roboto&quot;,&quot;fontSize&quot;:18.666666666666664,&quot;color&quot;:&quot;#171717&quot;,&quot;letterSpacing&quot;:1.15,&quot;fontWeight&quot;:&quot;bold&quot;,&quot;decoration&quot;:&quot;none&quot;,&quot;fontStyle&quot;:&quot;normal&quot;,&quot;script&quot;:&quot;none&quot;},&quot;range&quot;:[0,10]}],&quot;text&quot;:&quot;Fake Data 2&quot;}],&quot;verticalAlign&quot;:&quot;CENTER&quot;,&quot;alignment&quot;:&quot;center&quot;,&quot;lineSpacing&quot;:&quot;normal&quot;,&quot;_lastCaretLocation&quot;:{&quot;lineIndex&quot;:0,&quot;runIndex&quot;:-1,&quot;charIndex&quot;:-1,&quot;endOfLine&quot;:true}}},&quot;graphPart&quot;:{&quot;type&quot;:&quot;MAIN_TITLE&quot;},&quot;anchorTransform&quot;:{&quot;parentAnchorX&quot;:0,&quot;parentAnchorY&quot;:-0.5,&quot;childAnchorX&quot;:0,&quot;childAnchorY&quot;:1,&quot;rotate&quot;:0},&quot;relativeTransform&quot;:{&quot;translate&quot;:{&quot;x&quot;:0,&quot;y&quot;:-22}},&quot;parent&quot;:{&quot;type&quot;:&quot;CHILD&quot;,&quot;parentId&quot;:&quot;caf51949-75f0-444f-bcbd-28acc336f3e1&quot;,&quot;order&quot;:&quot;7&quot;}},&quot;c7a40191-abcf-4cfe-bbc9-472ca487dbd9&quot;:{&quot;type&quot;:&quot;FIGURE_OBJECT&quot;,&quot;id&quot;:&quot;c7a40191-abcf-4cfe-bbc9-472ca487dbd9&quot;,&quot;text&quot;:{&quot;format&quot;:&quot;BETTER_TEXT&quot;,&quot;size&quot;:{&quot;x&quot;:200,&quot;y&quot;:24},&quot;targetSize&quot;:{&quot;x&quot;:200,&quot;y&quot;:24},&quot;textData&quot;:{&quot;lines&quot;:[{&quot;runs&quot;:[{&quot;style&quot;:{&quot;fontFamily&quot;:&quot;Roboto&quot;,&quot;fontSize&quot;:16,&quot;color&quot;:&quot;#171717&quot;,&quot;letterSpacing&quot;:1.15,&quot;fontWeight&quot;:&quot;bold&quot;,&quot;decoration&quot;:&quot;none&quot;,&quot;fontStyle&quot;:&quot;normal&quot;,&quot;script&quot;:&quot;none&quot;},&quot;range&quot;:[0,7]}],&quot;text&quot;:&quot;Random X&quot;}],&quot;verticalAlign&quot;:&quot;CENTER&quot;,&quot;alignment&quot;:&quot;center&quot;,&quot;lineSpacing&quot;:&quot;normal&quot;,&quot;_lastCaretLocation&quot;:{&quot;lineIndex&quot;:0,&quot;runIndex&quot;:-1,&quot;charIndex&quot;:-1,&quot;endOfLine&quot;:true}}},&quot;graphPart&quot;:{&quot;type&quot;:&quot;X_AXIS_TITLE&quot;},&quot;anchorTransform&quot;:{&quot;parentAnchorX&quot;:0,&quot;parentAnchorY&quot;:0.5,&quot;childAnchorX&quot;:0,&quot;childAnchorY&quot;:-0.7,&quot;rotate&quot;:0},&quot;relativeTransform&quot;:{&quot;translate&quot;:{&quot;x&quot;:0,&quot;y&quot;:0}},&quot;parent&quot;:{&quot;type&quot;:&quot;CHILD&quot;,&quot;parentId&quot;:&quot;caf51949-75f0-444f-bcbd-28acc336f3e1&quot;,&quot;order&quot;:&quot;8&quot;}},&quot;1416e8b2-8059-4915-9ef1-c9dbd71e306d&quot;:{&quot;type&quot;:&quot;FIGURE_OBJECT&quot;,&quot;id&quot;:&quot;1416e8b2-8059-4915-9ef1-c9dbd71e306d&quot;,&quot;text&quot;:{&quot;format&quot;:&quot;BETTER_TEXT&quot;,&quot;size&quot;:{&quot;x&quot;:200,&quot;y&quot;:24},&quot;targetSize&quot;:{&quot;x&quot;:200,&quot;y&quot;:24},&quot;textData&quot;:{&quot;lines&quot;:[{&quot;runs&quot;:[{&quot;style&quot;:{&quot;fontFamily&quot;:&quot;Roboto&quot;,&quot;fontSize&quot;:16,&quot;color&quot;:&quot;#171717&quot;,&quot;letterSpacing&quot;:1.15,&quot;fontWeight&quot;:&quot;bold&quot;,&quot;decoration&quot;:&quot;none&quot;,&quot;fontStyle&quot;:&quot;normal&quot;,&quot;script&quot;:&quot;none&quot;},&quot;range&quot;:[0,7]}],&quot;text&quot;:&quot;Random Y&quot;}],&quot;verticalAlign&quot;:&quot;CENTER&quot;,&quot;alignment&quot;:&quot;center&quot;,&quot;lineSpacing&quot;:&quot;normal&quot;,&quot;_lastCaretLocation&quot;:{&quot;lineIndex&quot;:0,&quot;runIndex&quot;:-1,&quot;charIndex&quot;:-1,&quot;endOfLine&quot;:true}}},&quot;graphPart&quot;:{&quot;type&quot;:&quot;Y_AXIS_TITLE&quot;},&quot;anchorTransform&quot;:{&quot;parentAnchorX&quot;:-0.5,&quot;parentAnchorY&quot;:0,&quot;childAnchorX&quot;:0,&quot;childAnchorY&quot;:0.7,&quot;rotate&quot;:-1.5707963267948966},&quot;relativeTransform&quot;:{&quot;translate&quot;:{&quot;x&quot;:0,&quot;y&quot;:0}},&quot;parent&quot;:{&quot;type&quot;:&quot;CHILD&quot;,&quot;parentId&quot;:&quot;caf51949-75f0-444f-bcbd-28acc336f3e1&quot;,&quot;order&quot;:&quot;9&quot;}},&quot;a3d6c102-b8b0-4226-b99d-149f4877b86e&quot;:{&quot;type&quot;:&quot;FIGURE_OBJECT&quot;,&quot;id&quot;:&quot;a3d6c102-b8b0-4226-b99d-149f4877b86e&quot;,&quot;parent&quot;:{&quot;type&quot;:&quot;FRAME&quot;,&quot;parentId&quot;:&quot;23a9c634-3f50-4c40-a4f2-2b46871fc43b&quot;,&quot;order&quot;:&quot;5&quot;},&quot;relativeTransform&quot;:{},&quot;path&quot;:{&quot;type&quot;:&quot;RECT&quot;,&quot;size&quot;:{&quot;x&quot;:576,&quot;y&quot;:480}},&quot;pathStyles&quot;:[{&quot;type&quot;:&quot;FILL&quot;,&quot;fillStyle&quot;:&quot;white&quot;}]},&quot;f7926fe9f3b24126a152aeb25065f236&quot;:{&quot;type&quot;:&quot;FIGURE_OBJECT&quot;,&quot;id&quot;:&quot;f7926fe9f3b24126a152aeb25065f236&quot;,&quot;analysis&quot;:{&quot;type&quot;:&quot;LINEAR_REGRESSION&quot;,&quot;inputs&quot;:{&quot;options&quot;:{&quot;forceYIntercept0&quot;:false}},&quot;inputsHash&quot;:&quot;b6d9bfc73ea00e33ec5509e2dcc110d45bbdf079&quot;,&quot;result&quot;:{&quot;type&quot;:&quot;LINEAR_REGRESSION&quot;,&quot;regressionResult&quot;:{&quot;kind&quot;:&quot;SUCCESS&quot;,&quot;regression&quot;:{&quot;Wildtype&quot;:{&quot;residuals&quot;:{&quot;1&quot;:-0.466666666666672,&quot;2&quot;:2.53333333333334,&quot;3&quot;:-1.46666666666667,&quot;4&quot;:-1.53333333333333,&quot;5&quot;:1.46666666666667,&quot;6&quot;:2.46666666666667,&quot;7&quot;:-1.6,&quot;8&quot;:-5.6,&quot;9&quot;:0.4,&quot;10&quot;:0.333333333333335,&quot;11&quot;:-1.66666666666667,&quot;12&quot;:5.33333333333334,&quot;13&quot;:0.266666666666665,&quot;14&quot;:-1.73333333333333,&quot;15&quot;:1.26666666666667},&quot;coefficients&quot;:{&quot;intercept&quot;:{&quot;estimate&quot;:1.4,&quot;stdError&quot;:1.58852724352427,&quot;tValue&quot;:0.88131947733801,&quot;pValue&quot;:0.394147829917489},&quot;x&quot;:{&quot;estimate&quot;:2.21333333333333,&quot;stdError&quot;:0.095791797018682,&quot;tValue&quot;:23.1056666877402,&quot;pValue&quot;:6.10270148096119e-12}},&quot;multipleRSquared&quot;:0.976228433769086,&quot;adjustedRSquared&quot;:0.974399851751324,&quot;fStatistic&quot;:{&quot;value&quot;:533.871833084948,&quot;numdf&quot;:1,&quot;dendf&quot;:13},&quot;pValue&quot;:6.10270148096119e-12,&quot;syX&quot;:2.62336640255441,&quot;slopeSe&quot;:0.095791797018682,&quot;slope95Ci&quot;:{&quot;lower&quot;:2.00638773750793,&quot;upper&quot;:2.42027892915874},&quot;yInterceptSe&quot;:1.58852724352427,&quot;yIntercept95Ci&quot;:{&quot;lower&quot;:-2.03180446684707,&quot;upper&quot;:4.83180446684706},&quot;xIntercept&quot;:-0.632530120481926,&quot;predictionsAndConfidenceIntervalsBand&quot;:{&quot;x&quot;:[5,5.08032128514056,5.16064257028112,5.24096385542169,5.32128514056225,5.40160642570281,5.48192771084337,5.56224899598394,5.6425702811245,5.72289156626506,5.80321285140562,5.88353413654619,5.96385542168675,6.04417670682731,6.12449799196787,6.20481927710843,6.285140562249,6.36546184738956,6.44578313253012,6.52610441767068,6.60642570281125,6.68674698795181,6.76706827309237,6.84738955823293,6.92771084337349,7.00803212851406,7.08835341365462,7.16867469879518,7.24899598393574,7.32931726907631,7.40963855421687,7.48995983935743,7.57028112449799,7.65060240963855,7.73092369477912,7.81124497991968,7.89156626506024,7.9718875502008,8.05220883534136,8.13253012048193,8.21285140562249,8.29317269076305,8.37349397590361,8.45381526104418,8.53413654618474,8.6144578313253,8.69477911646586,8.77510040160643,8.85542168674699,8.93574297188755,9.01606425702811,9.09638554216868,9.17670682730924,9.2570281124498,9.33734939759036,9.41767068273092,9.49799196787149,9.57831325301205,9.65863453815261,9.73895582329317,9.81927710843373,9.8995983935743,9.97991967871486,10.0602409638554,10.140562248996,10.2208835341365,10.3012048192771,10.3815261044177,10.4618473895582,10.5421686746988,10.6224899598394,10.7028112449799,10.7831325301205,10.863453815261,10.9437751004016,11.0240963855422,11.1044176706827,11.1847389558233,11.2650602409639,11.3453815261044,11.425702811245,11.5060240963855,11.5863453815261,11.6666666666667,11.7469879518072,11.8273092369478,11.9076305220884,11.9879518072289,12.0682730923695,12.14859437751,12.2289156626506,12.3092369477912,12.3895582329317,12.4698795180723,12.5502008032129,12.6305220883534,12.710843373494,12.7911646586345,12.8714859437751,12.9518072289157,13.0321285140562,13.1124497991968,13.1927710843374,13.2730923694779,13.3534136546185,13.433734939759,13.5140562248996,13.5943775100402,13.6746987951807,13.7550200803213,13.8353413654618,13.9156626506024,13.995983935743,14.0763052208835,14.1566265060241,14.2369477911647,14.3172690763052,14.3975903614458,14.4779116465863,14.5582329317269,14.6385542168675,14.718875502008,14.7991967871486,14.8795180722892,14.9598393574297,15.0401606425703,15.1204819277108,15.2008032128514,15.281124497992,15.3614457831325,15.4417670682731,15.5220883534137,15.6024096385542,15.6827309236948,15.7630522088353,15.8433734939759,15.9236947791165,16.004016064257,16.0843373493976,16.1646586345382,16.2449799196787,16.3253012048193,16.4056224899598,16.4859437751004,16.566265060241,16.6465863453815,16.7269076305221,16.8072289156626,16.8875502008032,16.9678714859438,17.0481927710843,17.1285140562249,17.2088353413655,17.289156626506,17.3694779116466,17.4497991967871,17.5301204819277,17.6104417670683,17.6907630522088,17.7710843373494,17.85140562249,17.9317269076305,18.0120481927711,18.0923694779116,18.1726907630522,18.2530120481928,18.3333333333333,18.4136546184739,18.4939759036145,18.574297188755,18.6546184738956,18.7349397590361,18.8152610441767,18.8955823293173,18.9759036144578,19.0562248995984,19.136546184739,19.2168674698795,19.2971887550201,19.3775100401606,19.4578313253012,19.5381526104418,19.6184738955823,19.6987951807229,19.7791164658635,19.859437751004,19.9397590361446,20.0200803212851,20.1004016064257,20.1807228915663,20.2610441767068,20.3413654618474,20.421686746988,20.5020080321285,20.5823293172691,20.6626506024096,20.7429718875502,20.8232931726908,20.9036144578313,20.9839357429719,21.0642570281125,21.144578313253,21.2248995983936,21.3052208835341,21.3855421686747,21.4658634538153,21.5461847389558,21.6265060240964,21.7068273092369,21.7871485943775,21.8674698795181,21.9477911646586,22.0281124497992,22.1084337349398,22.1887550200803,22.2690763052209,22.3493975903614,22.429718875502,22.5100401606426,22.5903614457831,22.6706827309237,22.7510040160643,22.8313253012048,22.9116465863454,22.9919678714859,23.0722891566265,23.1526104417671,23.2329317269076,23.3132530120482,23.3935742971888,23.4738955823293,23.5542168674699,23.6345381526104,23.714859437751,23.7951807228916,23.8755020080321,23.9558232931727,24.0361445783133,24.1164658634538,24.1967871485944,24.2771084337349,24.3574297188755,24.4377510040161,24.5180722891566,24.5983935742972,24.6787148594378,24.7590361445783,24.8393574297189,24.9196787148594,25],&quot;y&quot;:[12.4666666666667,12.6444444444444,12.8222222222222,13,13.1777777777778,13.3555555555556,13.5333333333333,13.7111111111111,13.8888888888889,14.0666666666667,14.2444444444444,14.4222222222222,14.6,14.7777777777778,14.9555555555556,15.1333333333333,15.3111111111111,15.4888888888889,15.6666666666667,15.8444444444444,16.0222222222222,16.2,16.3777777777778,16.5555555555556,16.7333333333333,16.9111111111111,17.0888888888889,17.2666666666667,17.4444444444444,17.6222222222222,17.8,17.9777777777778,18.1555555555556,18.3333333333333,18.5111111111111,18.6888888888889,18.8666666666667,19.0444444444444,19.2222222222222,19.4,19.5777777777778,19.7555555555556,19.9333333333333,20.1111111111111,20.2888888888889,20.4666666666667,20.6444444444444,20.8222222222222,21,21.1777777777778,21.3555555555556,21.5333333333333,21.7111111111111,21.8888888888889,22.0666666666667,22.2444444444444,22.4222222222222,22.6,22.7777777777778,22.9555555555556,23.1333333333333,23.3111111111111,23.4888888888889,23.6666666666667,23.8444444444444,24.0222222222222,24.2,24.3777777777778,24.5555555555556,24.7333333333333,24.9111111111111,25.0888888888889,25.2666666666667,25.4444444444444,25.6222222222222,25.8,25.9777777777778,26.1555555555555,26.3333333333333,26.5111111111111,26.6888888888889,26.8666666666667,27.0444444444444,27.2222222222222,27.4,27.5777777777778,27.7555555555556,27.9333333333333,28.1111111111111,28.2888888888889,28.4666666666667,28.6444444444444,28.8222222222222,29,29.1777777777778,29.3555555555555,29.5333333333333,29.7111111111111,29.8888888888889,30.0666666666667,30.2444444444444,30.4222222222222,30.6,30.7777777777778,30.9555555555556,31.1333333333333,31.3111111111111,31.4888888888889,31.6666666666667,31.8444444444444,32.0222222222222,32.2,32.3777777777778,32.5555555555556,32.7333333333333,32.9111111111111,33.0888888888889,33.2666666666667,33.4444444444444,33.6222222222222,33.8,33.9777777777778,34.1555555555556,34.3333333333333,34.5111111111111,34.6888888888889,34.8666666666667,35.0444444444444,35.2222222222222,35.4,35.5777777777778,35.7555555555556,35.9333333333333,36.1111111111111,36.2888888888889,36.4666666666667,36.6444444444444,36.8222222222222,37,37.1777777777778,37.3555555555555,37.5333333333333,37.7111111111111,37.8888888888889,38.0666666666667,38.2444444444444,38.4222222222222,38.6,38.7777777777778,38.9555555555556,39.1333333333333,39.3111111111111,39.4888888888889,39.6666666666667,39.8444444444444,40.0222222222222,40.2,40.3777777777778,40.5555555555556,40.7333333333333,40.9111111111111,41.0888888888889,41.2666666666667,41.4444444444444,41.6222222222222,41.8,41.9777777777778,42.1555555555556,42.3333333333333,42.5111111111111,42.6888888888889,42.8666666666667,43.0444444444444,43.2222222222222,43.4,43.5777777777778,43.7555555555556,43.9333333333333,44.1111111111111,44.2888888888889,44.4666666666667,44.6444444444444,44.8222222222222,45,45.1777777777778,45.3555555555556,45.5333333333333,45.7111111111111,45.8888888888889,46.0666666666667,46.2444444444444,46.4222222222222,46.6,46.7777777777778,46.9555555555556,47.1333333333333,47.3111111111111,47.4888888888889,47.6666666666667,47.8444444444444,48.0222222222222,48.2,48.3777777777778,48.5555555555556,48.7333333333333,48.9111111111111,49.0888888888889,49.2666666666667,49.4444444444444,49.6222222222222,49.8,49.9777777777778,50.1555555555556,50.3333333333333,50.5111111111111,50.6888888888889,50.8666666666667,51.0444444444444,51.2222222222222,51.4,51.5777777777778,51.7555555555556,51.9333333333333,52.1111111111111,52.2888888888889,52.4666666666667,52.6444444444444,52.8222222222222,53,53.1777777777778,53.3555555555556,53.5333333333333,53.7111111111111,53.8888888888889,54.0666666666667,54.2444444444444,54.4222222222222,54.6,54.7777777777778,54.9555555555556,55.1333333333333,55.3111111111111,55.4888888888889,55.6666666666667,55.8444444444444,56.0222222222222,56.2,56.3777777777778,56.5555555555556,56.7333333333333],&quot;yLower&quot;:[15.0012222381091,15.1654463648128,15.329707418808,15.4940060004973,15.6583427216487,15.8227182056113,15.9871330875357,16.1515880145956,16.3160836462134,16.4806206542874,16.6451997234225,16.8098215511626,16.9744868482256,17.1391963387408,17.3039507604879,17.4687508651384,17.6335974184981,17.7984912007517,17.9634330067084,18.1284236460484,18.2934639435709,18.4585547394417,18.623696889442,18.7888912652166,18.9541387545218,19.1194402614729,19.28479670679,19.4502090280432,19.6156781798945,19.7812051343388,19.9467908809409,20.1124364270693,20.2781427981261,20.4439110377726,20.6097422081488,20.7756373900876,20.9415976833227,21.1076242066881,21.2737180983104,21.4398805157916,21.6061126363822,21.7724156571437,21.9387907950988,22.1052392873696,22.2717623913013,22.4383613845719,22.6050375652846,22.7717922520443,22.9386267840148,23.1055425209566,23.2725408432433,23.4396231518562,23.6067908683541,23.7740454348187,23.9413883137727,24.1088209880692,24.2763449607519,24.4439617548831,24.611672913339,24.7794799985693,24.9473845923212,25.1153882953243,25.283492726936,25.4516995247449,25.6200103441308,25.7884268577793,25.95695075515,26.1255837418955,26.2943275392306,26.4631838832495,26.6321545241899,26.8012412256418,26.9704457637002,27.139769926061,27.3092155110567,27.4787843266338,27.6484781892682,27.81829892282,27.9882483573252,28.1583283277254,28.3285406725342,28.4988872324409,28.6693698488511,28.8399903623648,29.0107506111931,29.1816524295139,29.3526976457683,29.5238880808982,29.6952255465283,29.8667118430944,30.0383487579189,30.2101380632385,30.3820815141862,30.5541808467308,30.7264377755784,30.8988539920399,31.0714311618691,31.2441709230763,31.4170748837217,31.5901446196965,31.7633816724948,31.9367875469841,32.1103637091805,32.2841115840346,32.4580325532361,32.632127953043,32.8063990721429,32.980847149554,33.155473372573,33.3302788747767,33.5052647340857,33.6804319708965,33.8557815462895,34.0313143603207,34.2070312504022,34.3829329897801,34.5590202861147,34.7352937801688,34.9117540446116,35.0884015829404,35.2652368285277,35.4422601437953,35.6194718195211,35.7968720742808,35.9744610540262,36.152238831804,36.3302054076141,36.50836070841,36.6867045882397,36.8652368285277,37.043957138496,37.2228651557227,37.4019604468355,37.5812425083369,37.7607107675579,37.9403645837355,38.1202032492096,38.300225990734,38.4804319708965,38.6608202896413,38.8413899858878,39.0221400392396,39.2030693717762,39.3841768499206,39.5654612863763,39.746921442125,39.928556028479,40.1103637091805,40.2923431025397,40.474492783606,40.6568112863632,40.8392971059439,41.021948700854,41.2047644952025,41.3877428809288,41.5708822200228,41.7541808467308,41.9376370697418,42.1212491743497,42.3050154245856,42.4889340653167,42.6730033243061,42.8572214142315,43.0415865346572,43.2260968739584,43.4107506111931,43.5955459179203,43.7804809599622,43.9655538991076,44.1507628947564,44.3361061055031,44.5215816906585,44.7071878117089,44.8929226337127,45.0787843266338,45.2647710666123,45.4508810371721,45.6371124303669,45.823463447864,46.0099323019677,46.1965172165829,46.3832164281195,46.57002818634,46.75695075515,46.9439824133349,47.1311214552419,47.3183661914116,47.5057149491582,47.693166073102,47.8807179256545,48.0683688874582,48.2561173577835,48.4439617548831,48.6319005163074,48.8199320991803,49.0080549804393,49.1962676570409,49.3845686461319,49.5729564851895,49.7614297321322,49.949986965401,50.1386267840148,50.3273478075998,50.5161486763957,50.7050280512385,50.8939846135235,51.0830170651473,51.2721241284321,51.4613045460326,51.6505570808267,51.8398805157916,52.0292736538659,52.2187353177992,52.4082643499894,52.5978596123098,52.7875199859265,52.977244371106,53.167031687015,53.3568808715137,53.5467908809409,53.7367606898944,53.9267892910056,54.1168756947098,54.3070189290123,54.4972180392507,54.6874720878551,54.8777801541055,55.0681413338864,55.2585547394417,55.4490194991264,55.6395347571595,55.830099673375,56.0207134229739,56.2113751962759,56.4020841984717,56.5928396493768,56.7836407831852,56.9744868482256,57.1653771067181,57.3563108345336,57.547287320954,57.7383058684356,57.9293657923734,58.120466420869,58.3116070945002,58.5027871660931,58.6940060004973,58.8852629743635,59.0765574759239,59.2678889047758],&quot;yUpper&quot;:[9.93211109522423,10.1234425240761,10.3147370256365,10.5059939995027,10.6972128339069,10.8883929054998,11.079533579131,11.2706342076266,11.4616941315644,11.6527126790459,11.8436891654664,12.0346228932819,12.2255131517744,12.4163592168148,12.6071603506232,12.7979158015282,12.9886248037241,13.1792865770261,13.369900326625,13.5604652428405,13.7509805008736,13.9414452605583,14.1318586661136,14.3222198458945,14.5125279121449,14.7027819607493,14.8929810709877,15.0831243052902,15.2732107089944,15.4632393101056,15.6532091190591,15.8431191284863,16.032968312985,16.222755628894,16.4124800140735,16.6021403876902,16.7917356500106,16.9812646822008,17.1707263461341,17.3601194842084,17.5494429191733,17.7386954539674,17.9278758715679,18.1169829348527,18.3060153864764,18.4949719487615,18.6838513236043,18.8726521924001,19.0613732159852,19.250013034599,19.4385702678678,19.6270435148105,19.8154313538681,20.003732342959,20.1919450195607,20.3800679008197,20.5680994836926,20.7560382451169,20.9438826422165,21.1316311125418,21.3192820743455,21.506833926898,21.6942850508418,21.8816338085884,22.0688785447581,22.2560175866651,22.44304924485,22.62997181366,22.8167835718805,23.0034827834171,23.1900676980323,23.376536552136,23.5628875696331,23.7491189628279,23.9352289333877,24.1212156733662,24.3070773662873,24.4928121882911,24.6784183093415,24.8638938944969,25.0492371052436,25.2344461008924,25.4195190400378,25.6044540820797,25.7892493888069,25.9739031260416,26.1584134653428,26.3427785857685,26.5269966756939,26.7110659346833,26.8949845754144,27.0787508256503,27.2623629302582,27.4458191532692,27.6291177799772,27.8122571190712,27.9952355047975,28.178051299146,28.3607028940561,28.5431887136368,28.725507216394,28.9076568974603,29.0896362908195,29.271443971521,29.453078557875,29.6345387136237,29.8158231500794,29.9969306282238,30.1778599607604,30.3586100141122,30.5391797103587,30.7195680291035,30.899774009266,31.0797967507904,31.2596354162645,31.4392892324421,31.6187574916631,31.7980395531645,31.9771348442773,32.156042861504,32.3347631714723,32.5132954117603,32.69163929159,32.8697945923859,33.047761168196,33.2255389459738,33.4031279257192,33.5805281804789,33.7577398562047,33.9347631714723,34.1115984170596,34.2882459553884,34.4647062198312,34.6409797138853,34.8170670102199,34.9929687495978,35.1686856396793,35.3442184537105,35.5195680291035,35.6947352659143,35.8697211252233,36.044526627427,36.219152850446,36.3936009278571,36.567872046957,36.7419674467639,36.9158884159654,37.0896362908195,37.2632124530158,37.4366183275052,37.6098553803035,37.7829251162783,37.9558290769237,38.1285688381309,38.3011460079601,38.4735622244216,38.6458191532692,38.8179184858137,38.9898619367615,39.1616512420811,39.3332881569056,39.5047744534716,39.6761119191018,39.8473023542317,40.018347570486,40.1892493888069,40.3600096376352,40.5306301511489,40.7011127675591,40.8714593274658,41.0416716722746,41.2117516426748,41.38170107718,41.5515218107317,41.7212156733662,41.8907844889433,42.060230073939,42.2295542362998,42.3987587743582,42.5678454758101,42.7368161167504,42.9056724607694,43.0744162581045,43.24304924485,43.4115731422207,43.5799896558692,43.7483004752551,43.916507273064,44.0846117046757,44.2526154076788,44.4205200014307,44.588327086661,44.7560382451169,44.9236550392481,45.0911790119308,45.2586116862273,45.4259545651813,45.5932091316459,45.7603768481438,45.9274591567567,46.0944574790434,46.2613732159852,46.4282077479557,46.5949624347154,46.7616386154281,46.9282376086987,47.0947607126304,47.2612092049012,47.4275843428563,47.5938873636178,47.7601194842084,47.9262819016896,48.0923757933119,48.2584023166773,48.4243626099124,48.5902577918512,48.7560889622274,48.9218572018739,49.0875635729307,49.2532091190591,49.4187948656612,49.5843218201055,49.7497909719568,49.91520329321,50.0805597385271,50.2458612454782,50.4111087347834,50.576303110558,50.7414452605583,50.9065360564291,51.0715763539516,51.2365669932916,51.4015087992483,51.5664025815019,51.7312491348616,51.8960492395121,52.0608036612592,52.2255131517744,52.3901784488374,52.5548002765775,52.7193793457126,52.8839163537866,53.0484119854044,53.2128669124643,53.3772817943887,53.5416572783513,53.7059939995027,53.870292581192,54.0345536351872,54.1987777618909]}},&quot;Mutant&quot;:{&quot;residuals&quot;:{&quot;1&quot;:-4.93333333333333,&quot;2&quot;:-2.93333333333332,&quot;3&quot;:6.06666666666666,&quot;4&quot;:-4.46666666666667,&quot;5&quot;:5.53333333333333,&quot;6&quot;:-6.46666666666667,&quot;7&quot;:-1.27999407725983e-15,&quot;8&quot;:-6,&quot;9&quot;:6,&quot;10&quot;:-0.533333333333326,&quot;11&quot;:15.4666666666667,&quot;12&quot;:8.46666666666668,&quot;13&quot;:1.93333333333333,&quot;14&quot;:-0.0666666666666708,&quot;15&quot;:-18.0666666666667},&quot;coefficients&quot;:{&quot;intercept&quot;:{&quot;estimate&quot;:34.4,&quot;stdError&quot;:4.96916990780649,&quot;tValue&quot;:6.92268540585786,&quot;pValue&quot;:0.0000104882147563594},&quot;x&quot;:{&quot;estimate&quot;:6.10666666666666,&quot;stdError&quot;:0.299652220067619,&quot;tValue&quot;:20.3791804555582,&quot;pValue&quot;:2.99648580612656e-11}},&quot;multipleRSquared&quot;:0.969648222622845,&quot;adjustedRSquared&quot;:0.96731347051691,&quot;fStatistic&quot;:{&quot;value&quot;:415.310996040207,&quot;numdf&quot;:1,&quot;dendf&quot;:13},&quot;pValue&quot;:2.99648580612654e-11,&quot;syX&quot;:8.20631401687687,&quot;slopeSe&quot;:0.299652220067619,&quot;slope95Ci&quot;:{&quot;lower&quot;:5.45930740259309,&quot;upper&quot;:6.75402593074024},&quot;yInterceptSe&quot;:4.96916990780649,&quot;yIntercept95Ci&quot;:{&quot;lower&quot;:23.6647610825368,&quot;upper&quot;:45.1352389174633},&quot;xIntercept&quot;:-5.63318777292577,&quot;predictionsAndConfidenceIntervalsBand&quot;:{&quot;x&quot;:[5,5.08032128514056,5.16064257028112,5.24096385542169,5.32128514056225,5.40160642570281,5.48192771084337,5.56224899598394,5.6425702811245,5.72289156626506,5.80321285140562,5.88353413654619,5.96385542168675,6.04417670682731,6.12449799196787,6.20481927710843,6.285140562249,6.36546184738956,6.44578313253012,6.52610441767068,6.60642570281125,6.68674698795181,6.76706827309237,6.84738955823293,6.92771084337349,7.00803212851406,7.08835341365462,7.16867469879518,7.24899598393574,7.32931726907631,7.40963855421687,7.48995983935743,7.57028112449799,7.65060240963855,7.73092369477912,7.81124497991968,7.89156626506024,7.9718875502008,8.05220883534136,8.13253012048193,8.21285140562249,8.29317269076305,8.37349397590361,8.45381526104418,8.53413654618474,8.6144578313253,8.69477911646586,8.77510040160643,8.85542168674699,8.93574297188755,9.01606425702811,9.09638554216868,9.17670682730924,9.2570281124498,9.33734939759036,9.41767068273092,9.49799196787149,9.57831325301205,9.65863453815261,9.73895582329317,9.81927710843373,9.8995983935743,9.97991967871486,10.0602409638554,10.140562248996,10.2208835341365,10.3012048192771,10.3815261044177,10.4618473895582,10.5421686746988,10.6224899598394,10.7028112449799,10.7831325301205,10.863453815261,10.9437751004016,11.0240963855422,11.1044176706827,11.1847389558233,11.2650602409639,11.3453815261044,11.425702811245,11.5060240963855,11.5863453815261,11.6666666666667,11.7469879518072,11.8273092369478,11.9076305220884,11.9879518072289,12.0682730923695,12.14859437751,12.2289156626506,12.3092369477912,12.3895582329317,12.4698795180723,12.5502008032129,12.6305220883534,12.710843373494,12.7911646586345,12.8714859437751,12.9518072289157,13.0321285140562,13.1124497991968,13.1927710843374,13.2730923694779,13.3534136546185,13.433734939759,13.5140562248996,13.5943775100402,13.6746987951807,13.7550200803213,13.8353413654618,13.9156626506024,13.995983935743,14.0763052208835,14.1566265060241,14.2369477911647,14.3172690763052,14.3975903614458,14.4779116465863,14.5582329317269,14.6385542168675,14.718875502008,14.7991967871486,14.8795180722892,14.9598393574297,15.0401606425703,15.1204819277108,15.2008032128514,15.281124497992,15.3614457831325,15.4417670682731,15.5220883534137,15.6024096385542,15.6827309236948,15.7630522088353,15.8433734939759,15.9236947791165,16.004016064257,16.0843373493976,16.1646586345382,16.2449799196787,16.3253012048193,16.4056224899598,16.4859437751004,16.566265060241,16.6465863453815,16.7269076305221,16.8072289156626,16.8875502008032,16.9678714859438,17.0481927710843,17.1285140562249,17.2088353413655,17.289156626506,17.3694779116466,17.4497991967871,17.5301204819277,17.6104417670683,17.6907630522088,17.7710843373494,17.85140562249,17.9317269076305,18.0120481927711,18.0923694779116,18.1726907630522,18.2530120481928,18.3333333333333,18.4136546184739,18.4939759036145,18.574297188755,18.6546184738956,18.7349397590361,18.8152610441767,18.8955823293173,18.9759036144578,19.0562248995984,19.136546184739,19.2168674698795,19.2971887550201,19.3775100401606,19.4578313253012,19.5381526104418,19.6184738955823,19.6987951807229,19.7791164658635,19.859437751004,19.9397590361446,20.0200803212851,20.1004016064257,20.1807228915663,20.2610441767068,20.3413654618474,20.421686746988,20.5020080321285,20.5823293172691,20.6626506024096,20.7429718875502,20.8232931726908,20.9036144578313,20.9839357429719,21.0642570281125,21.144578313253,21.2248995983936,21.3052208835341,21.3855421686747,21.4658634538153,21.5461847389558,21.6265060240964,21.7068273092369,21.7871485943775,21.8674698795181,21.9477911646586,22.0281124497992,22.1084337349398,22.1887550200803,22.2690763052209,22.3493975903614,22.429718875502,22.5100401606426,22.5903614457831,22.6706827309237,22.7510040160643,22.8313253012048,22.9116465863454,22.9919678714859,23.0722891566265,23.1526104417671,23.2329317269076,23.3132530120482,23.3935742971888,23.4738955823293,23.5542168674699,23.6345381526104,23.714859437751,23.7951807228916,23.8755020080321,23.9558232931727,24.0361445783133,24.1164658634538,24.1967871485944,24.2771084337349,24.3574297188755,24.4377510040161,24.5180722891566,24.5983935742972,24.6787148594378,24.7590361445783,24.8393574297189,24.9196787148594,25],&quot;y&quot;:[64.9333333333334,65.423828647925,65.9143239625167,66.4048192771085,66.8953145917002,67.3858099062919,67.8763052208836,68.3668005354752,68.8572958500669,69.3477911646586,69.8382864792503,70.3287817938421,70.8192771084337,71.3097724230254,71.8002677376171,72.2907630522089,72.7812583668006,73.2717536813923,73.762248995984,74.2527443105757,74.7432396251673,75.233734939759,75.7242302543507,76.2147255689424,76.7052208835342,77.1957161981259,77.6862115127175,78.1767068273093,78.6672021419009,79.1576974564927,79.6481927710844,80.1386880856761,80.6291834002677,81.1196787148594,81.6101740294511,82.1006693440428,82.5911646586346,83.0816599732262,83.5721552878179,84.0626506024096,84.5531459170014,85.0436412315931,85.5341365461848,86.0246318607765,86.5151271753681,87.0056224899598,87.4961178045515,87.9866131191433,88.4771084337349,88.9676037483266,89.4580990629184,89.9485943775101,90.4390896921018,90.9295850066934,91.4200803212852,91.9105756358769,92.4010709504686,92.8915662650602,93.3820615796519,93.8725568942436,94.3630522088353,94.8535475234271,95.3440428380187,95.8345381526104,96.3250334672021,96.8155287817939,97.3060240963856,97.7965194109773,98.287014725569,98.7775100401606,99.2680053547523,99.758500669344,100.248995983936,100.739491298527,101.229986613119,101.720481927711,102.210977242303,102.701472556894,103.191967871486,103.682463186078,104.172958500669,104.663453815261,105.153949129853,105.644444444444,106.134939759036,106.625435073628,107.11593038822,107.606425702811,108.096921017403,108.587416331995,109.077911646586,109.568406961178,110.05890227577,110.549397590361,111.039892904953,111.530388219545,112.020883534137,112.511378848728,113.00187416332,113.492369477912,113.982864792503,114.473360107095,114.963855421687,115.454350736278,115.94484605087,116.435341365462,116.925836680054,117.416331994645,117.906827309237,118.397322623829,118.88781793842,119.378313253012,119.868808567604,120.359303882195,120.849799196787,121.340294511379,121.830789825971,122.321285140562,122.811780455154,123.302275769746,123.792771084337,124.283266398929,124.773761713521,125.264257028112,125.754752342704,126.245247657296,126.735742971888,127.226238286479,127.716733601071,128.207228915663,128.697724230254,129.188219544846,129.678714859438,130.169210174029,130.659705488621,131.150200803213,131.640696117805,132.131191432396,132.621686746988,133.11218206158,133.602677376171,134.093172690763,134.583668005355,135.074163319946,135.564658634538,136.05515394913,136.545649263722,137.036144578313,137.526639892905,138.017135207497,138.507630522088,138.99812583668,139.488621151272,139.979116465863,140.469611780455,140.960107095047,141.450602409639,141.94109772423,142.431593038822,142.922088353414,143.412583668005,143.903078982597,144.393574297189,144.88406961178,145.374564926372,145.865060240964,146.355555555556,146.846050870147,147.336546184739,147.827041499331,148.317536813922,148.808032128514,149.298527443106,149.789022757697,150.279518072289,150.770013386881,151.260508701473,151.751004016064,152.241499330656,152.731994645248,153.222489959839,153.712985274431,154.203480589023,154.693975903614,155.184471218206,155.674966532798,156.16546184739,156.655957161981,157.146452476573,157.636947791165,158.127443105756,158.617938420348,159.10843373494,159.598929049531,160.089424364123,160.579919678715,161.070414993307,161.560910307898,162.05140562249,162.541900937082,163.032396251673,163.522891566265,164.013386880857,164.503882195448,164.99437751004,165.484872824632,165.975368139224,166.465863453815,166.956358768407,167.446854082999,167.93734939759,168.427844712182,168.918340026774,169.408835341365,169.899330655957,170.389825970549,170.880321285141,171.370816599732,171.861311914324,172.351807228916,172.842302543507,173.332797858099,173.823293172691,174.313788487282,174.804283801874,175.294779116466,175.785274431058,176.275769745649,176.766265060241,177.256760374833,177.747255689424,178.237751004016,178.728246318608,179.218741633199,179.709236947791,180.199732262383,180.690227576975,181.180722891566,181.671218206158,182.16171352075,182.652208835341,183.142704149933,183.633199464525,184.123694779116,184.614190093708,185.1046854083,185.595180722892,186.085676037483,186.576171352075,187.066666666667],&quot;yLower&quot;:[72.8618327195528,73.3099300234509,73.7581428418836,74.2064730530079,74.6549225705322,75.1034933443939,75.5521873614463,76.0010066461535,76.4499532612951,76.899029308678,77.3482369298566,77.7975783068609,78.2470556629315,78.6966712632617,79.1464274157459,79.5963264717337,80.0463708267896,80.4965629214572,80.9469052420282,81.3974003213134,81.8480507394174,82.2988591245152,82.7498281536283,83.2009605534026,83.6522591008833,84.1037266242888,84.555366003781,85.0071801722299,85.4591721159732,85.9113448755678,86.363701546532,86.8162452800775,87.268979283828,87.7219068225241,88.1750312187116,88.6283558534109,89.0818841667662,89.5356196586711,89.9895658893697,90.443726480028,90.898105113276,91.3527055337151,91.8075315483893,92.2625870272162,92.7178759033752,93.1734021736489,93.6291698987144,94.0851832033807,94.5414462767686,94.9979633724285,95.4547388083923,95.9117769671556,96.3690822955845,96.8266593047433,97.2845125696392,97.7426467288765,98.2010664842188,98.6597766000512,99.1187819027393,99.5780872798787,100.03769767943,100.497618108734,100.957853633402,101.418409376077,101.879290515054,102.340502282763,102.802049964107,103.263938894643,103.72617445861,104.188762086789,104.651707254209,105.115015477662,105.578692313062,106.04274335261,106.507174221781,106.971990576123,107.437198097867,107.902802492341,108.368809484194,108.83522481342,109.302054231187,109.769303495468,110.236978366477,110.705084601908,111.173627951984,111.642614154308,112.11204892854,112.581937970881,113.052286948385,113.523101493106,113.994387196078,114.466149601144,114.938394198643,115.411126418965,115.884351625989,116.358075110409,116.832302082972,117.307037667637,117.782286894679,118.258054693739,118.734345886859,119.211165181509,119.688517163623,120.166406290678,120.644836884821,121.123813126085,121.603339045691,122.08341851949,122.564055261536,123.045252817842,123.527014560318,124.009343680927,124.492243186087,124.975715891315,125.459764416174,125.944391179502,126.429598394975,126.915388067002,127.401761986984,127.888721729945,128.376268651541,128.864403885487,129.353128341384,129.842442702971,130.33234742681,130.822842741401,131.313928646746,131.805604914342,132.297871087629,132.790726482866,133.284170190453,133.778201076677,134.272817785877,134.768018743034,135.263802156745,135.7601660226,136.257108126924,136.754626050879,137.252717174903,137.751378683477,138.250607570185,138.750400643062,139.250754530199,139.751665685584,140.253130395161,140.755144783081,141.257704818121,141.76080632025,142.264444967319,142.768616301853,143.273315737916,143.778538568039,144.284279970181,144.790535014699,145.297298671319,145.804565816083,146.312331238242,146.820589647103,147.329335678788,147.838563902906,148.348268829117,148.858444913579,149.369086565258,149.880188152101,150.391744007053,150.903748433912,151.41619571302,151.929080106771,152.442395864946,152.956137229848,153.470298441265,153.984873741222,154.499857378552,155.015243613262,155.531026720701,156.047200995543,156.563760755555,157.080700345191,157.598014138974,158.115696544704,158.633742006468,159.152145007472,159.670900072689,160.190001771336,160.709444719175,161.229223580649,161.749333070856,162.269767957365,162.79052306188,163.311593261759,163.832973491391,164.354658743435,164.876644069931,165.398924583282,165.921495457123,166.444351927069,166.967489291356,167.490902911381,168.014588212136,168.538540682556,169.062755875775,169.587229409299,170.111956965094,170.636934289611,171.162157193729,171.687621552639,172.213323305663,172.73925845602,173.265423070529,173.791813279273,174.318425275209,174.845255313734,175.372299712219,175.899554849497,176.427017165325,176.954683159809,177.482549392805,178.010612483292,178.538869108725,179.067316004363,179.595949962582,180.124767832171,180.653766517611,181.182942978346,181.712294228037,182.241817333815,182.771509415518,183.301367644927,183.831389244997,184.361571489083,184.891911700162,185.42240725006,185.953055558673,186.483854093188,187.014800367316,187.545891940512,188.077126417211,188.608501446064,189.140014719177,189.671663971356,190.203446979361,190.735361561161,191.267405575203,191.799576919679,192.33187353181,192.864293387132,193.396834498791,193.92949491685,194.462272727601,194.995166052886],&quot;yUpper&quot;:[57.0048339471139,57.5377272723992,58.0705050831499,58.603165501209,59.1357066128681,59.6681264681898,60.2004230803208,60.732594424797,61.2646384388388,61.7965530206393,62.3283360286441,62.8599852808233,63.391498553936,63.9228735827892,64.4541080594884,64.985199632684,65.5161459068116,66.0469444413273,66.5775927499397,67.1080882998379,67.6384285109173,68.1686107550029,68.6986323550732,69.2284905844823,69.758182666185,70.2877057719629,70.8170570216541,71.3462334823886,71.8752321678287,72.4040500374175,72.9326839956367,73.4611308912746,73.9893875167075,74.5174506071948,75.0453168401907,75.5729828346748,76.1004451505029,76.6277002877814,77.1547446862662,77.6815747247913,78.2081867207267,78.734576929471,79.2607415439802,79.7866766943367,80.3123784473611,80.8378428062708,81.3630657103887,81.8880430349058,82.4127705907013,82.9372441242248,83.4614593174444,83.9854117878645,84.509097088619,85.0325107086436,85.5556480729311,86.0785045428772,86.6010754167183,87.1233559300693,87.6453412565646,88.1670265086086,88.6884067382409,89.2094769381202,89.7302320426351,90.2506669291437,90.7707764193507,91.290555280825,91.8099982286642,92.3290999273114,92.8478549925284,93.3662579935319,93.8843034552959,94.4019858610259,94.9192996548092,95.4362392444447,95.9527990044574,96.4689732792988,96.9847563867383,97.5001426214475,98.0151262587777,98.5297015587349,99.0438627701515,99.5576041350541,100.070919893229,100.58380428698,101.096251566088,101.608255992947,102.119811847899,102.630913434742,103.141555086421,103.651731170883,104.161436097094,104.670664321212,105.179410352897,105.687668761758,106.195434183917,106.702701328681,107.209464985301,107.715720029819,108.221461431961,108.726684262084,109.231383698147,109.735555032681,110.23919367975,110.742295181879,111.244855216919,111.746869604839,112.248334314416,112.749245469801,113.249599356938,113.749392429815,114.248621316523,114.747282825097,115.245373949121,115.742891873076,116.2398339774,116.736197843255,117.231981256966,117.727182214123,118.221798923323,118.715829809547,119.209273517134,119.702128912371,120.194395085658,120.686071353254,121.177157258599,121.66765257319,122.157557297029,122.646871658616,123.135596114513,123.623731348459,124.111278270055,124.598238013016,125.084611932998,125.570401605025,126.055608820498,126.540235583826,127.024284108685,127.507756813913,127.990656319073,128.472985439682,128.954747182158,129.435944738464,129.91658148051,130.396660954309,130.876186873915,131.355163115179,131.833593709322,132.311482836377,132.788834818491,133.265654113141,133.741945306261,134.217713105321,134.692962332362,135.167697917028,135.641924889591,136.115648374011,136.588873581035,137.061605801357,137.533850398856,138.005612803922,138.476898506894,138.947713051615,139.418062029119,139.88795107146,140.357385845692,140.826372048016,141.294915398092,141.763021633523,142.230696504532,142.697945768813,143.16477518658,143.631190515806,144.097197507659,144.562801902133,145.028009423877,145.492825778219,145.95725664739,146.421307686938,146.884984522338,147.348292745791,147.811237913211,148.27382554139,148.736061105357,149.197950035893,149.659497717237,150.120709484946,150.581590623923,151.042146366598,151.502381891266,151.96230232057,152.421912720121,152.881218097261,153.340223399949,153.798933515781,154.257353271124,154.715487430361,155.173340695257,155.630917704416,156.088223032844,156.545261191608,157.002036627572,157.458553723231,157.914816796619,158.370830101286,158.826597826351,159.282124096625,159.737412972784,160.192468451611,160.647294466285,161.101894886724,161.556273519972,162.01043411063,162.464380341329,162.918115833234,163.371644146589,163.824968781288,164.278093177476,164.731020716172,165.183754719923,165.636298453468,166.088655124432,166.540827884027,166.99281982777,167.444633996219,167.896273375711,168.347740899117,168.799039446597,169.250171846372,169.701140875485,170.151949260583,170.602599678687,171.053094757972,171.503437078543,171.95362917321,172.403673528266,172.853572584254,173.303328736738,173.752944337068,174.202421693139,174.651763070143,175.100970691322,175.550046738705,175.998993353846,176.447812638554,176.896506655606,177.345077429468,177.793526946992,178.241857158116,178.690069976549,179.138167280447]}}}},&quot;ancovaResult&quot;:{&quot;kind&quot;:&quot;SUCCESS&quot;,&quot;type&quot;:&quot;ANCOVA&quot;,&quot;pValue&quot;:2.10955893482373e-12,&quot;DFn&quot;:1,&quot;DFd&quot;:26,&quot;fValue&quot;:153.161807378748,&quot;interceptPValue&quot;:2.88218613458621e-15,&quot;interceptDFn&quot;:1,&quot;interceptDFd&quot;:27,&quot;interceptFValue&quot;:254.418110449377}}},&quot;parent&quot;:{&quot;parentId&quot;:&quot;b5be01c1-1933-4f2b-8459-a0f895d60a20&quot;,&quot;order&quot;:&quot;5&quot;,&quot;type&quot;:&quot;DOCUMENT&quot;}}}}"/>
    <we:property name="66a32710da503c9ab3c0432f_1721968553814" value="{&quot;id&quot;:&quot;38517a5f-9298-4107-b58d-c990f96bd273&quot;,&quot;objects&quot;:{&quot;38517a5f-9298-4107-b58d-c990f96bd273&quot;:{&quot;id&quot;:&quot;38517a5f-9298-4107-b58d-c990f96bd273&quot;,&quot;type&quot;:&quot;FIGURE_OBJECT&quot;,&quot;document&quot;:{&quot;type&quot;:&quot;DOCUMENT_GROUP&quot;,&quot;canvasType&quot;:&quot;GRAPH&quot;,&quot;units&quot;:&quot;in&quot;}},&quot;c878cc2a-f10a-454e-9da8-0dbeb57cf8ca&quot;:{&quot;id&quot;:&quot;c878cc2a-f10a-454e-9da8-0dbeb57cf8ca&quot;,&quot;type&quot;:&quot;FIGURE_OBJECT&quot;,&quot;guide&quot;:{&quot;type&quot;:&quot;GRID&quot;,&quot;distance&quot;:0.5,&quot;units&quot;:&quot;in&quot;},&quot;parent&quot;:{&quot;parentId&quot;:&quot;38517a5f-9298-4107-b58d-c990f96bd273&quot;,&quot;type&quot;:&quot;GUIDE&quot;,&quot;order&quot;:&quot;5&quot;}},&quot;b5be01c1-1933-4f2b-8459-a0f895d60a20&quot;:{&quot;id&quot;:&quot;b5be01c1-1933-4f2b-8459-a0f895d60a20&quot;,&quot;name&quot;:&quot;Dataset 1&quot;,&quot;type&quot;:&quot;FIGURE_OBJECT&quot;,&quot;spreadsheetCells&quot;:{&quot;1-1&quot;:{&quot;value&quot;:&quot;Dose (mg)&quot;},&quot;2-1&quot;:{&quot;value&quot;:&quot;Cell type&quot;},&quot;3-1&quot;:{&quot;value&quot;:&quot;Result&quot;},&quot;1-2&quot;:{&quot;value&quot;:5},&quot;2-2&quot;:{&quot;value&quot;:&quot;Wildtype&quot;},&quot;3-2&quot;:{&quot;value&quot;:12},&quot;1-3&quot;:{&quot;value&quot;:5},&quot;2-3&quot;:{&quot;value&quot;:&quot;Wildtype&quot;},&quot;3-3&quot;:{&quot;value&quot;:15},&quot;1-4&quot;:{&quot;value&quot;:5},&quot;2-4&quot;:{&quot;value&quot;:&quot;Wildtype&quot;},&quot;3-4&quot;:{&quot;value&quot;:11},&quot;1-5&quot;:{&quot;value&quot;:5},&quot;2-5&quot;:{&quot;value&quot;:&quot;Mutant&quot;},&quot;3-5&quot;:{&quot;value&quot;:60},&quot;1-6&quot;:{&quot;value&quot;:5},&quot;2-6&quot;:{&quot;value&quot;:&quot;Mutant&quot;},&quot;3-6&quot;:{&quot;value&quot;:62},&quot;1-7&quot;:{&quot;value&quot;:5},&quot;2-7&quot;:{&quot;value&quot;:&quot;Mutant&quot;},&quot;3-7&quot;:{&quot;value&quot;:71},&quot;1-8&quot;:{&quot;value&quot;:10},&quot;2-8&quot;:{&quot;value&quot;:&quot;Wildtype&quot;},&quot;3-8&quot;:{&quot;value&quot;:22},&quot;1-9&quot;:{&quot;value&quot;:10},&quot;2-9&quot;:{&quot;value&quot;:&quot;Wildtype&quot;},&quot;3-9&quot;:{&quot;value&quot;:25},&quot;1-10&quot;:{&quot;value&quot;:10},&quot;2-10&quot;:{&quot;value&quot;:&quot;Wildtype&quot;},&quot;3-10&quot;:{&quot;value&quot;:26},&quot;1-11&quot;:{&quot;value&quot;:10},&quot;2-11&quot;:{&quot;value&quot;:&quot;Mutant&quot;},&quot;3-11&quot;:{&quot;value&quot;:91},&quot;1-12&quot;:{&quot;value&quot;:10},&quot;2-12&quot;:{&quot;value&quot;:&quot;Mutant&quot;},&quot;3-12&quot;:{&quot;value&quot;:101},&quot;1-13&quot;:{&quot;value&quot;:10},&quot;2-13&quot;:{&quot;value&quot;:&quot;Mutant&quot;},&quot;3-13&quot;:{&quot;value&quot;:89},&quot;1-14&quot;:{&quot;value&quot;:15},&quot;2-14&quot;:{&quot;value&quot;:&quot;Wildtype&quot;},&quot;3-14&quot;:{&quot;value&quot;:33},&quot;1-15&quot;:{&quot;value&quot;:15},&quot;2-15&quot;:{&quot;value&quot;:&quot;Wildtype&quot;},&quot;3-15&quot;:{&quot;value&quot;:29},&quot;1-16&quot;:{&quot;value&quot;:15},&quot;2-16&quot;:{&quot;value&quot;:&quot;Wildtype&quot;},&quot;3-16&quot;:{&quot;value&quot;:35},&quot;1-17&quot;:{&quot;value&quot;:15},&quot;2-17&quot;:{&quot;value&quot;:&quot;Mutant&quot;},&quot;3-17&quot;:{&quot;value&quot;:126},&quot;1-18&quot;:{&quot;value&quot;:15},&quot;2-18&quot;:{&quot;value&quot;:&quot;Mutant&quot;},&quot;3-18&quot;:{&quot;value&quot;:120},&quot;1-19&quot;:{&quot;value&quot;:15},&quot;2-19&quot;:{&quot;value&quot;:&quot;Mutant&quot;},&quot;3-19&quot;:{&quot;value&quot;:132},&quot;1-20&quot;:{&quot;value&quot;:20},&quot;2-20&quot;:{&quot;value&quot;:&quot;Wildtype&quot;},&quot;3-20&quot;:{&quot;value&quot;:46},&quot;1-21&quot;:{&quot;value&quot;:20},&quot;2-21&quot;:{&quot;value&quot;:&quot;Wildtype&quot;},&quot;3-21&quot;:{&quot;value&quot;:44},&quot;1-22&quot;:{&quot;value&quot;:20},&quot;2-22&quot;:{&quot;value&quot;:&quot;Wildtype&quot;},&quot;3-22&quot;:{&quot;value&quot;:51},&quot;1-23&quot;:{&quot;value&quot;:20},&quot;2-23&quot;:{&quot;value&quot;:&quot;Mutant&quot;},&quot;3-23&quot;:{&quot;value&quot;:156},&quot;1-24&quot;:{&quot;value&quot;:20},&quot;2-24&quot;:{&quot;value&quot;:&quot;Mutant&quot;},&quot;3-24&quot;:{&quot;value&quot;:172},&quot;1-25&quot;:{&quot;value&quot;:20},&quot;2-25&quot;:{&quot;value&quot;:&quot;Mutant&quot;},&quot;3-25&quot;:{&quot;value&quot;:165},&quot;1-26&quot;:{&quot;value&quot;:25},&quot;2-26&quot;:{&quot;value&quot;:&quot;Wildtype&quot;},&quot;3-26&quot;:{&quot;value&quot;:57},&quot;1-27&quot;:{&quot;value&quot;:25},&quot;2-27&quot;:{&quot;value&quot;:&quot;Wildtype&quot;},&quot;3-27&quot;:{&quot;value&quot;:55},&quot;1-28&quot;:{&quot;value&quot;:25},&quot;2-28&quot;:{&quot;value&quot;:&quot;Wildtype&quot;},&quot;3-28&quot;:{&quot;value&quot;:58},&quot;1-29&quot;:{&quot;value&quot;:25},&quot;2-29&quot;:{&quot;value&quot;:&quot;Mutant&quot;},&quot;3-29&quot;:{&quot;value&quot;:189},&quot;1-30&quot;:{&quot;value&quot;:25},&quot;2-30&quot;:{&quot;value&quot;:&quot;Mutant&quot;},&quot;3-30&quot;:{&quot;value&quot;:187},&quot;1-31&quot;:{&quot;value&quot;:25},&quot;2-31&quot;:{&quot;value&quot;:&quot;Mutant&quot;},&quot;3-31&quot;:{&quot;value&quot;:169}},&quot;spreadsheetLayout&quot;:{&quot;type&quot;:&quot;XY&quot;,&quot;columnCount&quot;:3,&quot;maxColumns&quot;:3,&quot;defaultColumnWidth&quot;:130,&quot;dataFormat&quot;:&quot;LONG&quot;},&quot;parent&quot;:{&quot;type&quot;:&quot;DOCUMENT&quot;,&quot;parentId&quot;:&quot;38517a5f-9298-4107-b58d-c990f96bd273&quot;,&quot;order&quot;:&quot;5&quot;}},&quot;23a9c634-3f50-4c40-a4f2-2b46871fc43b&quot;:{&quot;type&quot;:&quot;FIGURE_OBJECT&quot;,&quot;id&quot;:&quot;23a9c634-3f50-4c40-a4f2-2b46871fc43b&quot;,&quot;name&quot;:&quot;Graph 1&quot;,&quot;document&quot;:{&quot;type&quot;:&quot;FIGURE&quot;,&quot;canvasType&quot;:&quot;GRAPH&quot;,&quot;units&quot;:&quot;in&quot;},&quot;relativeTransform&quot;:{&quot;translate&quot;:{&quot;x&quot;:0,&quot;y&quot;:0},&quot;rotate&quot;:0,&quot;skewX&quot;:0,&quot;scale&quot;:{&quot;x&quot;:1,&quot;y&quot;:1}},&quot;parent&quot;:{&quot;type&quot;:&quot;DOCUMENT&quot;,&quot;parentId&quot;:&quot;b5be01c1-1933-4f2b-8459-a0f895d60a20&quot;,&quot;order&quot;:&quot;5&quot;}},&quot;caf51949-75f0-444f-bcbd-28acc336f3e1&quot;:{&quot;type&quot;:&quot;FIGURE_OBJECT&quot;,&quot;id&quot;:&quot;caf51949-75f0-444f-bcbd-28acc336f3e1&quot;,&quot;graph&quot;:{&quot;type&quot;:&quot;XY&quot;,&quot;independentAxisDirection&quot;:&quot;X&quot;,&quot;axisConfig&quot;:{&quot;independentAxis&quot;:{&quot;scale&quot;:{&quot;numberFormat&quot;:&quot;AUTO&quot;,&quot;type&quot;:&quot;LINEAR&quot;},&quot;styles&quot;:{&quot;axisLines&quot;:{&quot;strokeColor&quot;:&quot;#293039&quot;,&quot;strokeWidth&quot;:2},&quot;gridLines&quot;:{&quot;color&quot;:&quot;#D0D3D6&quot;,&quot;dashArray&quot;:[4],&quot;lineWidth&quot;:1.5,&quot;type&quot;:&quot;NONE&quot;},&quot;labels&quot;:{&quot;angle&quot;:0,&quot;axisTickPadding&quot;:4,&quot;axisTickSize&quot;:5,&quot;color&quot;:&quot;#171717&quot;,&quot;decoration&quot;:&quot;none&quot;,&quot;fontFamily&quot;:&quot;Roboto&quot;,&quot;fontSize&quot;:16,&quot;fontStyle&quot;:&quot;normal&quot;,&quot;fontWeight&quot;:&quot;normal&quot;},&quot;tickMarks&quot;:{&quot;enabled&quot;:true,&quot;placement&quot;:&quot;OUTSIDE&quot;}},&quot;bounds&quot;:{&quot;left&quot;:-4.492242813110352,&quot;top&quot;:285.2265625,&quot;width&quot;:360.79388427734375,&quot;height&quot;:26.360050201416016}},&quot;dependentAxis&quot;:{&quot;scale&quot;:{&quot;numberFormat&quot;:&quot;AUTO&quot;,&quot;type&quot;:&quot;LINEAR&quot;},&quot;styles&quot;:{&quot;axisLines&quot;:{&quot;strokeColor&quot;:&quot;#293039&quot;,&quot;strokeWidth&quot;:2},&quot;gridLines&quot;:{&quot;color&quot;:&quot;#EAEAEA&quot;,&quot;dashArray&quot;:[4],&quot;lineWidth&quot;:1,&quot;type&quot;:&quot;NONE&quot;},&quot;labels&quot;:{&quot;angle&quot;:0,&quot;axisTickPadding&quot;:4,&quot;axisTickSize&quot;:5,&quot;color&quot;:&quot;#171717&quot;,&quot;decoration&quot;:&quot;none&quot;,&quot;fontFamily&quot;:&quot;Roboto&quot;,&quot;fontSize&quot;:16,&quot;fontStyle&quot;:&quot;normal&quot;,&quot;fontWeight&quot;:&quot;normal&quot;},&quot;tickMarks&quot;:{&quot;enabled&quot;:true,&quot;placement&quot;:&quot;OUTSIDE&quot;}},&quot;bounds&quot;:{&quot;left&quot;:-37.945640563964844,&quot;top&quot;:-10.77357006072998,&quot;width&quot;:37.945640563964844,&quot;height&quot;:304.226806640625}}},&quot;graphContent&quot;:{&quot;dataToDisplay&quot;:2,&quot;colorTheme&quot;:&quot;MULTI_COLOR&quot;,&quot;cornerRadius&quot;:2,&quot;dataPointStyles&quot;:{&quot;fill&quot;:&quot;MATCHING_LIGHTER&quot;,&quot;pointSize&quot;:8,&quot;strokeStyle&quot;:&quot;MATCHING_DARKER&quot;,&quot;strokeWidth&quot;:1,&quot;symbol&quot;:&quot;MULTIPLE&quot;},&quot;dataPointOverrides&quot;:{},&quot;errorBars&quot;:{&quot;strokeStyle&quot;:&quot;MATCHING_DARKER&quot;,&quot;strokeWidth&quot;:1.5,&quot;style&quot;:&quot;TOP_AND_BOTTOM&quot;},&quot;extrasForPoint&quot;:{&quot;symbol&quot;:&quot;MULTIPLE&quot;,&quot;pointSize&quot;:12},&quot;indexOverrides&quot;:{},&quot;individualDataPoints&quot;:true,&quot;dataPointsOnly&quot;:false,&quot;patternFill&quot;:&quot;NONE&quot;,&quot;strokeStyle&quot;:&quot;MATCHING_DARKER&quot;,&quot;strokeWidth&quot;:2,&quot;type&quot;:&quot;point&quot;},&quot;addonConfig&quot;:{&quot;legend&quot;:{&quot;categoryLabelsEnabled&quot;:true,&quot;position&quot;:&quot;TOP_RIGHT&quot;,&quot;orientation&quot;:&quot;VERTICAL&quot;,&quot;styles&quot;:{&quot;borderWidth&quot;:0,&quot;groupSpacing&quot;:0.5,&quot;categoryLabelTextStyles&quot;:{&quot;fontFamily&quot;:&quot;Roboto&quot;,&quot;fontColor&quot;:&quot;#171717&quot;,&quot;fontSize&quot;:12,&quot;lineSpacing&quot;:1.5}}},&quot;analysisLabels&quot;:{&quot;position&quot;:&quot;INSIDE_LEGEND&quot;,&quot;labels&quot;:{},&quot;styles&quot;:{&quot;textStyles&quot;:{&quot;fontFamily&quot;:&quot;Roboto&quot;,&quot;fontColor&quot;:&quot;#171717&quot;,&quot;fontSize&quot;:12,&quot;lineSpacing&quot;:1.5}}},&quot;regressionMarkings&quot;:{&quot;markings&quot;:[{&quot;analysisId&quot;:&quot;f7926fe9f3b24126a152aeb25065f236&quot;,&quot;analysisType&quot;:&quot;LINEAR_REGRESSION&quot;,&quot;predictionsAndConfidenceIntervalsBand&quot;:{&quot;x&quot;:[5,5.08032128514056,5.16064257028112,5.24096385542169,5.32128514056225,5.40160642570281,5.48192771084337,5.56224899598394,5.6425702811245,5.72289156626506,5.80321285140562,5.88353413654619,5.96385542168675,6.04417670682731,6.12449799196787,6.20481927710843,6.285140562249,6.36546184738956,6.44578313253012,6.52610441767068,6.60642570281125,6.68674698795181,6.76706827309237,6.84738955823293,6.92771084337349,7.00803212851406,7.08835341365462,7.16867469879518,7.24899598393574,7.32931726907631,7.40963855421687,7.48995983935743,7.57028112449799,7.65060240963855,7.73092369477912,7.81124497991968,7.89156626506024,7.9718875502008,8.05220883534136,8.13253012048193,8.21285140562249,8.29317269076305,8.37349397590361,8.45381526104418,8.53413654618474,8.6144578313253,8.69477911646586,8.77510040160643,8.85542168674699,8.93574297188755,9.01606425702811,9.09638554216868,9.17670682730924,9.2570281124498,9.33734939759036,9.41767068273092,9.49799196787149,9.57831325301205,9.65863453815261,9.73895582329317,9.81927710843373,9.8995983935743,9.97991967871486,10.0602409638554,10.140562248996,10.2208835341365,10.3012048192771,10.3815261044177,10.4618473895582,10.5421686746988,10.6224899598394,10.7028112449799,10.7831325301205,10.863453815261,10.9437751004016,11.0240963855422,11.1044176706827,11.1847389558233,11.2650602409639,11.3453815261044,11.425702811245,11.5060240963855,11.5863453815261,11.6666666666667,11.7469879518072,11.8273092369478,11.9076305220884,11.9879518072289,12.0682730923695,12.14859437751,12.2289156626506,12.3092369477912,12.3895582329317,12.4698795180723,12.5502008032129,12.6305220883534,12.710843373494,12.7911646586345,12.8714859437751,12.9518072289157,13.0321285140562,13.1124497991968,13.1927710843374,13.2730923694779,13.3534136546185,13.433734939759,13.5140562248996,13.5943775100402,13.6746987951807,13.7550200803213,13.8353413654618,13.9156626506024,13.995983935743,14.0763052208835,14.1566265060241,14.2369477911647,14.3172690763052,14.3975903614458,14.4779116465863,14.5582329317269,14.6385542168675,14.718875502008,14.7991967871486,14.8795180722892,14.9598393574297,15.0401606425703,15.1204819277108,15.2008032128514,15.281124497992,15.3614457831325,15.4417670682731,15.5220883534137,15.6024096385542,15.6827309236948,15.7630522088353,15.8433734939759,15.9236947791165,16.004016064257,16.0843373493976,16.1646586345382,16.2449799196787,16.3253012048193,16.4056224899598,16.4859437751004,16.566265060241,16.6465863453815,16.7269076305221,16.8072289156626,16.8875502008032,16.9678714859438,17.0481927710843,17.1285140562249,17.2088353413655,17.289156626506,17.3694779116466,17.4497991967871,17.5301204819277,17.6104417670683,17.6907630522088,17.7710843373494,17.85140562249,17.9317269076305,18.0120481927711,18.0923694779116,18.1726907630522,18.2530120481928,18.3333333333333,18.4136546184739,18.4939759036145,18.574297188755,18.6546184738956,18.7349397590361,18.8152610441767,18.8955823293173,18.9759036144578,19.0562248995984,19.136546184739,19.2168674698795,19.2971887550201,19.3775100401606,19.4578313253012,19.5381526104418,19.6184738955823,19.6987951807229,19.7791164658635,19.859437751004,19.9397590361446,20.0200803212851,20.1004016064257,20.1807228915663,20.2610441767068,20.3413654618474,20.421686746988,20.5020080321285,20.5823293172691,20.6626506024096,20.7429718875502,20.8232931726908,20.9036144578313,20.9839357429719,21.0642570281125,21.144578313253,21.2248995983936,21.3052208835341,21.3855421686747,21.4658634538153,21.5461847389558,21.6265060240964,21.7068273092369,21.7871485943775,21.8674698795181,21.9477911646586,22.0281124497992,22.1084337349398,22.1887550200803,22.2690763052209,22.3493975903614,22.429718875502,22.5100401606426,22.5903614457831,22.6706827309237,22.7510040160643,22.8313253012048,22.9116465863454,22.9919678714859,23.0722891566265,23.1526104417671,23.2329317269076,23.3132530120482,23.3935742971888,23.4738955823293,23.5542168674699,23.6345381526104,23.714859437751,23.7951807228916,23.8755020080321,23.9558232931727,24.0361445783133,24.1164658634538,24.1967871485944,24.2771084337349,24.3574297188755,24.4377510040161,24.5180722891566,24.5983935742972,24.6787148594378,24.7590361445783,24.8393574297189,24.9196787148594,25],&quot;y&quot;:[12.4666666666667,12.6444444444444,12.8222222222222,13,13.1777777777778,13.3555555555556,13.5333333333333,13.7111111111111,13.8888888888889,14.0666666666667,14.2444444444444,14.4222222222222,14.6,14.7777777777778,14.9555555555556,15.1333333333333,15.3111111111111,15.4888888888889,15.6666666666667,15.8444444444444,16.0222222222222,16.2,16.3777777777778,16.5555555555556,16.7333333333333,16.9111111111111,17.0888888888889,17.2666666666667,17.4444444444444,17.6222222222222,17.8,17.9777777777778,18.1555555555556,18.3333333333333,18.5111111111111,18.6888888888889,18.8666666666667,19.0444444444444,19.2222222222222,19.4,19.5777777777778,19.7555555555556,19.9333333333333,20.1111111111111,20.2888888888889,20.4666666666667,20.6444444444444,20.8222222222222,21,21.1777777777778,21.3555555555556,21.5333333333333,21.7111111111111,21.8888888888889,22.0666666666667,22.2444444444444,22.4222222222222,22.6,22.7777777777778,22.9555555555556,23.1333333333333,23.3111111111111,23.4888888888889,23.6666666666667,23.8444444444444,24.0222222222222,24.2,24.3777777777778,24.5555555555556,24.7333333333333,24.9111111111111,25.0888888888889,25.2666666666667,25.4444444444444,25.6222222222222,25.8,25.9777777777778,26.1555555555555,26.3333333333333,26.5111111111111,26.6888888888889,26.8666666666667,27.0444444444444,27.2222222222222,27.4,27.5777777777778,27.7555555555556,27.9333333333333,28.1111111111111,28.2888888888889,28.4666666666667,28.6444444444444,28.8222222222222,29,29.1777777777778,29.3555555555555,29.5333333333333,29.7111111111111,29.8888888888889,30.0666666666667,30.2444444444444,30.4222222222222,30.6,30.7777777777778,30.9555555555556,31.1333333333333,31.3111111111111,31.4888888888889,31.6666666666667,31.8444444444444,32.0222222222222,32.2,32.3777777777778,32.5555555555556,32.7333333333333,32.9111111111111,33.0888888888889,33.2666666666667,33.4444444444444,33.6222222222222,33.8,33.9777777777778,34.1555555555556,34.3333333333333,34.5111111111111,34.6888888888889,34.8666666666667,35.0444444444444,35.2222222222222,35.4,35.5777777777778,35.7555555555556,35.9333333333333,36.1111111111111,36.2888888888889,36.4666666666667,36.6444444444444,36.8222222222222,37,37.1777777777778,37.3555555555555,37.5333333333333,37.7111111111111,37.8888888888889,38.0666666666667,38.2444444444444,38.4222222222222,38.6,38.7777777777778,38.9555555555556,39.1333333333333,39.3111111111111,39.4888888888889,39.6666666666667,39.8444444444444,40.0222222222222,40.2,40.3777777777778,40.5555555555556,40.7333333333333,40.9111111111111,41.0888888888889,41.2666666666667,41.4444444444444,41.6222222222222,41.8,41.9777777777778,42.1555555555556,42.3333333333333,42.5111111111111,42.6888888888889,42.8666666666667,43.0444444444444,43.2222222222222,43.4,43.5777777777778,43.7555555555556,43.9333333333333,44.1111111111111,44.2888888888889,44.4666666666667,44.6444444444444,44.8222222222222,45,45.1777777777778,45.3555555555556,45.5333333333333,45.7111111111111,45.8888888888889,46.0666666666667,46.2444444444444,46.4222222222222,46.6,46.7777777777778,46.9555555555556,47.1333333333333,47.3111111111111,47.4888888888889,47.6666666666667,47.8444444444444,48.0222222222222,48.2,48.3777777777778,48.5555555555556,48.7333333333333,48.9111111111111,49.0888888888889,49.2666666666667,49.4444444444444,49.6222222222222,49.8,49.9777777777778,50.1555555555556,50.3333333333333,50.5111111111111,50.6888888888889,50.8666666666667,51.0444444444444,51.2222222222222,51.4,51.5777777777778,51.7555555555556,51.9333333333333,52.1111111111111,52.2888888888889,52.4666666666667,52.6444444444444,52.8222222222222,53,53.1777777777778,53.3555555555556,53.5333333333333,53.7111111111111,53.8888888888889,54.0666666666667,54.2444444444444,54.4222222222222,54.6,54.7777777777778,54.9555555555556,55.1333333333333,55.3111111111111,55.4888888888889,55.6666666666667,55.8444444444444,56.0222222222222,56.2,56.3777777777778,56.5555555555556,56.7333333333333],&quot;yLower&quot;:[15.0012222381091,15.1654463648128,15.329707418808,15.4940060004973,15.6583427216487,15.8227182056113,15.9871330875357,16.1515880145956,16.3160836462134,16.4806206542874,16.6451997234225,16.8098215511626,16.9744868482256,17.1391963387408,17.3039507604879,17.4687508651384,17.6335974184981,17.7984912007517,17.9634330067084,18.1284236460484,18.2934639435709,18.4585547394417,18.623696889442,18.7888912652166,18.9541387545218,19.1194402614729,19.28479670679,19.4502090280432,19.6156781798945,19.7812051343388,19.9467908809409,20.1124364270693,20.2781427981261,20.4439110377726,20.6097422081488,20.7756373900876,20.9415976833227,21.1076242066881,21.2737180983104,21.4398805157916,21.6061126363822,21.7724156571437,21.9387907950988,22.1052392873696,22.2717623913013,22.4383613845719,22.6050375652846,22.7717922520443,22.9386267840148,23.1055425209566,23.2725408432433,23.4396231518562,23.6067908683541,23.7740454348187,23.9413883137727,24.1088209880692,24.2763449607519,24.4439617548831,24.611672913339,24.7794799985693,24.9473845923212,25.1153882953243,25.283492726936,25.4516995247449,25.6200103441308,25.7884268577793,25.95695075515,26.1255837418955,26.2943275392306,26.4631838832495,26.6321545241899,26.8012412256418,26.9704457637002,27.139769926061,27.3092155110567,27.4787843266338,27.6484781892682,27.81829892282,27.9882483573252,28.1583283277254,28.3285406725342,28.4988872324409,28.6693698488511,28.8399903623648,29.0107506111931,29.1816524295139,29.3526976457683,29.5238880808982,29.6952255465283,29.8667118430944,30.0383487579189,30.2101380632385,30.3820815141862,30.5541808467308,30.7264377755784,30.8988539920399,31.0714311618691,31.2441709230763,31.4170748837217,31.5901446196965,31.7633816724948,31.9367875469841,32.1103637091805,32.2841115840346,32.4580325532361,32.632127953043,32.8063990721429,32.980847149554,33.155473372573,33.3302788747767,33.5052647340857,33.6804319708965,33.8557815462895,34.0313143603207,34.2070312504022,34.3829329897801,34.5590202861147,34.7352937801688,34.9117540446116,35.0884015829404,35.2652368285277,35.4422601437953,35.6194718195211,35.7968720742808,35.9744610540262,36.152238831804,36.3302054076141,36.50836070841,36.6867045882397,36.8652368285277,37.043957138496,37.2228651557227,37.4019604468355,37.5812425083369,37.7607107675579,37.9403645837355,38.1202032492096,38.300225990734,38.4804319708965,38.6608202896413,38.8413899858878,39.0221400392396,39.2030693717762,39.3841768499206,39.5654612863763,39.746921442125,39.928556028479,40.1103637091805,40.2923431025397,40.474492783606,40.6568112863632,40.8392971059439,41.021948700854,41.2047644952025,41.3877428809288,41.5708822200228,41.7541808467308,41.9376370697418,42.1212491743497,42.3050154245856,42.4889340653167,42.6730033243061,42.8572214142315,43.0415865346572,43.2260968739584,43.4107506111931,43.5955459179203,43.7804809599622,43.9655538991076,44.1507628947564,44.3361061055031,44.5215816906585,44.7071878117089,44.8929226337127,45.0787843266338,45.2647710666123,45.4508810371721,45.6371124303669,45.823463447864,46.0099323019677,46.1965172165829,46.3832164281195,46.57002818634,46.75695075515,46.9439824133349,47.1311214552419,47.3183661914116,47.5057149491582,47.693166073102,47.8807179256545,48.0683688874582,48.2561173577835,48.4439617548831,48.6319005163074,48.8199320991803,49.0080549804393,49.1962676570409,49.3845686461319,49.5729564851895,49.7614297321322,49.949986965401,50.1386267840148,50.3273478075998,50.5161486763957,50.7050280512385,50.8939846135235,51.0830170651473,51.2721241284321,51.4613045460326,51.6505570808267,51.8398805157916,52.0292736538659,52.2187353177992,52.4082643499894,52.5978596123098,52.7875199859265,52.977244371106,53.167031687015,53.3568808715137,53.5467908809409,53.7367606898944,53.9267892910056,54.1168756947098,54.3070189290123,54.4972180392507,54.6874720878551,54.8777801541055,55.0681413338864,55.2585547394417,55.4490194991264,55.6395347571595,55.830099673375,56.0207134229739,56.2113751962759,56.4020841984717,56.5928396493768,56.7836407831852,56.9744868482256,57.1653771067181,57.3563108345336,57.547287320954,57.7383058684356,57.9293657923734,58.120466420869,58.3116070945002,58.5027871660931,58.6940060004973,58.8852629743635,59.0765574759239,59.2678889047758],&quot;yUpper&quot;:[9.93211109522423,10.1234425240761,10.3147370256365,10.5059939995027,10.6972128339069,10.8883929054998,11.079533579131,11.2706342076266,11.4616941315644,11.6527126790459,11.8436891654664,12.0346228932819,12.2255131517744,12.4163592168148,12.6071603506232,12.7979158015282,12.9886248037241,13.1792865770261,13.369900326625,13.5604652428405,13.7509805008736,13.9414452605583,14.1318586661136,14.3222198458945,14.5125279121449,14.7027819607493,14.8929810709877,15.0831243052902,15.2732107089944,15.4632393101056,15.6532091190591,15.8431191284863,16.032968312985,16.222755628894,16.4124800140735,16.6021403876902,16.7917356500106,16.9812646822008,17.1707263461341,17.3601194842084,17.5494429191733,17.7386954539674,17.9278758715679,18.1169829348527,18.3060153864764,18.4949719487615,18.6838513236043,18.8726521924001,19.0613732159852,19.250013034599,19.4385702678678,19.6270435148105,19.8154313538681,20.003732342959,20.1919450195607,20.3800679008197,20.5680994836926,20.7560382451169,20.9438826422165,21.1316311125418,21.3192820743455,21.506833926898,21.6942850508418,21.8816338085884,22.0688785447581,22.2560175866651,22.44304924485,22.62997181366,22.8167835718805,23.0034827834171,23.1900676980323,23.376536552136,23.5628875696331,23.7491189628279,23.9352289333877,24.1212156733662,24.3070773662873,24.4928121882911,24.6784183093415,24.8638938944969,25.0492371052436,25.2344461008924,25.4195190400378,25.6044540820797,25.7892493888069,25.9739031260416,26.1584134653428,26.3427785857685,26.5269966756939,26.7110659346833,26.8949845754144,27.0787508256503,27.2623629302582,27.4458191532692,27.6291177799772,27.8122571190712,27.9952355047975,28.178051299146,28.3607028940561,28.5431887136368,28.725507216394,28.9076568974603,29.0896362908195,29.271443971521,29.453078557875,29.6345387136237,29.8158231500794,29.9969306282238,30.1778599607604,30.3586100141122,30.5391797103587,30.7195680291035,30.899774009266,31.0797967507904,31.2596354162645,31.4392892324421,31.6187574916631,31.7980395531645,31.9771348442773,32.156042861504,32.3347631714723,32.5132954117603,32.69163929159,32.8697945923859,33.047761168196,33.2255389459738,33.4031279257192,33.5805281804789,33.7577398562047,33.9347631714723,34.1115984170596,34.2882459553884,34.4647062198312,34.6409797138853,34.8170670102199,34.9929687495978,35.1686856396793,35.3442184537105,35.5195680291035,35.6947352659143,35.8697211252233,36.044526627427,36.219152850446,36.3936009278571,36.567872046957,36.7419674467639,36.9158884159654,37.0896362908195,37.2632124530158,37.4366183275052,37.6098553803035,37.7829251162783,37.9558290769237,38.1285688381309,38.3011460079601,38.4735622244216,38.6458191532692,38.8179184858137,38.9898619367615,39.1616512420811,39.3332881569056,39.5047744534716,39.6761119191018,39.8473023542317,40.018347570486,40.1892493888069,40.3600096376352,40.5306301511489,40.7011127675591,40.8714593274658,41.0416716722746,41.2117516426748,41.38170107718,41.5515218107317,41.7212156733662,41.8907844889433,42.060230073939,42.2295542362998,42.3987587743582,42.5678454758101,42.7368161167504,42.9056724607694,43.0744162581045,43.24304924485,43.4115731422207,43.5799896558692,43.7483004752551,43.916507273064,44.0846117046757,44.2526154076788,44.4205200014307,44.588327086661,44.7560382451169,44.9236550392481,45.0911790119308,45.2586116862273,45.4259545651813,45.5932091316459,45.7603768481438,45.9274591567567,46.0944574790434,46.2613732159852,46.4282077479557,46.5949624347154,46.7616386154281,46.9282376086987,47.0947607126304,47.2612092049012,47.4275843428563,47.5938873636178,47.7601194842084,47.9262819016896,48.0923757933119,48.2584023166773,48.4243626099124,48.5902577918512,48.7560889622274,48.9218572018739,49.0875635729307,49.2532091190591,49.4187948656612,49.5843218201055,49.7497909719568,49.91520329321,50.0805597385271,50.2458612454782,50.4111087347834,50.576303110558,50.7414452605583,50.9065360564291,51.0715763539516,51.2365669932916,51.4015087992483,51.5664025815019,51.7312491348616,51.8960492395121,52.0608036612592,52.2255131517744,52.3901784488374,52.5548002765775,52.7193793457126,52.8839163537866,53.0484119854044,53.2128669124643,53.3772817943887,53.5416572783513,53.7059939995027,53.870292581192,54.0345536351872,54.1987777618909]},&quot;name&quot;:&quot;Wildtype&quot;,&quot;bestFitLineEnabled&quot;:true,&quot;bands95CIEnabled&quot;:false,&quot;equationEnabled&quot;:false,&quot;pValueEnabled&quot;:false,&quot;rSquaredEnabled&quot;:false,&quot;standardErrorEnabled&quot;:false},{&quot;analysisId&quot;:&quot;f7926fe9f3b24126a152aeb25065f236&quot;,&quot;analysisType&quot;:&quot;LINEAR_REGRESSION&quot;,&quot;predictionsAndConfidenceIntervalsBand&quot;:{&quot;x&quot;:[5,5.08032128514056,5.16064257028112,5.24096385542169,5.32128514056225,5.40160642570281,5.48192771084337,5.56224899598394,5.6425702811245,5.72289156626506,5.80321285140562,5.88353413654619,5.96385542168675,6.04417670682731,6.12449799196787,6.20481927710843,6.285140562249,6.36546184738956,6.44578313253012,6.52610441767068,6.60642570281125,6.68674698795181,6.76706827309237,6.84738955823293,6.92771084337349,7.00803212851406,7.08835341365462,7.16867469879518,7.24899598393574,7.32931726907631,7.40963855421687,7.48995983935743,7.57028112449799,7.65060240963855,7.73092369477912,7.81124497991968,7.89156626506024,7.9718875502008,8.05220883534136,8.13253012048193,8.21285140562249,8.29317269076305,8.37349397590361,8.45381526104418,8.53413654618474,8.6144578313253,8.69477911646586,8.77510040160643,8.85542168674699,8.93574297188755,9.01606425702811,9.09638554216868,9.17670682730924,9.2570281124498,9.33734939759036,9.41767068273092,9.49799196787149,9.57831325301205,9.65863453815261,9.73895582329317,9.81927710843373,9.8995983935743,9.97991967871486,10.0602409638554,10.140562248996,10.2208835341365,10.3012048192771,10.3815261044177,10.4618473895582,10.5421686746988,10.6224899598394,10.7028112449799,10.7831325301205,10.863453815261,10.9437751004016,11.0240963855422,11.1044176706827,11.1847389558233,11.2650602409639,11.3453815261044,11.425702811245,11.5060240963855,11.5863453815261,11.6666666666667,11.7469879518072,11.8273092369478,11.9076305220884,11.9879518072289,12.0682730923695,12.14859437751,12.2289156626506,12.3092369477912,12.3895582329317,12.4698795180723,12.5502008032129,12.6305220883534,12.710843373494,12.7911646586345,12.8714859437751,12.9518072289157,13.0321285140562,13.1124497991968,13.1927710843374,13.2730923694779,13.3534136546185,13.433734939759,13.5140562248996,13.5943775100402,13.6746987951807,13.7550200803213,13.8353413654618,13.9156626506024,13.995983935743,14.0763052208835,14.1566265060241,14.2369477911647,14.3172690763052,14.3975903614458,14.4779116465863,14.5582329317269,14.6385542168675,14.718875502008,14.7991967871486,14.8795180722892,14.9598393574297,15.0401606425703,15.1204819277108,15.2008032128514,15.281124497992,15.3614457831325,15.4417670682731,15.5220883534137,15.6024096385542,15.6827309236948,15.7630522088353,15.8433734939759,15.9236947791165,16.004016064257,16.0843373493976,16.1646586345382,16.2449799196787,16.3253012048193,16.4056224899598,16.4859437751004,16.566265060241,16.6465863453815,16.7269076305221,16.8072289156626,16.8875502008032,16.9678714859438,17.0481927710843,17.1285140562249,17.2088353413655,17.289156626506,17.3694779116466,17.4497991967871,17.5301204819277,17.6104417670683,17.6907630522088,17.7710843373494,17.85140562249,17.9317269076305,18.0120481927711,18.0923694779116,18.1726907630522,18.2530120481928,18.3333333333333,18.4136546184739,18.4939759036145,18.574297188755,18.6546184738956,18.7349397590361,18.8152610441767,18.8955823293173,18.9759036144578,19.0562248995984,19.136546184739,19.2168674698795,19.2971887550201,19.3775100401606,19.4578313253012,19.5381526104418,19.6184738955823,19.6987951807229,19.7791164658635,19.859437751004,19.9397590361446,20.0200803212851,20.1004016064257,20.1807228915663,20.2610441767068,20.3413654618474,20.421686746988,20.5020080321285,20.5823293172691,20.6626506024096,20.7429718875502,20.8232931726908,20.9036144578313,20.9839357429719,21.0642570281125,21.144578313253,21.2248995983936,21.3052208835341,21.3855421686747,21.4658634538153,21.5461847389558,21.6265060240964,21.7068273092369,21.7871485943775,21.8674698795181,21.9477911646586,22.0281124497992,22.1084337349398,22.1887550200803,22.2690763052209,22.3493975903614,22.429718875502,22.5100401606426,22.5903614457831,22.6706827309237,22.7510040160643,22.8313253012048,22.9116465863454,22.9919678714859,23.0722891566265,23.1526104417671,23.2329317269076,23.3132530120482,23.3935742971888,23.4738955823293,23.5542168674699,23.6345381526104,23.714859437751,23.7951807228916,23.8755020080321,23.9558232931727,24.0361445783133,24.1164658634538,24.1967871485944,24.2771084337349,24.3574297188755,24.4377510040161,24.5180722891566,24.5983935742972,24.6787148594378,24.7590361445783,24.8393574297189,24.9196787148594,25],&quot;y&quot;:[64.9333333333334,65.423828647925,65.9143239625167,66.4048192771085,66.8953145917002,67.3858099062919,67.8763052208836,68.3668005354752,68.8572958500669,69.3477911646586,69.8382864792503,70.3287817938421,70.8192771084337,71.3097724230254,71.8002677376171,72.2907630522089,72.7812583668006,73.2717536813923,73.762248995984,74.2527443105757,74.7432396251673,75.233734939759,75.7242302543507,76.2147255689424,76.7052208835342,77.1957161981259,77.6862115127175,78.1767068273093,78.6672021419009,79.1576974564927,79.6481927710844,80.1386880856761,80.6291834002677,81.1196787148594,81.6101740294511,82.1006693440428,82.5911646586346,83.0816599732262,83.5721552878179,84.0626506024096,84.5531459170014,85.0436412315931,85.5341365461848,86.0246318607765,86.5151271753681,87.0056224899598,87.4961178045515,87.9866131191433,88.4771084337349,88.9676037483266,89.4580990629184,89.9485943775101,90.4390896921018,90.9295850066934,91.4200803212852,91.9105756358769,92.4010709504686,92.8915662650602,93.3820615796519,93.8725568942436,94.3630522088353,94.8535475234271,95.3440428380187,95.8345381526104,96.3250334672021,96.8155287817939,97.3060240963856,97.7965194109773,98.287014725569,98.7775100401606,99.2680053547523,99.758500669344,100.248995983936,100.739491298527,101.229986613119,101.720481927711,102.210977242303,102.701472556894,103.191967871486,103.682463186078,104.172958500669,104.663453815261,105.153949129853,105.644444444444,106.134939759036,106.625435073628,107.11593038822,107.606425702811,108.096921017403,108.587416331995,109.077911646586,109.568406961178,110.05890227577,110.549397590361,111.039892904953,111.530388219545,112.020883534137,112.511378848728,113.00187416332,113.492369477912,113.982864792503,114.473360107095,114.963855421687,115.454350736278,115.94484605087,116.435341365462,116.925836680054,117.416331994645,117.906827309237,118.397322623829,118.88781793842,119.378313253012,119.868808567604,120.359303882195,120.849799196787,121.340294511379,121.830789825971,122.321285140562,122.811780455154,123.302275769746,123.792771084337,124.283266398929,124.773761713521,125.264257028112,125.754752342704,126.245247657296,126.735742971888,127.226238286479,127.716733601071,128.207228915663,128.697724230254,129.188219544846,129.678714859438,130.169210174029,130.659705488621,131.150200803213,131.640696117805,132.131191432396,132.621686746988,133.11218206158,133.602677376171,134.093172690763,134.583668005355,135.074163319946,135.564658634538,136.05515394913,136.545649263722,137.036144578313,137.526639892905,138.017135207497,138.507630522088,138.99812583668,139.488621151272,139.979116465863,140.469611780455,140.960107095047,141.450602409639,141.94109772423,142.431593038822,142.922088353414,143.412583668005,143.903078982597,144.393574297189,144.88406961178,145.374564926372,145.865060240964,146.355555555556,146.846050870147,147.336546184739,147.827041499331,148.317536813922,148.808032128514,149.298527443106,149.789022757697,150.279518072289,150.770013386881,151.260508701473,151.751004016064,152.241499330656,152.731994645248,153.222489959839,153.712985274431,154.203480589023,154.693975903614,155.184471218206,155.674966532798,156.16546184739,156.655957161981,157.146452476573,157.636947791165,158.127443105756,158.617938420348,159.10843373494,159.598929049531,160.089424364123,160.579919678715,161.070414993307,161.560910307898,162.05140562249,162.541900937082,163.032396251673,163.522891566265,164.013386880857,164.503882195448,164.99437751004,165.484872824632,165.975368139224,166.465863453815,166.956358768407,167.446854082999,167.93734939759,168.427844712182,168.918340026774,169.408835341365,169.899330655957,170.389825970549,170.880321285141,171.370816599732,171.861311914324,172.351807228916,172.842302543507,173.332797858099,173.823293172691,174.313788487282,174.804283801874,175.294779116466,175.785274431058,176.275769745649,176.766265060241,177.256760374833,177.747255689424,178.237751004016,178.728246318608,179.218741633199,179.709236947791,180.199732262383,180.690227576975,181.180722891566,181.671218206158,182.16171352075,182.652208835341,183.142704149933,183.633199464525,184.123694779116,184.614190093708,185.1046854083,185.595180722892,186.085676037483,186.576171352075,187.066666666667],&quot;yLower&quot;:[72.8618327195528,73.3099300234509,73.7581428418836,74.2064730530079,74.6549225705322,75.1034933443939,75.5521873614463,76.0010066461535,76.4499532612951,76.899029308678,77.3482369298566,77.7975783068609,78.2470556629315,78.6966712632617,79.1464274157459,79.5963264717337,80.0463708267896,80.4965629214572,80.9469052420282,81.3974003213134,81.8480507394174,82.2988591245152,82.7498281536283,83.2009605534026,83.6522591008833,84.1037266242888,84.555366003781,85.0071801722299,85.4591721159732,85.9113448755678,86.363701546532,86.8162452800775,87.268979283828,87.7219068225241,88.1750312187116,88.6283558534109,89.0818841667662,89.5356196586711,89.9895658893697,90.443726480028,90.898105113276,91.3527055337151,91.8075315483893,92.2625870272162,92.7178759033752,93.1734021736489,93.6291698987144,94.0851832033807,94.5414462767686,94.9979633724285,95.4547388083923,95.9117769671556,96.3690822955845,96.8266593047433,97.2845125696392,97.7426467288765,98.2010664842188,98.6597766000512,99.1187819027393,99.5780872798787,100.03769767943,100.497618108734,100.957853633402,101.418409376077,101.879290515054,102.340502282763,102.802049964107,103.263938894643,103.72617445861,104.188762086789,104.651707254209,105.115015477662,105.578692313062,106.04274335261,106.507174221781,106.971990576123,107.437198097867,107.902802492341,108.368809484194,108.83522481342,109.302054231187,109.769303495468,110.236978366477,110.705084601908,111.173627951984,111.642614154308,112.11204892854,112.581937970881,113.052286948385,113.523101493106,113.994387196078,114.466149601144,114.938394198643,115.411126418965,115.884351625989,116.358075110409,116.832302082972,117.307037667637,117.782286894679,118.258054693739,118.734345886859,119.211165181509,119.688517163623,120.166406290678,120.644836884821,121.123813126085,121.603339045691,122.08341851949,122.564055261536,123.045252817842,123.527014560318,124.009343680927,124.492243186087,124.975715891315,125.459764416174,125.944391179502,126.429598394975,126.915388067002,127.401761986984,127.888721729945,128.376268651541,128.864403885487,129.353128341384,129.842442702971,130.33234742681,130.822842741401,131.313928646746,131.805604914342,132.297871087629,132.790726482866,133.284170190453,133.778201076677,134.272817785877,134.768018743034,135.263802156745,135.7601660226,136.257108126924,136.754626050879,137.252717174903,137.751378683477,138.250607570185,138.750400643062,139.250754530199,139.751665685584,140.253130395161,140.755144783081,141.257704818121,141.76080632025,142.264444967319,142.768616301853,143.273315737916,143.778538568039,144.284279970181,144.790535014699,145.297298671319,145.804565816083,146.312331238242,146.820589647103,147.329335678788,147.838563902906,148.348268829117,148.858444913579,149.369086565258,149.880188152101,150.391744007053,150.903748433912,151.41619571302,151.929080106771,152.442395864946,152.956137229848,153.470298441265,153.984873741222,154.499857378552,155.015243613262,155.531026720701,156.047200995543,156.563760755555,157.080700345191,157.598014138974,158.115696544704,158.633742006468,159.152145007472,159.670900072689,160.190001771336,160.709444719175,161.229223580649,161.749333070856,162.269767957365,162.79052306188,163.311593261759,163.832973491391,164.354658743435,164.876644069931,165.398924583282,165.921495457123,166.444351927069,166.967489291356,167.490902911381,168.014588212136,168.538540682556,169.062755875775,169.587229409299,170.111956965094,170.636934289611,171.162157193729,171.687621552639,172.213323305663,172.73925845602,173.265423070529,173.791813279273,174.318425275209,174.845255313734,175.372299712219,175.899554849497,176.427017165325,176.954683159809,177.482549392805,178.010612483292,178.538869108725,179.067316004363,179.595949962582,180.124767832171,180.653766517611,181.182942978346,181.712294228037,182.241817333815,182.771509415518,183.301367644927,183.831389244997,184.361571489083,184.891911700162,185.42240725006,185.953055558673,186.483854093188,187.014800367316,187.545891940512,188.077126417211,188.608501446064,189.140014719177,189.671663971356,190.203446979361,190.735361561161,191.267405575203,191.799576919679,192.33187353181,192.864293387132,193.396834498791,193.92949491685,194.462272727601,194.995166052886],&quot;yUpper&quot;:[57.0048339471139,57.5377272723992,58.0705050831499,58.603165501209,59.1357066128681,59.6681264681898,60.2004230803208,60.732594424797,61.2646384388388,61.7965530206393,62.3283360286441,62.8599852808233,63.391498553936,63.9228735827892,64.4541080594884,64.985199632684,65.5161459068116,66.0469444413273,66.5775927499397,67.1080882998379,67.6384285109173,68.1686107550029,68.6986323550732,69.2284905844823,69.758182666185,70.2877057719629,70.8170570216541,71.3462334823886,71.8752321678287,72.4040500374175,72.9326839956367,73.4611308912746,73.9893875167075,74.5174506071948,75.0453168401907,75.5729828346748,76.1004451505029,76.6277002877814,77.1547446862662,77.6815747247913,78.2081867207267,78.734576929471,79.2607415439802,79.7866766943367,80.3123784473611,80.8378428062708,81.3630657103887,81.8880430349058,82.4127705907013,82.9372441242248,83.4614593174444,83.9854117878645,84.509097088619,85.0325107086436,85.5556480729311,86.0785045428772,86.6010754167183,87.1233559300693,87.6453412565646,88.1670265086086,88.6884067382409,89.2094769381202,89.7302320426351,90.2506669291437,90.7707764193507,91.290555280825,91.8099982286642,92.3290999273114,92.8478549925284,93.3662579935319,93.8843034552959,94.4019858610259,94.9192996548092,95.4362392444447,95.9527990044574,96.4689732792988,96.9847563867383,97.5001426214475,98.0151262587777,98.5297015587349,99.0438627701515,99.5576041350541,100.070919893229,100.58380428698,101.096251566088,101.608255992947,102.119811847899,102.630913434742,103.141555086421,103.651731170883,104.161436097094,104.670664321212,105.179410352897,105.687668761758,106.195434183917,106.702701328681,107.209464985301,107.715720029819,108.221461431961,108.726684262084,109.231383698147,109.735555032681,110.23919367975,110.742295181879,111.244855216919,111.746869604839,112.248334314416,112.749245469801,113.249599356938,113.749392429815,114.248621316523,114.747282825097,115.245373949121,115.742891873076,116.2398339774,116.736197843255,117.231981256966,117.727182214123,118.221798923323,118.715829809547,119.209273517134,119.702128912371,120.194395085658,120.686071353254,121.177157258599,121.66765257319,122.157557297029,122.646871658616,123.135596114513,123.623731348459,124.111278270055,124.598238013016,125.084611932998,125.570401605025,126.055608820498,126.540235583826,127.024284108685,127.507756813913,127.990656319073,128.472985439682,128.954747182158,129.435944738464,129.91658148051,130.396660954309,130.876186873915,131.355163115179,131.833593709322,132.311482836377,132.788834818491,133.265654113141,133.741945306261,134.217713105321,134.692962332362,135.167697917028,135.641924889591,136.115648374011,136.588873581035,137.061605801357,137.533850398856,138.005612803922,138.476898506894,138.947713051615,139.418062029119,139.88795107146,140.357385845692,140.826372048016,141.294915398092,141.763021633523,142.230696504532,142.697945768813,143.16477518658,143.631190515806,144.097197507659,144.562801902133,145.028009423877,145.492825778219,145.95725664739,146.421307686938,146.884984522338,147.348292745791,147.811237913211,148.27382554139,148.736061105357,149.197950035893,149.659497717237,150.120709484946,150.581590623923,151.042146366598,151.502381891266,151.96230232057,152.421912720121,152.881218097261,153.340223399949,153.798933515781,154.257353271124,154.715487430361,155.173340695257,155.630917704416,156.088223032844,156.545261191608,157.002036627572,157.458553723231,157.914816796619,158.370830101286,158.826597826351,159.282124096625,159.737412972784,160.192468451611,160.647294466285,161.101894886724,161.556273519972,162.01043411063,162.464380341329,162.918115833234,163.371644146589,163.824968781288,164.278093177476,164.731020716172,165.183754719923,165.636298453468,166.088655124432,166.540827884027,166.99281982777,167.444633996219,167.896273375711,168.347740899117,168.799039446597,169.250171846372,169.701140875485,170.151949260583,170.602599678687,171.053094757972,171.503437078543,171.95362917321,172.403673528266,172.853572584254,173.303328736738,173.752944337068,174.202421693139,174.651763070143,175.100970691322,175.550046738705,175.998993353846,176.447812638554,176.896506655606,177.345077429468,177.793526946992,178.241857158116,178.690069976549,179.138167280447]},&quot;name&quot;:&quot;Mutant&quot;,&quot;bestFitLineEnabled&quot;:true,&quot;bands95CIEnabled&quot;:false,&quot;equationEnabled&quot;:false,&quot;pValueEnabled&quot;:false,&quot;rSquaredEnabled&quot;:false,&quot;standardErrorEnabled&quot;:false}],&quot;markingsStyles&quot;:{&quot;color&quot;:&quot;MATCHING_DARKER&quot;,&quot;strokeWidth&quot;:1.5},&quot;confidenceIntervalStyles&quot;:{&quot;style&quot;:&quot;FILLED&quot;,&quot;fillColor&quot;:&quot;MATCHING_EXACT&quot;,&quot;strokeColor&quot;:&quot;MATCHING_DARKER&quot;,&quot;strokeWidth&quot;:1.5,&quot;dashLength&quot;:4},&quot;concentrationAt50Styles&quot;:{&quot;color&quot;:&quot;MATCHING_DARKER&quot;,&quot;strokeWidth&quot;:1,&quot;dashLength&quot;:3}},&quot;indexOverrides&quot;:{}},&quot;size&quot;:{&quot;x&quot;:347.3171844482422,&quot;y&quot;:285.2265625},&quot;spreadsheetId&quot;:&quot;b5be01c1-1933-4f2b-8459-a0f895d60a20&quot;,&quot;analysisId&quot;:&quot;f7926fe9f3b24126a152aeb25065f236&quot;},&quot;relativeTransform&quot;:{&quot;translate&quot;:{&quot;x&quot;:-4.388282775878906,&quot;y&quot;:-14.61328125},&quot;rotate&quot;:0,&quot;skewX&quot;:0,&quot;scale&quot;:{&quot;x&quot;:1,&quot;y&quot;:1}},&quot;parent&quot;:{&quot;type&quot;:&quot;CHILD&quot;,&quot;parentId&quot;:&quot;23a9c634-3f50-4c40-a4f2-2b46871fc43b&quot;,&quot;order&quot;:&quot;5&quot;}},&quot;2cb33bc6-89e1-457a-a803-1b447e9af53e&quot;:{&quot;type&quot;:&quot;FIGURE_OBJECT&quot;,&quot;id&quot;:&quot;2cb33bc6-89e1-457a-a803-1b447e9af53e&quot;,&quot;legend&quot;:{&quot;bounds&quot;:{&quot;left&quot;:-4,&quot;top&quot;:-4,&quot;width&quot;:70.72969055175781,&quot;height&quot;:40}},&quot;graphPart&quot;:{&quot;type&quot;:&quot;LEGEND&quot;},&quot;anchorTransform&quot;:{&quot;parentAnchorX&quot;:0.5,&quot;parentAnchorY&quot;:-0.5,&quot;childAnchorX&quot;:-0.7,&quot;childAnchorY&quot;:-0.5,&quot;rotate&quot;:0},&quot;relativeTransform&quot;:{&quot;translate&quot;:{&quot;x&quot;:0,&quot;y&quot;:0}},&quot;parent&quot;:{&quot;type&quot;:&quot;CHILD&quot;,&quot;parentId&quot;:&quot;caf51949-75f0-444f-bcbd-28acc336f3e1&quot;,&quot;order&quot;:&quot;5&quot;}},&quot;c6e7ab51-c8c0-4327-996f-e7abef930f8d&quot;:{&quot;type&quot;:&quot;FIGURE_OBJECT&quot;,&quot;id&quot;:&quot;c6e7ab51-c8c0-4327-996f-e7abef930f8d&quot;,&quot;text&quot;:{&quot;format&quot;:&quot;BETTER_TEXT&quot;,&quot;size&quot;:{&quot;x&quot;:400,&quot;y&quot;:24},&quot;targetSize&quot;:{&quot;x&quot;:400,&quot;y&quot;:24},&quot;textData&quot;:{&quot;lines&quot;:[{&quot;runs&quot;:[{&quot;style&quot;:{&quot;fontFamily&quot;:&quot;Roboto&quot;,&quot;fontSize&quot;:18.666666666666664,&quot;color&quot;:&quot;#171717&quot;,&quot;letterSpacing&quot;:1.15,&quot;fontWeight&quot;:&quot;bold&quot;,&quot;decoration&quot;:&quot;none&quot;,&quot;fontStyle&quot;:&quot;normal&quot;,&quot;script&quot;:&quot;none&quot;},&quot;range&quot;:[0,10]}],&quot;text&quot;:&quot;Fake Data 2&quot;}],&quot;verticalAlign&quot;:&quot;CENTER&quot;,&quot;alignment&quot;:&quot;center&quot;,&quot;lineSpacing&quot;:&quot;normal&quot;,&quot;_lastCaretLocation&quot;:{&quot;lineIndex&quot;:0,&quot;runIndex&quot;:-1,&quot;charIndex&quot;:-1,&quot;endOfLine&quot;:true}}},&quot;graphPart&quot;:{&quot;type&quot;:&quot;MAIN_TITLE&quot;},&quot;anchorTransform&quot;:{&quot;parentAnchorX&quot;:0,&quot;parentAnchorY&quot;:-0.5,&quot;childAnchorX&quot;:0,&quot;childAnchorY&quot;:1,&quot;rotate&quot;:0},&quot;relativeTransform&quot;:{&quot;translate&quot;:{&quot;x&quot;:0,&quot;y&quot;:-22}},&quot;parent&quot;:{&quot;type&quot;:&quot;CHILD&quot;,&quot;parentId&quot;:&quot;caf51949-75f0-444f-bcbd-28acc336f3e1&quot;,&quot;order&quot;:&quot;7&quot;}},&quot;c7a40191-abcf-4cfe-bbc9-472ca487dbd9&quot;:{&quot;type&quot;:&quot;FIGURE_OBJECT&quot;,&quot;id&quot;:&quot;c7a40191-abcf-4cfe-bbc9-472ca487dbd9&quot;,&quot;text&quot;:{&quot;format&quot;:&quot;BETTER_TEXT&quot;,&quot;size&quot;:{&quot;x&quot;:200,&quot;y&quot;:24},&quot;targetSize&quot;:{&quot;x&quot;:200,&quot;y&quot;:24},&quot;textData&quot;:{&quot;lines&quot;:[{&quot;runs&quot;:[{&quot;style&quot;:{&quot;fontFamily&quot;:&quot;Roboto&quot;,&quot;fontSize&quot;:16,&quot;color&quot;:&quot;#171717&quot;,&quot;letterSpacing&quot;:1.15,&quot;fontWeight&quot;:&quot;bold&quot;,&quot;decoration&quot;:&quot;none&quot;,&quot;fontStyle&quot;:&quot;normal&quot;,&quot;script&quot;:&quot;none&quot;},&quot;range&quot;:[0,7]}],&quot;text&quot;:&quot;Random X&quot;}],&quot;verticalAlign&quot;:&quot;CENTER&quot;,&quot;alignment&quot;:&quot;center&quot;,&quot;lineSpacing&quot;:&quot;normal&quot;,&quot;_lastCaretLocation&quot;:{&quot;lineIndex&quot;:0,&quot;runIndex&quot;:-1,&quot;charIndex&quot;:-1,&quot;endOfLine&quot;:true}}},&quot;graphPart&quot;:{&quot;type&quot;:&quot;X_AXIS_TITLE&quot;},&quot;anchorTransform&quot;:{&quot;parentAnchorX&quot;:0,&quot;parentAnchorY&quot;:0.5,&quot;childAnchorX&quot;:0,&quot;childAnchorY&quot;:-0.7,&quot;rotate&quot;:0},&quot;relativeTransform&quot;:{&quot;translate&quot;:{&quot;x&quot;:0,&quot;y&quot;:0}},&quot;parent&quot;:{&quot;type&quot;:&quot;CHILD&quot;,&quot;parentId&quot;:&quot;caf51949-75f0-444f-bcbd-28acc336f3e1&quot;,&quot;order&quot;:&quot;8&quot;}},&quot;1416e8b2-8059-4915-9ef1-c9dbd71e306d&quot;:{&quot;type&quot;:&quot;FIGURE_OBJECT&quot;,&quot;id&quot;:&quot;1416e8b2-8059-4915-9ef1-c9dbd71e306d&quot;,&quot;text&quot;:{&quot;format&quot;:&quot;BETTER_TEXT&quot;,&quot;size&quot;:{&quot;x&quot;:200,&quot;y&quot;:24},&quot;targetSize&quot;:{&quot;x&quot;:200,&quot;y&quot;:24},&quot;textData&quot;:{&quot;lines&quot;:[{&quot;runs&quot;:[{&quot;style&quot;:{&quot;fontFamily&quot;:&quot;Roboto&quot;,&quot;fontSize&quot;:16,&quot;color&quot;:&quot;#171717&quot;,&quot;letterSpacing&quot;:1.15,&quot;fontWeight&quot;:&quot;bold&quot;,&quot;decoration&quot;:&quot;none&quot;,&quot;fontStyle&quot;:&quot;normal&quot;,&quot;script&quot;:&quot;none&quot;},&quot;range&quot;:[0,7]}],&quot;text&quot;:&quot;Random Y&quot;}],&quot;verticalAlign&quot;:&quot;CENTER&quot;,&quot;alignment&quot;:&quot;center&quot;,&quot;lineSpacing&quot;:&quot;normal&quot;,&quot;_lastCaretLocation&quot;:{&quot;lineIndex&quot;:0,&quot;runIndex&quot;:-1,&quot;charIndex&quot;:-1,&quot;endOfLine&quot;:true}}},&quot;graphPart&quot;:{&quot;type&quot;:&quot;Y_AXIS_TITLE&quot;},&quot;anchorTransform&quot;:{&quot;parentAnchorX&quot;:-0.5,&quot;parentAnchorY&quot;:0,&quot;childAnchorX&quot;:0,&quot;childAnchorY&quot;:0.7,&quot;rotate&quot;:-1.5707963267948966},&quot;relativeTransform&quot;:{&quot;translate&quot;:{&quot;x&quot;:0,&quot;y&quot;:0}},&quot;parent&quot;:{&quot;type&quot;:&quot;CHILD&quot;,&quot;parentId&quot;:&quot;caf51949-75f0-444f-bcbd-28acc336f3e1&quot;,&quot;order&quot;:&quot;9&quot;}},&quot;a3d6c102-b8b0-4226-b99d-149f4877b86e&quot;:{&quot;type&quot;:&quot;FIGURE_OBJECT&quot;,&quot;id&quot;:&quot;a3d6c102-b8b0-4226-b99d-149f4877b86e&quot;,&quot;parent&quot;:{&quot;type&quot;:&quot;FRAME&quot;,&quot;parentId&quot;:&quot;23a9c634-3f50-4c40-a4f2-2b46871fc43b&quot;,&quot;order&quot;:&quot;5&quot;},&quot;relativeTransform&quot;:{},&quot;path&quot;:{&quot;type&quot;:&quot;RECT&quot;,&quot;size&quot;:{&quot;x&quot;:576,&quot;y&quot;:480}},&quot;pathStyles&quot;:[{&quot;type&quot;:&quot;FILL&quot;,&quot;fillStyle&quot;:&quot;white&quot;}]},&quot;f7926fe9f3b24126a152aeb25065f236&quot;:{&quot;type&quot;:&quot;FIGURE_OBJECT&quot;,&quot;id&quot;:&quot;f7926fe9f3b24126a152aeb25065f236&quot;,&quot;analysis&quot;:{&quot;type&quot;:&quot;LINEAR_REGRESSION&quot;,&quot;inputs&quot;:{&quot;options&quot;:{&quot;forceYIntercept0&quot;:false}},&quot;inputsHash&quot;:&quot;b6d9bfc73ea00e33ec5509e2dcc110d45bbdf079&quot;,&quot;result&quot;:{&quot;type&quot;:&quot;LINEAR_REGRESSION&quot;,&quot;regressionResult&quot;:{&quot;kind&quot;:&quot;SUCCESS&quot;,&quot;regression&quot;:{&quot;Wildtype&quot;:{&quot;residuals&quot;:{&quot;1&quot;:-0.466666666666672,&quot;2&quot;:2.53333333333334,&quot;3&quot;:-1.46666666666667,&quot;4&quot;:-1.53333333333333,&quot;5&quot;:1.46666666666667,&quot;6&quot;:2.46666666666667,&quot;7&quot;:-1.6,&quot;8&quot;:-5.6,&quot;9&quot;:0.4,&quot;10&quot;:0.333333333333335,&quot;11&quot;:-1.66666666666667,&quot;12&quot;:5.33333333333334,&quot;13&quot;:0.266666666666665,&quot;14&quot;:-1.73333333333333,&quot;15&quot;:1.26666666666667},&quot;coefficients&quot;:{&quot;intercept&quot;:{&quot;estimate&quot;:1.4,&quot;stdError&quot;:1.58852724352427,&quot;tValue&quot;:0.88131947733801,&quot;pValue&quot;:0.394147829917489},&quot;x&quot;:{&quot;estimate&quot;:2.21333333333333,&quot;stdError&quot;:0.095791797018682,&quot;tValue&quot;:23.1056666877402,&quot;pValue&quot;:6.10270148096119e-12}},&quot;multipleRSquared&quot;:0.976228433769086,&quot;adjustedRSquared&quot;:0.974399851751324,&quot;fStatistic&quot;:{&quot;value&quot;:533.871833084948,&quot;numdf&quot;:1,&quot;dendf&quot;:13},&quot;pValue&quot;:6.10270148096119e-12,&quot;syX&quot;:2.62336640255441,&quot;slopeSe&quot;:0.095791797018682,&quot;slope95Ci&quot;:{&quot;lower&quot;:2.00638773750793,&quot;upper&quot;:2.42027892915874},&quot;yInterceptSe&quot;:1.58852724352427,&quot;yIntercept95Ci&quot;:{&quot;lower&quot;:-2.03180446684707,&quot;upper&quot;:4.83180446684706},&quot;xIntercept&quot;:-0.632530120481926,&quot;predictionsAndConfidenceIntervalsBand&quot;:{&quot;x&quot;:[5,5.08032128514056,5.16064257028112,5.24096385542169,5.32128514056225,5.40160642570281,5.48192771084337,5.56224899598394,5.6425702811245,5.72289156626506,5.80321285140562,5.88353413654619,5.96385542168675,6.04417670682731,6.12449799196787,6.20481927710843,6.285140562249,6.36546184738956,6.44578313253012,6.52610441767068,6.60642570281125,6.68674698795181,6.76706827309237,6.84738955823293,6.92771084337349,7.00803212851406,7.08835341365462,7.16867469879518,7.24899598393574,7.32931726907631,7.40963855421687,7.48995983935743,7.57028112449799,7.65060240963855,7.73092369477912,7.81124497991968,7.89156626506024,7.9718875502008,8.05220883534136,8.13253012048193,8.21285140562249,8.29317269076305,8.37349397590361,8.45381526104418,8.53413654618474,8.6144578313253,8.69477911646586,8.77510040160643,8.85542168674699,8.93574297188755,9.01606425702811,9.09638554216868,9.17670682730924,9.2570281124498,9.33734939759036,9.41767068273092,9.49799196787149,9.57831325301205,9.65863453815261,9.73895582329317,9.81927710843373,9.8995983935743,9.97991967871486,10.0602409638554,10.140562248996,10.2208835341365,10.3012048192771,10.3815261044177,10.4618473895582,10.5421686746988,10.6224899598394,10.7028112449799,10.7831325301205,10.863453815261,10.9437751004016,11.0240963855422,11.1044176706827,11.1847389558233,11.2650602409639,11.3453815261044,11.425702811245,11.5060240963855,11.5863453815261,11.6666666666667,11.7469879518072,11.8273092369478,11.9076305220884,11.9879518072289,12.0682730923695,12.14859437751,12.2289156626506,12.3092369477912,12.3895582329317,12.4698795180723,12.5502008032129,12.6305220883534,12.710843373494,12.7911646586345,12.8714859437751,12.9518072289157,13.0321285140562,13.1124497991968,13.1927710843374,13.2730923694779,13.3534136546185,13.433734939759,13.5140562248996,13.5943775100402,13.6746987951807,13.7550200803213,13.8353413654618,13.9156626506024,13.995983935743,14.0763052208835,14.1566265060241,14.2369477911647,14.3172690763052,14.3975903614458,14.4779116465863,14.5582329317269,14.6385542168675,14.718875502008,14.7991967871486,14.8795180722892,14.9598393574297,15.0401606425703,15.1204819277108,15.2008032128514,15.281124497992,15.3614457831325,15.4417670682731,15.5220883534137,15.6024096385542,15.6827309236948,15.7630522088353,15.8433734939759,15.9236947791165,16.004016064257,16.0843373493976,16.1646586345382,16.2449799196787,16.3253012048193,16.4056224899598,16.4859437751004,16.566265060241,16.6465863453815,16.7269076305221,16.8072289156626,16.8875502008032,16.9678714859438,17.0481927710843,17.1285140562249,17.2088353413655,17.289156626506,17.3694779116466,17.4497991967871,17.5301204819277,17.6104417670683,17.6907630522088,17.7710843373494,17.85140562249,17.9317269076305,18.0120481927711,18.0923694779116,18.1726907630522,18.2530120481928,18.3333333333333,18.4136546184739,18.4939759036145,18.574297188755,18.6546184738956,18.7349397590361,18.8152610441767,18.8955823293173,18.9759036144578,19.0562248995984,19.136546184739,19.2168674698795,19.2971887550201,19.3775100401606,19.4578313253012,19.5381526104418,19.6184738955823,19.6987951807229,19.7791164658635,19.859437751004,19.9397590361446,20.0200803212851,20.1004016064257,20.1807228915663,20.2610441767068,20.3413654618474,20.421686746988,20.5020080321285,20.5823293172691,20.6626506024096,20.7429718875502,20.8232931726908,20.9036144578313,20.9839357429719,21.0642570281125,21.144578313253,21.2248995983936,21.3052208835341,21.3855421686747,21.4658634538153,21.5461847389558,21.6265060240964,21.7068273092369,21.7871485943775,21.8674698795181,21.9477911646586,22.0281124497992,22.1084337349398,22.1887550200803,22.2690763052209,22.3493975903614,22.429718875502,22.5100401606426,22.5903614457831,22.6706827309237,22.7510040160643,22.8313253012048,22.9116465863454,22.9919678714859,23.0722891566265,23.1526104417671,23.2329317269076,23.3132530120482,23.3935742971888,23.4738955823293,23.5542168674699,23.6345381526104,23.714859437751,23.7951807228916,23.8755020080321,23.9558232931727,24.0361445783133,24.1164658634538,24.1967871485944,24.2771084337349,24.3574297188755,24.4377510040161,24.5180722891566,24.5983935742972,24.6787148594378,24.7590361445783,24.8393574297189,24.9196787148594,25],&quot;y&quot;:[12.4666666666667,12.6444444444444,12.8222222222222,13,13.1777777777778,13.3555555555556,13.5333333333333,13.7111111111111,13.8888888888889,14.0666666666667,14.2444444444444,14.4222222222222,14.6,14.7777777777778,14.9555555555556,15.1333333333333,15.3111111111111,15.4888888888889,15.6666666666667,15.8444444444444,16.0222222222222,16.2,16.3777777777778,16.5555555555556,16.7333333333333,16.9111111111111,17.0888888888889,17.2666666666667,17.4444444444444,17.6222222222222,17.8,17.9777777777778,18.1555555555556,18.3333333333333,18.5111111111111,18.6888888888889,18.8666666666667,19.0444444444444,19.2222222222222,19.4,19.5777777777778,19.7555555555556,19.9333333333333,20.1111111111111,20.2888888888889,20.4666666666667,20.6444444444444,20.8222222222222,21,21.1777777777778,21.3555555555556,21.5333333333333,21.7111111111111,21.8888888888889,22.0666666666667,22.2444444444444,22.4222222222222,22.6,22.7777777777778,22.9555555555556,23.1333333333333,23.3111111111111,23.4888888888889,23.6666666666667,23.8444444444444,24.0222222222222,24.2,24.3777777777778,24.5555555555556,24.7333333333333,24.9111111111111,25.0888888888889,25.2666666666667,25.4444444444444,25.6222222222222,25.8,25.9777777777778,26.1555555555555,26.3333333333333,26.5111111111111,26.6888888888889,26.8666666666667,27.0444444444444,27.2222222222222,27.4,27.5777777777778,27.7555555555556,27.9333333333333,28.1111111111111,28.2888888888889,28.4666666666667,28.6444444444444,28.8222222222222,29,29.1777777777778,29.3555555555555,29.5333333333333,29.7111111111111,29.8888888888889,30.0666666666667,30.2444444444444,30.4222222222222,30.6,30.7777777777778,30.9555555555556,31.1333333333333,31.3111111111111,31.4888888888889,31.6666666666667,31.8444444444444,32.0222222222222,32.2,32.3777777777778,32.5555555555556,32.7333333333333,32.9111111111111,33.0888888888889,33.2666666666667,33.4444444444444,33.6222222222222,33.8,33.9777777777778,34.1555555555556,34.3333333333333,34.5111111111111,34.6888888888889,34.8666666666667,35.0444444444444,35.2222222222222,35.4,35.5777777777778,35.7555555555556,35.9333333333333,36.1111111111111,36.2888888888889,36.4666666666667,36.6444444444444,36.8222222222222,37,37.1777777777778,37.3555555555555,37.5333333333333,37.7111111111111,37.8888888888889,38.0666666666667,38.2444444444444,38.4222222222222,38.6,38.7777777777778,38.9555555555556,39.1333333333333,39.3111111111111,39.4888888888889,39.6666666666667,39.8444444444444,40.0222222222222,40.2,40.3777777777778,40.5555555555556,40.7333333333333,40.9111111111111,41.0888888888889,41.2666666666667,41.4444444444444,41.6222222222222,41.8,41.9777777777778,42.1555555555556,42.3333333333333,42.5111111111111,42.6888888888889,42.8666666666667,43.0444444444444,43.2222222222222,43.4,43.5777777777778,43.7555555555556,43.9333333333333,44.1111111111111,44.2888888888889,44.4666666666667,44.6444444444444,44.8222222222222,45,45.1777777777778,45.3555555555556,45.5333333333333,45.7111111111111,45.8888888888889,46.0666666666667,46.2444444444444,46.4222222222222,46.6,46.7777777777778,46.9555555555556,47.1333333333333,47.3111111111111,47.4888888888889,47.6666666666667,47.8444444444444,48.0222222222222,48.2,48.3777777777778,48.5555555555556,48.7333333333333,48.9111111111111,49.0888888888889,49.2666666666667,49.4444444444444,49.6222222222222,49.8,49.9777777777778,50.1555555555556,50.3333333333333,50.5111111111111,50.6888888888889,50.8666666666667,51.0444444444444,51.2222222222222,51.4,51.5777777777778,51.7555555555556,51.9333333333333,52.1111111111111,52.2888888888889,52.4666666666667,52.6444444444444,52.8222222222222,53,53.1777777777778,53.3555555555556,53.5333333333333,53.7111111111111,53.8888888888889,54.0666666666667,54.2444444444444,54.4222222222222,54.6,54.7777777777778,54.9555555555556,55.1333333333333,55.3111111111111,55.4888888888889,55.6666666666667,55.8444444444444,56.0222222222222,56.2,56.3777777777778,56.5555555555556,56.7333333333333],&quot;yLower&quot;:[15.0012222381091,15.1654463648128,15.329707418808,15.4940060004973,15.6583427216487,15.8227182056113,15.9871330875357,16.1515880145956,16.3160836462134,16.4806206542874,16.6451997234225,16.8098215511626,16.9744868482256,17.1391963387408,17.3039507604879,17.4687508651384,17.6335974184981,17.7984912007517,17.9634330067084,18.1284236460484,18.2934639435709,18.4585547394417,18.623696889442,18.7888912652166,18.9541387545218,19.1194402614729,19.28479670679,19.4502090280432,19.6156781798945,19.7812051343388,19.9467908809409,20.1124364270693,20.2781427981261,20.4439110377726,20.6097422081488,20.7756373900876,20.9415976833227,21.1076242066881,21.2737180983104,21.4398805157916,21.6061126363822,21.7724156571437,21.9387907950988,22.1052392873696,22.2717623913013,22.4383613845719,22.6050375652846,22.7717922520443,22.9386267840148,23.1055425209566,23.2725408432433,23.4396231518562,23.6067908683541,23.7740454348187,23.9413883137727,24.1088209880692,24.2763449607519,24.4439617548831,24.611672913339,24.7794799985693,24.9473845923212,25.1153882953243,25.283492726936,25.4516995247449,25.6200103441308,25.7884268577793,25.95695075515,26.1255837418955,26.2943275392306,26.4631838832495,26.6321545241899,26.8012412256418,26.9704457637002,27.139769926061,27.3092155110567,27.4787843266338,27.6484781892682,27.81829892282,27.9882483573252,28.1583283277254,28.3285406725342,28.4988872324409,28.6693698488511,28.8399903623648,29.0107506111931,29.1816524295139,29.3526976457683,29.5238880808982,29.6952255465283,29.8667118430944,30.0383487579189,30.2101380632385,30.3820815141862,30.5541808467308,30.7264377755784,30.8988539920399,31.0714311618691,31.2441709230763,31.4170748837217,31.5901446196965,31.7633816724948,31.9367875469841,32.1103637091805,32.2841115840346,32.4580325532361,32.632127953043,32.8063990721429,32.980847149554,33.155473372573,33.3302788747767,33.5052647340857,33.6804319708965,33.8557815462895,34.0313143603207,34.2070312504022,34.3829329897801,34.5590202861147,34.7352937801688,34.9117540446116,35.0884015829404,35.2652368285277,35.4422601437953,35.6194718195211,35.7968720742808,35.9744610540262,36.152238831804,36.3302054076141,36.50836070841,36.6867045882397,36.8652368285277,37.043957138496,37.2228651557227,37.4019604468355,37.5812425083369,37.7607107675579,37.9403645837355,38.1202032492096,38.300225990734,38.4804319708965,38.6608202896413,38.8413899858878,39.0221400392396,39.2030693717762,39.3841768499206,39.5654612863763,39.746921442125,39.928556028479,40.1103637091805,40.2923431025397,40.474492783606,40.6568112863632,40.8392971059439,41.021948700854,41.2047644952025,41.3877428809288,41.5708822200228,41.7541808467308,41.9376370697418,42.1212491743497,42.3050154245856,42.4889340653167,42.6730033243061,42.8572214142315,43.0415865346572,43.2260968739584,43.4107506111931,43.5955459179203,43.7804809599622,43.9655538991076,44.1507628947564,44.3361061055031,44.5215816906585,44.7071878117089,44.8929226337127,45.0787843266338,45.2647710666123,45.4508810371721,45.6371124303669,45.823463447864,46.0099323019677,46.1965172165829,46.3832164281195,46.57002818634,46.75695075515,46.9439824133349,47.1311214552419,47.3183661914116,47.5057149491582,47.693166073102,47.8807179256545,48.0683688874582,48.2561173577835,48.4439617548831,48.6319005163074,48.8199320991803,49.0080549804393,49.1962676570409,49.3845686461319,49.5729564851895,49.7614297321322,49.949986965401,50.1386267840148,50.3273478075998,50.5161486763957,50.7050280512385,50.8939846135235,51.0830170651473,51.2721241284321,51.4613045460326,51.6505570808267,51.8398805157916,52.0292736538659,52.2187353177992,52.4082643499894,52.5978596123098,52.7875199859265,52.977244371106,53.167031687015,53.3568808715137,53.5467908809409,53.7367606898944,53.9267892910056,54.1168756947098,54.3070189290123,54.4972180392507,54.6874720878551,54.8777801541055,55.0681413338864,55.2585547394417,55.4490194991264,55.6395347571595,55.830099673375,56.0207134229739,56.2113751962759,56.4020841984717,56.5928396493768,56.7836407831852,56.9744868482256,57.1653771067181,57.3563108345336,57.547287320954,57.7383058684356,57.9293657923734,58.120466420869,58.3116070945002,58.5027871660931,58.6940060004973,58.8852629743635,59.0765574759239,59.2678889047758],&quot;yUpper&quot;:[9.93211109522423,10.1234425240761,10.3147370256365,10.5059939995027,10.6972128339069,10.8883929054998,11.079533579131,11.2706342076266,11.4616941315644,11.6527126790459,11.8436891654664,12.0346228932819,12.2255131517744,12.4163592168148,12.6071603506232,12.7979158015282,12.9886248037241,13.1792865770261,13.369900326625,13.5604652428405,13.7509805008736,13.9414452605583,14.1318586661136,14.3222198458945,14.5125279121449,14.7027819607493,14.8929810709877,15.0831243052902,15.2732107089944,15.4632393101056,15.6532091190591,15.8431191284863,16.032968312985,16.222755628894,16.4124800140735,16.6021403876902,16.7917356500106,16.9812646822008,17.1707263461341,17.3601194842084,17.5494429191733,17.7386954539674,17.9278758715679,18.1169829348527,18.3060153864764,18.4949719487615,18.6838513236043,18.8726521924001,19.0613732159852,19.250013034599,19.4385702678678,19.6270435148105,19.8154313538681,20.003732342959,20.1919450195607,20.3800679008197,20.5680994836926,20.7560382451169,20.9438826422165,21.1316311125418,21.3192820743455,21.506833926898,21.6942850508418,21.8816338085884,22.0688785447581,22.2560175866651,22.44304924485,22.62997181366,22.8167835718805,23.0034827834171,23.1900676980323,23.376536552136,23.5628875696331,23.7491189628279,23.9352289333877,24.1212156733662,24.3070773662873,24.4928121882911,24.6784183093415,24.8638938944969,25.0492371052436,25.2344461008924,25.4195190400378,25.6044540820797,25.7892493888069,25.9739031260416,26.1584134653428,26.3427785857685,26.5269966756939,26.7110659346833,26.8949845754144,27.0787508256503,27.2623629302582,27.4458191532692,27.6291177799772,27.8122571190712,27.9952355047975,28.178051299146,28.3607028940561,28.5431887136368,28.725507216394,28.9076568974603,29.0896362908195,29.271443971521,29.453078557875,29.6345387136237,29.8158231500794,29.9969306282238,30.1778599607604,30.3586100141122,30.5391797103587,30.7195680291035,30.899774009266,31.0797967507904,31.2596354162645,31.4392892324421,31.6187574916631,31.7980395531645,31.9771348442773,32.156042861504,32.3347631714723,32.5132954117603,32.69163929159,32.8697945923859,33.047761168196,33.2255389459738,33.4031279257192,33.5805281804789,33.7577398562047,33.9347631714723,34.1115984170596,34.2882459553884,34.4647062198312,34.6409797138853,34.8170670102199,34.9929687495978,35.1686856396793,35.3442184537105,35.5195680291035,35.6947352659143,35.8697211252233,36.044526627427,36.219152850446,36.3936009278571,36.567872046957,36.7419674467639,36.9158884159654,37.0896362908195,37.2632124530158,37.4366183275052,37.6098553803035,37.7829251162783,37.9558290769237,38.1285688381309,38.3011460079601,38.4735622244216,38.6458191532692,38.8179184858137,38.9898619367615,39.1616512420811,39.3332881569056,39.5047744534716,39.6761119191018,39.8473023542317,40.018347570486,40.1892493888069,40.3600096376352,40.5306301511489,40.7011127675591,40.8714593274658,41.0416716722746,41.2117516426748,41.38170107718,41.5515218107317,41.7212156733662,41.8907844889433,42.060230073939,42.2295542362998,42.3987587743582,42.5678454758101,42.7368161167504,42.9056724607694,43.0744162581045,43.24304924485,43.4115731422207,43.5799896558692,43.7483004752551,43.916507273064,44.0846117046757,44.2526154076788,44.4205200014307,44.588327086661,44.7560382451169,44.9236550392481,45.0911790119308,45.2586116862273,45.4259545651813,45.5932091316459,45.7603768481438,45.9274591567567,46.0944574790434,46.2613732159852,46.4282077479557,46.5949624347154,46.7616386154281,46.9282376086987,47.0947607126304,47.2612092049012,47.4275843428563,47.5938873636178,47.7601194842084,47.9262819016896,48.0923757933119,48.2584023166773,48.4243626099124,48.5902577918512,48.7560889622274,48.9218572018739,49.0875635729307,49.2532091190591,49.4187948656612,49.5843218201055,49.7497909719568,49.91520329321,50.0805597385271,50.2458612454782,50.4111087347834,50.576303110558,50.7414452605583,50.9065360564291,51.0715763539516,51.2365669932916,51.4015087992483,51.5664025815019,51.7312491348616,51.8960492395121,52.0608036612592,52.2255131517744,52.3901784488374,52.5548002765775,52.7193793457126,52.8839163537866,53.0484119854044,53.2128669124643,53.3772817943887,53.5416572783513,53.7059939995027,53.870292581192,54.0345536351872,54.1987777618909]}},&quot;Mutant&quot;:{&quot;residuals&quot;:{&quot;1&quot;:-4.93333333333333,&quot;2&quot;:-2.93333333333332,&quot;3&quot;:6.06666666666666,&quot;4&quot;:-4.46666666666667,&quot;5&quot;:5.53333333333333,&quot;6&quot;:-6.46666666666667,&quot;7&quot;:-1.27999407725983e-15,&quot;8&quot;:-6,&quot;9&quot;:6,&quot;10&quot;:-0.533333333333326,&quot;11&quot;:15.4666666666667,&quot;12&quot;:8.46666666666668,&quot;13&quot;:1.93333333333333,&quot;14&quot;:-0.0666666666666708,&quot;15&quot;:-18.0666666666667},&quot;coefficients&quot;:{&quot;intercept&quot;:{&quot;estimate&quot;:34.4,&quot;stdError&quot;:4.96916990780649,&quot;tValue&quot;:6.92268540585786,&quot;pValue&quot;:0.0000104882147563594},&quot;x&quot;:{&quot;estimate&quot;:6.10666666666666,&quot;stdError&quot;:0.299652220067619,&quot;tValue&quot;:20.3791804555582,&quot;pValue&quot;:2.99648580612656e-11}},&quot;multipleRSquared&quot;:0.969648222622845,&quot;adjustedRSquared&quot;:0.96731347051691,&quot;fStatistic&quot;:{&quot;value&quot;:415.310996040207,&quot;numdf&quot;:1,&quot;dendf&quot;:13},&quot;pValue&quot;:2.99648580612654e-11,&quot;syX&quot;:8.20631401687687,&quot;slopeSe&quot;:0.299652220067619,&quot;slope95Ci&quot;:{&quot;lower&quot;:5.45930740259309,&quot;upper&quot;:6.75402593074024},&quot;yInterceptSe&quot;:4.96916990780649,&quot;yIntercept95Ci&quot;:{&quot;lower&quot;:23.6647610825368,&quot;upper&quot;:45.1352389174633},&quot;xIntercept&quot;:-5.63318777292577,&quot;predictionsAndConfidenceIntervalsBand&quot;:{&quot;x&quot;:[5,5.08032128514056,5.16064257028112,5.24096385542169,5.32128514056225,5.40160642570281,5.48192771084337,5.56224899598394,5.6425702811245,5.72289156626506,5.80321285140562,5.88353413654619,5.96385542168675,6.04417670682731,6.12449799196787,6.20481927710843,6.285140562249,6.36546184738956,6.44578313253012,6.52610441767068,6.60642570281125,6.68674698795181,6.76706827309237,6.84738955823293,6.92771084337349,7.00803212851406,7.08835341365462,7.16867469879518,7.24899598393574,7.32931726907631,7.40963855421687,7.48995983935743,7.57028112449799,7.65060240963855,7.73092369477912,7.81124497991968,7.89156626506024,7.9718875502008,8.05220883534136,8.13253012048193,8.21285140562249,8.29317269076305,8.37349397590361,8.45381526104418,8.53413654618474,8.6144578313253,8.69477911646586,8.77510040160643,8.85542168674699,8.93574297188755,9.01606425702811,9.09638554216868,9.17670682730924,9.2570281124498,9.33734939759036,9.41767068273092,9.49799196787149,9.57831325301205,9.65863453815261,9.73895582329317,9.81927710843373,9.8995983935743,9.97991967871486,10.0602409638554,10.140562248996,10.2208835341365,10.3012048192771,10.3815261044177,10.4618473895582,10.5421686746988,10.6224899598394,10.7028112449799,10.7831325301205,10.863453815261,10.9437751004016,11.0240963855422,11.1044176706827,11.1847389558233,11.2650602409639,11.3453815261044,11.425702811245,11.5060240963855,11.5863453815261,11.6666666666667,11.7469879518072,11.8273092369478,11.9076305220884,11.9879518072289,12.0682730923695,12.14859437751,12.2289156626506,12.3092369477912,12.3895582329317,12.4698795180723,12.5502008032129,12.6305220883534,12.710843373494,12.7911646586345,12.8714859437751,12.9518072289157,13.0321285140562,13.1124497991968,13.1927710843374,13.2730923694779,13.3534136546185,13.433734939759,13.5140562248996,13.5943775100402,13.6746987951807,13.7550200803213,13.8353413654618,13.9156626506024,13.995983935743,14.0763052208835,14.1566265060241,14.2369477911647,14.3172690763052,14.3975903614458,14.4779116465863,14.5582329317269,14.6385542168675,14.718875502008,14.7991967871486,14.8795180722892,14.9598393574297,15.0401606425703,15.1204819277108,15.2008032128514,15.281124497992,15.3614457831325,15.4417670682731,15.5220883534137,15.6024096385542,15.6827309236948,15.7630522088353,15.8433734939759,15.9236947791165,16.004016064257,16.0843373493976,16.1646586345382,16.2449799196787,16.3253012048193,16.4056224899598,16.4859437751004,16.566265060241,16.6465863453815,16.7269076305221,16.8072289156626,16.8875502008032,16.9678714859438,17.0481927710843,17.1285140562249,17.2088353413655,17.289156626506,17.3694779116466,17.4497991967871,17.5301204819277,17.6104417670683,17.6907630522088,17.7710843373494,17.85140562249,17.9317269076305,18.0120481927711,18.0923694779116,18.1726907630522,18.2530120481928,18.3333333333333,18.4136546184739,18.4939759036145,18.574297188755,18.6546184738956,18.7349397590361,18.8152610441767,18.8955823293173,18.9759036144578,19.0562248995984,19.136546184739,19.2168674698795,19.2971887550201,19.3775100401606,19.4578313253012,19.5381526104418,19.6184738955823,19.6987951807229,19.7791164658635,19.859437751004,19.9397590361446,20.0200803212851,20.1004016064257,20.1807228915663,20.2610441767068,20.3413654618474,20.421686746988,20.5020080321285,20.5823293172691,20.6626506024096,20.7429718875502,20.8232931726908,20.9036144578313,20.9839357429719,21.0642570281125,21.144578313253,21.2248995983936,21.3052208835341,21.3855421686747,21.4658634538153,21.5461847389558,21.6265060240964,21.7068273092369,21.7871485943775,21.8674698795181,21.9477911646586,22.0281124497992,22.1084337349398,22.1887550200803,22.2690763052209,22.3493975903614,22.429718875502,22.5100401606426,22.5903614457831,22.6706827309237,22.7510040160643,22.8313253012048,22.9116465863454,22.9919678714859,23.0722891566265,23.1526104417671,23.2329317269076,23.3132530120482,23.3935742971888,23.4738955823293,23.5542168674699,23.6345381526104,23.714859437751,23.7951807228916,23.8755020080321,23.9558232931727,24.0361445783133,24.1164658634538,24.1967871485944,24.2771084337349,24.3574297188755,24.4377510040161,24.5180722891566,24.5983935742972,24.6787148594378,24.7590361445783,24.8393574297189,24.9196787148594,25],&quot;y&quot;:[64.9333333333334,65.423828647925,65.9143239625167,66.4048192771085,66.8953145917002,67.3858099062919,67.8763052208836,68.3668005354752,68.8572958500669,69.3477911646586,69.8382864792503,70.3287817938421,70.8192771084337,71.3097724230254,71.8002677376171,72.2907630522089,72.7812583668006,73.2717536813923,73.762248995984,74.2527443105757,74.7432396251673,75.233734939759,75.7242302543507,76.2147255689424,76.7052208835342,77.1957161981259,77.6862115127175,78.1767068273093,78.6672021419009,79.1576974564927,79.6481927710844,80.1386880856761,80.6291834002677,81.1196787148594,81.6101740294511,82.1006693440428,82.5911646586346,83.0816599732262,83.5721552878179,84.0626506024096,84.5531459170014,85.0436412315931,85.5341365461848,86.0246318607765,86.5151271753681,87.0056224899598,87.4961178045515,87.9866131191433,88.4771084337349,88.9676037483266,89.4580990629184,89.9485943775101,90.4390896921018,90.9295850066934,91.4200803212852,91.9105756358769,92.4010709504686,92.8915662650602,93.3820615796519,93.8725568942436,94.3630522088353,94.8535475234271,95.3440428380187,95.8345381526104,96.3250334672021,96.8155287817939,97.3060240963856,97.7965194109773,98.287014725569,98.7775100401606,99.2680053547523,99.758500669344,100.248995983936,100.739491298527,101.229986613119,101.720481927711,102.210977242303,102.701472556894,103.191967871486,103.682463186078,104.172958500669,104.663453815261,105.153949129853,105.644444444444,106.134939759036,106.625435073628,107.11593038822,107.606425702811,108.096921017403,108.587416331995,109.077911646586,109.568406961178,110.05890227577,110.549397590361,111.039892904953,111.530388219545,112.020883534137,112.511378848728,113.00187416332,113.492369477912,113.982864792503,114.473360107095,114.963855421687,115.454350736278,115.94484605087,116.435341365462,116.925836680054,117.416331994645,117.906827309237,118.397322623829,118.88781793842,119.378313253012,119.868808567604,120.359303882195,120.849799196787,121.340294511379,121.830789825971,122.321285140562,122.811780455154,123.302275769746,123.792771084337,124.283266398929,124.773761713521,125.264257028112,125.754752342704,126.245247657296,126.735742971888,127.226238286479,127.716733601071,128.207228915663,128.697724230254,129.188219544846,129.678714859438,130.169210174029,130.659705488621,131.150200803213,131.640696117805,132.131191432396,132.621686746988,133.11218206158,133.602677376171,134.093172690763,134.583668005355,135.074163319946,135.564658634538,136.05515394913,136.545649263722,137.036144578313,137.526639892905,138.017135207497,138.507630522088,138.99812583668,139.488621151272,139.979116465863,140.469611780455,140.960107095047,141.450602409639,141.94109772423,142.431593038822,142.922088353414,143.412583668005,143.903078982597,144.393574297189,144.88406961178,145.374564926372,145.865060240964,146.355555555556,146.846050870147,147.336546184739,147.827041499331,148.317536813922,148.808032128514,149.298527443106,149.789022757697,150.279518072289,150.770013386881,151.260508701473,151.751004016064,152.241499330656,152.731994645248,153.222489959839,153.712985274431,154.203480589023,154.693975903614,155.184471218206,155.674966532798,156.16546184739,156.655957161981,157.146452476573,157.636947791165,158.127443105756,158.617938420348,159.10843373494,159.598929049531,160.089424364123,160.579919678715,161.070414993307,161.560910307898,162.05140562249,162.541900937082,163.032396251673,163.522891566265,164.013386880857,164.503882195448,164.99437751004,165.484872824632,165.975368139224,166.465863453815,166.956358768407,167.446854082999,167.93734939759,168.427844712182,168.918340026774,169.408835341365,169.899330655957,170.389825970549,170.880321285141,171.370816599732,171.861311914324,172.351807228916,172.842302543507,173.332797858099,173.823293172691,174.313788487282,174.804283801874,175.294779116466,175.785274431058,176.275769745649,176.766265060241,177.256760374833,177.747255689424,178.237751004016,178.728246318608,179.218741633199,179.709236947791,180.199732262383,180.690227576975,181.180722891566,181.671218206158,182.16171352075,182.652208835341,183.142704149933,183.633199464525,184.123694779116,184.614190093708,185.1046854083,185.595180722892,186.085676037483,186.576171352075,187.066666666667],&quot;yLower&quot;:[72.8618327195528,73.3099300234509,73.7581428418836,74.2064730530079,74.6549225705322,75.1034933443939,75.5521873614463,76.0010066461535,76.4499532612951,76.899029308678,77.3482369298566,77.7975783068609,78.2470556629315,78.6966712632617,79.1464274157459,79.5963264717337,80.0463708267896,80.4965629214572,80.9469052420282,81.3974003213134,81.8480507394174,82.2988591245152,82.7498281536283,83.2009605534026,83.6522591008833,84.1037266242888,84.555366003781,85.0071801722299,85.4591721159732,85.9113448755678,86.363701546532,86.8162452800775,87.268979283828,87.7219068225241,88.1750312187116,88.6283558534109,89.0818841667662,89.5356196586711,89.9895658893697,90.443726480028,90.898105113276,91.3527055337151,91.8075315483893,92.2625870272162,92.7178759033752,93.1734021736489,93.6291698987144,94.0851832033807,94.5414462767686,94.9979633724285,95.4547388083923,95.9117769671556,96.3690822955845,96.8266593047433,97.2845125696392,97.7426467288765,98.2010664842188,98.6597766000512,99.1187819027393,99.5780872798787,100.03769767943,100.497618108734,100.957853633402,101.418409376077,101.879290515054,102.340502282763,102.802049964107,103.263938894643,103.72617445861,104.188762086789,104.651707254209,105.115015477662,105.578692313062,106.04274335261,106.507174221781,106.971990576123,107.437198097867,107.902802492341,108.368809484194,108.83522481342,109.302054231187,109.769303495468,110.236978366477,110.705084601908,111.173627951984,111.642614154308,112.11204892854,112.581937970881,113.052286948385,113.523101493106,113.994387196078,114.466149601144,114.938394198643,115.411126418965,115.884351625989,116.358075110409,116.832302082972,117.307037667637,117.782286894679,118.258054693739,118.734345886859,119.211165181509,119.688517163623,120.166406290678,120.644836884821,121.123813126085,121.603339045691,122.08341851949,122.564055261536,123.045252817842,123.527014560318,124.009343680927,124.492243186087,124.975715891315,125.459764416174,125.944391179502,126.429598394975,126.915388067002,127.401761986984,127.888721729945,128.376268651541,128.864403885487,129.353128341384,129.842442702971,130.33234742681,130.822842741401,131.313928646746,131.805604914342,132.297871087629,132.790726482866,133.284170190453,133.778201076677,134.272817785877,134.768018743034,135.263802156745,135.7601660226,136.257108126924,136.754626050879,137.252717174903,137.751378683477,138.250607570185,138.750400643062,139.250754530199,139.751665685584,140.253130395161,140.755144783081,141.257704818121,141.76080632025,142.264444967319,142.768616301853,143.273315737916,143.778538568039,144.284279970181,144.790535014699,145.297298671319,145.804565816083,146.312331238242,146.820589647103,147.329335678788,147.838563902906,148.348268829117,148.858444913579,149.369086565258,149.880188152101,150.391744007053,150.903748433912,151.41619571302,151.929080106771,152.442395864946,152.956137229848,153.470298441265,153.984873741222,154.499857378552,155.015243613262,155.531026720701,156.047200995543,156.563760755555,157.080700345191,157.598014138974,158.115696544704,158.633742006468,159.152145007472,159.670900072689,160.190001771336,160.709444719175,161.229223580649,161.749333070856,162.269767957365,162.79052306188,163.311593261759,163.832973491391,164.354658743435,164.876644069931,165.398924583282,165.921495457123,166.444351927069,166.967489291356,167.490902911381,168.014588212136,168.538540682556,169.062755875775,169.587229409299,170.111956965094,170.636934289611,171.162157193729,171.687621552639,172.213323305663,172.73925845602,173.265423070529,173.791813279273,174.318425275209,174.845255313734,175.372299712219,175.899554849497,176.427017165325,176.954683159809,177.482549392805,178.010612483292,178.538869108725,179.067316004363,179.595949962582,180.124767832171,180.653766517611,181.182942978346,181.712294228037,182.241817333815,182.771509415518,183.301367644927,183.831389244997,184.361571489083,184.891911700162,185.42240725006,185.953055558673,186.483854093188,187.014800367316,187.545891940512,188.077126417211,188.608501446064,189.140014719177,189.671663971356,190.203446979361,190.735361561161,191.267405575203,191.799576919679,192.33187353181,192.864293387132,193.396834498791,193.92949491685,194.462272727601,194.995166052886],&quot;yUpper&quot;:[57.0048339471139,57.5377272723992,58.0705050831499,58.603165501209,59.1357066128681,59.6681264681898,60.2004230803208,60.732594424797,61.2646384388388,61.7965530206393,62.3283360286441,62.8599852808233,63.391498553936,63.9228735827892,64.4541080594884,64.985199632684,65.5161459068116,66.0469444413273,66.5775927499397,67.1080882998379,67.6384285109173,68.1686107550029,68.6986323550732,69.2284905844823,69.758182666185,70.2877057719629,70.8170570216541,71.3462334823886,71.8752321678287,72.4040500374175,72.9326839956367,73.4611308912746,73.9893875167075,74.5174506071948,75.0453168401907,75.5729828346748,76.1004451505029,76.6277002877814,77.1547446862662,77.6815747247913,78.2081867207267,78.734576929471,79.2607415439802,79.7866766943367,80.3123784473611,80.8378428062708,81.3630657103887,81.8880430349058,82.4127705907013,82.9372441242248,83.4614593174444,83.9854117878645,84.509097088619,85.0325107086436,85.5556480729311,86.0785045428772,86.6010754167183,87.1233559300693,87.6453412565646,88.1670265086086,88.6884067382409,89.2094769381202,89.7302320426351,90.2506669291437,90.7707764193507,91.290555280825,91.8099982286642,92.3290999273114,92.8478549925284,93.3662579935319,93.8843034552959,94.4019858610259,94.9192996548092,95.4362392444447,95.9527990044574,96.4689732792988,96.9847563867383,97.5001426214475,98.0151262587777,98.5297015587349,99.0438627701515,99.5576041350541,100.070919893229,100.58380428698,101.096251566088,101.608255992947,102.119811847899,102.630913434742,103.141555086421,103.651731170883,104.161436097094,104.670664321212,105.179410352897,105.687668761758,106.195434183917,106.702701328681,107.209464985301,107.715720029819,108.221461431961,108.726684262084,109.231383698147,109.735555032681,110.23919367975,110.742295181879,111.244855216919,111.746869604839,112.248334314416,112.749245469801,113.249599356938,113.749392429815,114.248621316523,114.747282825097,115.245373949121,115.742891873076,116.2398339774,116.736197843255,117.231981256966,117.727182214123,118.221798923323,118.715829809547,119.209273517134,119.702128912371,120.194395085658,120.686071353254,121.177157258599,121.66765257319,122.157557297029,122.646871658616,123.135596114513,123.623731348459,124.111278270055,124.598238013016,125.084611932998,125.570401605025,126.055608820498,126.540235583826,127.024284108685,127.507756813913,127.990656319073,128.472985439682,128.954747182158,129.435944738464,129.91658148051,130.396660954309,130.876186873915,131.355163115179,131.833593709322,132.311482836377,132.788834818491,133.265654113141,133.741945306261,134.217713105321,134.692962332362,135.167697917028,135.641924889591,136.115648374011,136.588873581035,137.061605801357,137.533850398856,138.005612803922,138.476898506894,138.947713051615,139.418062029119,139.88795107146,140.357385845692,140.826372048016,141.294915398092,141.763021633523,142.230696504532,142.697945768813,143.16477518658,143.631190515806,144.097197507659,144.562801902133,145.028009423877,145.492825778219,145.95725664739,146.421307686938,146.884984522338,147.348292745791,147.811237913211,148.27382554139,148.736061105357,149.197950035893,149.659497717237,150.120709484946,150.581590623923,151.042146366598,151.502381891266,151.96230232057,152.421912720121,152.881218097261,153.340223399949,153.798933515781,154.257353271124,154.715487430361,155.173340695257,155.630917704416,156.088223032844,156.545261191608,157.002036627572,157.458553723231,157.914816796619,158.370830101286,158.826597826351,159.282124096625,159.737412972784,160.192468451611,160.647294466285,161.101894886724,161.556273519972,162.01043411063,162.464380341329,162.918115833234,163.371644146589,163.824968781288,164.278093177476,164.731020716172,165.183754719923,165.636298453468,166.088655124432,166.540827884027,166.99281982777,167.444633996219,167.896273375711,168.347740899117,168.799039446597,169.250171846372,169.701140875485,170.151949260583,170.602599678687,171.053094757972,171.503437078543,171.95362917321,172.403673528266,172.853572584254,173.303328736738,173.752944337068,174.202421693139,174.651763070143,175.100970691322,175.550046738705,175.998993353846,176.447812638554,176.896506655606,177.345077429468,177.793526946992,178.241857158116,178.690069976549,179.138167280447]}}}},&quot;ancovaResult&quot;:{&quot;kind&quot;:&quot;SUCCESS&quot;,&quot;type&quot;:&quot;ANCOVA&quot;,&quot;pValue&quot;:2.10955893482373e-12,&quot;DFn&quot;:1,&quot;DFd&quot;:26,&quot;fValue&quot;:153.161807378748,&quot;interceptPValue&quot;:2.88218613458621e-15,&quot;interceptDFn&quot;:1,&quot;interceptDFd&quot;:27,&quot;interceptFValue&quot;:254.418110449377}}},&quot;parent&quot;:{&quot;parentId&quot;:&quot;b5be01c1-1933-4f2b-8459-a0f895d60a20&quot;,&quot;order&quot;:&quot;5&quot;,&quot;type&quot;:&quot;DOCUMENT&quot;}}}}"/>
    <we:property name="66a32710da503c9ab3c0432f_1721968554433" value="{&quot;id&quot;:&quot;38517a5f-9298-4107-b58d-c990f96bd273&quot;,&quot;objects&quot;:{&quot;38517a5f-9298-4107-b58d-c990f96bd273&quot;:{&quot;id&quot;:&quot;38517a5f-9298-4107-b58d-c990f96bd273&quot;,&quot;type&quot;:&quot;FIGURE_OBJECT&quot;,&quot;document&quot;:{&quot;type&quot;:&quot;DOCUMENT_GROUP&quot;,&quot;canvasType&quot;:&quot;GRAPH&quot;,&quot;units&quot;:&quot;in&quot;}},&quot;c878cc2a-f10a-454e-9da8-0dbeb57cf8ca&quot;:{&quot;id&quot;:&quot;c878cc2a-f10a-454e-9da8-0dbeb57cf8ca&quot;,&quot;type&quot;:&quot;FIGURE_OBJECT&quot;,&quot;guide&quot;:{&quot;type&quot;:&quot;GRID&quot;,&quot;distance&quot;:0.5,&quot;units&quot;:&quot;in&quot;},&quot;parent&quot;:{&quot;parentId&quot;:&quot;38517a5f-9298-4107-b58d-c990f96bd273&quot;,&quot;type&quot;:&quot;GUIDE&quot;,&quot;order&quot;:&quot;5&quot;}},&quot;b5be01c1-1933-4f2b-8459-a0f895d60a20&quot;:{&quot;id&quot;:&quot;b5be01c1-1933-4f2b-8459-a0f895d60a20&quot;,&quot;name&quot;:&quot;Dataset 1&quot;,&quot;type&quot;:&quot;FIGURE_OBJECT&quot;,&quot;spreadsheetCells&quot;:{&quot;1-1&quot;:{&quot;value&quot;:&quot;Dose (mg)&quot;},&quot;2-1&quot;:{&quot;value&quot;:&quot;Cell type&quot;},&quot;3-1&quot;:{&quot;value&quot;:&quot;Result&quot;},&quot;1-2&quot;:{&quot;value&quot;:5},&quot;2-2&quot;:{&quot;value&quot;:&quot;Wildtype&quot;},&quot;3-2&quot;:{&quot;value&quot;:12},&quot;1-3&quot;:{&quot;value&quot;:5},&quot;2-3&quot;:{&quot;value&quot;:&quot;Wildtype&quot;},&quot;3-3&quot;:{&quot;value&quot;:15},&quot;1-4&quot;:{&quot;value&quot;:5},&quot;2-4&quot;:{&quot;value&quot;:&quot;Wildtype&quot;},&quot;3-4&quot;:{&quot;value&quot;:11},&quot;1-5&quot;:{&quot;value&quot;:5},&quot;2-5&quot;:{&quot;value&quot;:&quot;Mutant&quot;},&quot;3-5&quot;:{&quot;value&quot;:60},&quot;1-6&quot;:{&quot;value&quot;:5},&quot;2-6&quot;:{&quot;value&quot;:&quot;Mutant&quot;},&quot;3-6&quot;:{&quot;value&quot;:62},&quot;1-7&quot;:{&quot;value&quot;:5},&quot;2-7&quot;:{&quot;value&quot;:&quot;Mutant&quot;},&quot;3-7&quot;:{&quot;value&quot;:71},&quot;1-8&quot;:{&quot;value&quot;:10},&quot;2-8&quot;:{&quot;value&quot;:&quot;Wildtype&quot;},&quot;3-8&quot;:{&quot;value&quot;:22},&quot;1-9&quot;:{&quot;value&quot;:10},&quot;2-9&quot;:{&quot;value&quot;:&quot;Wildtype&quot;},&quot;3-9&quot;:{&quot;value&quot;:25},&quot;1-10&quot;:{&quot;value&quot;:10},&quot;2-10&quot;:{&quot;value&quot;:&quot;Wildtype&quot;},&quot;3-10&quot;:{&quot;value&quot;:26},&quot;1-11&quot;:{&quot;value&quot;:10},&quot;2-11&quot;:{&quot;value&quot;:&quot;Mutant&quot;},&quot;3-11&quot;:{&quot;value&quot;:91},&quot;1-12&quot;:{&quot;value&quot;:10},&quot;2-12&quot;:{&quot;value&quot;:&quot;Mutant&quot;},&quot;3-12&quot;:{&quot;value&quot;:101},&quot;1-13&quot;:{&quot;value&quot;:10},&quot;2-13&quot;:{&quot;value&quot;:&quot;Mutant&quot;},&quot;3-13&quot;:{&quot;value&quot;:89},&quot;1-14&quot;:{&quot;value&quot;:15},&quot;2-14&quot;:{&quot;value&quot;:&quot;Wildtype&quot;},&quot;3-14&quot;:{&quot;value&quot;:33},&quot;1-15&quot;:{&quot;value&quot;:15},&quot;2-15&quot;:{&quot;value&quot;:&quot;Wildtype&quot;},&quot;3-15&quot;:{&quot;value&quot;:29},&quot;1-16&quot;:{&quot;value&quot;:15},&quot;2-16&quot;:{&quot;value&quot;:&quot;Wildtype&quot;},&quot;3-16&quot;:{&quot;value&quot;:35},&quot;1-17&quot;:{&quot;value&quot;:15},&quot;2-17&quot;:{&quot;value&quot;:&quot;Mutant&quot;},&quot;3-17&quot;:{&quot;value&quot;:126},&quot;1-18&quot;:{&quot;value&quot;:15},&quot;2-18&quot;:{&quot;value&quot;:&quot;Mutant&quot;},&quot;3-18&quot;:{&quot;value&quot;:120},&quot;1-19&quot;:{&quot;value&quot;:15},&quot;2-19&quot;:{&quot;value&quot;:&quot;Mutant&quot;},&quot;3-19&quot;:{&quot;value&quot;:132},&quot;1-20&quot;:{&quot;value&quot;:20},&quot;2-20&quot;:{&quot;value&quot;:&quot;Wildtype&quot;},&quot;3-20&quot;:{&quot;value&quot;:46},&quot;1-21&quot;:{&quot;value&quot;:20},&quot;2-21&quot;:{&quot;value&quot;:&quot;Wildtype&quot;},&quot;3-21&quot;:{&quot;value&quot;:44},&quot;1-22&quot;:{&quot;value&quot;:20},&quot;2-22&quot;:{&quot;value&quot;:&quot;Wildtype&quot;},&quot;3-22&quot;:{&quot;value&quot;:51},&quot;1-23&quot;:{&quot;value&quot;:20},&quot;2-23&quot;:{&quot;value&quot;:&quot;Mutant&quot;},&quot;3-23&quot;:{&quot;value&quot;:156},&quot;1-24&quot;:{&quot;value&quot;:20},&quot;2-24&quot;:{&quot;value&quot;:&quot;Mutant&quot;},&quot;3-24&quot;:{&quot;value&quot;:172},&quot;1-25&quot;:{&quot;value&quot;:20},&quot;2-25&quot;:{&quot;value&quot;:&quot;Mutant&quot;},&quot;3-25&quot;:{&quot;value&quot;:165},&quot;1-26&quot;:{&quot;value&quot;:25},&quot;2-26&quot;:{&quot;value&quot;:&quot;Wildtype&quot;},&quot;3-26&quot;:{&quot;value&quot;:57},&quot;1-27&quot;:{&quot;value&quot;:25},&quot;2-27&quot;:{&quot;value&quot;:&quot;Wildtype&quot;},&quot;3-27&quot;:{&quot;value&quot;:55},&quot;1-28&quot;:{&quot;value&quot;:25},&quot;2-28&quot;:{&quot;value&quot;:&quot;Wildtype&quot;},&quot;3-28&quot;:{&quot;value&quot;:58},&quot;1-29&quot;:{&quot;value&quot;:25},&quot;2-29&quot;:{&quot;value&quot;:&quot;Mutant&quot;},&quot;3-29&quot;:{&quot;value&quot;:189},&quot;1-30&quot;:{&quot;value&quot;:25},&quot;2-30&quot;:{&quot;value&quot;:&quot;Mutant&quot;},&quot;3-30&quot;:{&quot;value&quot;:187},&quot;1-31&quot;:{&quot;value&quot;:25},&quot;2-31&quot;:{&quot;value&quot;:&quot;Mutant&quot;},&quot;3-31&quot;:{&quot;value&quot;:169}},&quot;spreadsheetLayout&quot;:{&quot;type&quot;:&quot;XY&quot;,&quot;columnCount&quot;:3,&quot;maxColumns&quot;:3,&quot;defaultColumnWidth&quot;:130,&quot;dataFormat&quot;:&quot;LONG&quot;},&quot;parent&quot;:{&quot;type&quot;:&quot;DOCUMENT&quot;,&quot;parentId&quot;:&quot;38517a5f-9298-4107-b58d-c990f96bd273&quot;,&quot;order&quot;:&quot;5&quot;}},&quot;23a9c634-3f50-4c40-a4f2-2b46871fc43b&quot;:{&quot;type&quot;:&quot;FIGURE_OBJECT&quot;,&quot;id&quot;:&quot;23a9c634-3f50-4c40-a4f2-2b46871fc43b&quot;,&quot;name&quot;:&quot;Graph 1&quot;,&quot;document&quot;:{&quot;type&quot;:&quot;FIGURE&quot;,&quot;canvasType&quot;:&quot;GRAPH&quot;,&quot;units&quot;:&quot;in&quot;},&quot;relativeTransform&quot;:{&quot;translate&quot;:{&quot;x&quot;:0,&quot;y&quot;:0},&quot;rotate&quot;:0,&quot;skewX&quot;:0,&quot;scale&quot;:{&quot;x&quot;:1,&quot;y&quot;:1}},&quot;parent&quot;:{&quot;type&quot;:&quot;DOCUMENT&quot;,&quot;parentId&quot;:&quot;b5be01c1-1933-4f2b-8459-a0f895d60a20&quot;,&quot;order&quot;:&quot;5&quot;}},&quot;caf51949-75f0-444f-bcbd-28acc336f3e1&quot;:{&quot;type&quot;:&quot;FIGURE_OBJECT&quot;,&quot;id&quot;:&quot;caf51949-75f0-444f-bcbd-28acc336f3e1&quot;,&quot;graph&quot;:{&quot;type&quot;:&quot;XY&quot;,&quot;independentAxisDirection&quot;:&quot;X&quot;,&quot;axisConfig&quot;:{&quot;independentAxis&quot;:{&quot;scale&quot;:{&quot;numberFormat&quot;:&quot;AUTO&quot;,&quot;type&quot;:&quot;LINEAR&quot;},&quot;styles&quot;:{&quot;axisLines&quot;:{&quot;strokeColor&quot;:&quot;#293039&quot;,&quot;strokeWidth&quot;:2},&quot;gridLines&quot;:{&quot;color&quot;:&quot;#D0D3D6&quot;,&quot;dashArray&quot;:[4],&quot;lineWidth&quot;:1.5,&quot;type&quot;:&quot;NONE&quot;},&quot;labels&quot;:{&quot;angle&quot;:0,&quot;axisTickPadding&quot;:4,&quot;axisTickSize&quot;:5,&quot;color&quot;:&quot;#171717&quot;,&quot;decoration&quot;:&quot;none&quot;,&quot;fontFamily&quot;:&quot;Roboto&quot;,&quot;fontSize&quot;:16,&quot;fontStyle&quot;:&quot;normal&quot;,&quot;fontWeight&quot;:&quot;normal&quot;},&quot;tickMarks&quot;:{&quot;enabled&quot;:true,&quot;placement&quot;:&quot;OUTSIDE&quot;}},&quot;bounds&quot;:{&quot;left&quot;:-4.492242813110352,&quot;top&quot;:285.2265625,&quot;width&quot;:360.79388427734375,&quot;height&quot;:26.360050201416016}},&quot;dependentAxis&quot;:{&quot;scale&quot;:{&quot;numberFormat&quot;:&quot;AUTO&quot;,&quot;type&quot;:&quot;LINEAR&quot;},&quot;styles&quot;:{&quot;axisLines&quot;:{&quot;strokeColor&quot;:&quot;#293039&quot;,&quot;strokeWidth&quot;:2},&quot;gridLines&quot;:{&quot;color&quot;:&quot;#EAEAEA&quot;,&quot;dashArray&quot;:[4],&quot;lineWidth&quot;:1,&quot;type&quot;:&quot;NONE&quot;},&quot;labels&quot;:{&quot;angle&quot;:0,&quot;axisTickPadding&quot;:4,&quot;axisTickSize&quot;:5,&quot;color&quot;:&quot;#171717&quot;,&quot;decoration&quot;:&quot;none&quot;,&quot;fontFamily&quot;:&quot;Roboto&quot;,&quot;fontSize&quot;:16,&quot;fontStyle&quot;:&quot;normal&quot;,&quot;fontWeight&quot;:&quot;normal&quot;},&quot;tickMarks&quot;:{&quot;enabled&quot;:true,&quot;placement&quot;:&quot;OUTSIDE&quot;}},&quot;bounds&quot;:{&quot;left&quot;:-37.945640563964844,&quot;top&quot;:-10.77357006072998,&quot;width&quot;:37.945640563964844,&quot;height&quot;:304.226806640625}}},&quot;graphContent&quot;:{&quot;dataToDisplay&quot;:2,&quot;colorTheme&quot;:&quot;MULTI_COLOR&quot;,&quot;cornerRadius&quot;:2,&quot;dataPointStyles&quot;:{&quot;fill&quot;:&quot;MATCHING_LIGHTER&quot;,&quot;pointSize&quot;:8,&quot;strokeStyle&quot;:&quot;MATCHING_DARKER&quot;,&quot;strokeWidth&quot;:1,&quot;symbol&quot;:&quot;MULTIPLE&quot;},&quot;dataPointOverrides&quot;:{},&quot;errorBars&quot;:{&quot;strokeStyle&quot;:&quot;MATCHING_DARKER&quot;,&quot;strokeWidth&quot;:1.5,&quot;style&quot;:&quot;TOP_AND_BOTTOM&quot;},&quot;extrasForPoint&quot;:{&quot;symbol&quot;:&quot;MULTIPLE&quot;,&quot;pointSize&quot;:12},&quot;indexOverrides&quot;:{},&quot;individualDataPoints&quot;:true,&quot;dataPointsOnly&quot;:false,&quot;patternFill&quot;:&quot;NONE&quot;,&quot;strokeStyle&quot;:&quot;MATCHING_DARKER&quot;,&quot;strokeWidth&quot;:2,&quot;type&quot;:&quot;point&quot;},&quot;addonConfig&quot;:{&quot;legend&quot;:{&quot;categoryLabelsEnabled&quot;:true,&quot;position&quot;:&quot;TOP_RIGHT&quot;,&quot;orientation&quot;:&quot;VERTICAL&quot;,&quot;styles&quot;:{&quot;borderWidth&quot;:0,&quot;groupSpacing&quot;:0.5,&quot;categoryLabelTextStyles&quot;:{&quot;fontFamily&quot;:&quot;Roboto&quot;,&quot;fontColor&quot;:&quot;#171717&quot;,&quot;fontSize&quot;:12,&quot;lineSpacing&quot;:1.5}}},&quot;analysisLabels&quot;:{&quot;position&quot;:&quot;INSIDE_LEGEND&quot;,&quot;labels&quot;:{},&quot;styles&quot;:{&quot;textStyles&quot;:{&quot;fontFamily&quot;:&quot;Roboto&quot;,&quot;fontColor&quot;:&quot;#171717&quot;,&quot;fontSize&quot;:12,&quot;lineSpacing&quot;:1.5}}},&quot;regressionMarkings&quot;:{&quot;markings&quot;:[{&quot;analysisId&quot;:&quot;f7926fe9f3b24126a152aeb25065f236&quot;,&quot;analysisType&quot;:&quot;LINEAR_REGRESSION&quot;,&quot;predictionsAndConfidenceIntervalsBand&quot;:{&quot;x&quot;:[5,5.08032128514056,5.16064257028112,5.24096385542169,5.32128514056225,5.40160642570281,5.48192771084337,5.56224899598394,5.6425702811245,5.72289156626506,5.80321285140562,5.88353413654619,5.96385542168675,6.04417670682731,6.12449799196787,6.20481927710843,6.285140562249,6.36546184738956,6.44578313253012,6.52610441767068,6.60642570281125,6.68674698795181,6.76706827309237,6.84738955823293,6.92771084337349,7.00803212851406,7.08835341365462,7.16867469879518,7.24899598393574,7.32931726907631,7.40963855421687,7.48995983935743,7.57028112449799,7.65060240963855,7.73092369477912,7.81124497991968,7.89156626506024,7.9718875502008,8.05220883534136,8.13253012048193,8.21285140562249,8.29317269076305,8.37349397590361,8.45381526104418,8.53413654618474,8.6144578313253,8.69477911646586,8.77510040160643,8.85542168674699,8.93574297188755,9.01606425702811,9.09638554216868,9.17670682730924,9.2570281124498,9.33734939759036,9.41767068273092,9.49799196787149,9.57831325301205,9.65863453815261,9.73895582329317,9.81927710843373,9.8995983935743,9.97991967871486,10.0602409638554,10.140562248996,10.2208835341365,10.3012048192771,10.3815261044177,10.4618473895582,10.5421686746988,10.6224899598394,10.7028112449799,10.7831325301205,10.863453815261,10.9437751004016,11.0240963855422,11.1044176706827,11.1847389558233,11.2650602409639,11.3453815261044,11.425702811245,11.5060240963855,11.5863453815261,11.6666666666667,11.7469879518072,11.8273092369478,11.9076305220884,11.9879518072289,12.0682730923695,12.14859437751,12.2289156626506,12.3092369477912,12.3895582329317,12.4698795180723,12.5502008032129,12.6305220883534,12.710843373494,12.7911646586345,12.8714859437751,12.9518072289157,13.0321285140562,13.1124497991968,13.1927710843374,13.2730923694779,13.3534136546185,13.433734939759,13.5140562248996,13.5943775100402,13.6746987951807,13.7550200803213,13.8353413654618,13.9156626506024,13.995983935743,14.0763052208835,14.1566265060241,14.2369477911647,14.3172690763052,14.3975903614458,14.4779116465863,14.5582329317269,14.6385542168675,14.718875502008,14.7991967871486,14.8795180722892,14.9598393574297,15.0401606425703,15.1204819277108,15.2008032128514,15.281124497992,15.3614457831325,15.4417670682731,15.5220883534137,15.6024096385542,15.6827309236948,15.7630522088353,15.8433734939759,15.9236947791165,16.004016064257,16.0843373493976,16.1646586345382,16.2449799196787,16.3253012048193,16.4056224899598,16.4859437751004,16.566265060241,16.6465863453815,16.7269076305221,16.8072289156626,16.8875502008032,16.9678714859438,17.0481927710843,17.1285140562249,17.2088353413655,17.289156626506,17.3694779116466,17.4497991967871,17.5301204819277,17.6104417670683,17.6907630522088,17.7710843373494,17.85140562249,17.9317269076305,18.0120481927711,18.0923694779116,18.1726907630522,18.2530120481928,18.3333333333333,18.4136546184739,18.4939759036145,18.574297188755,18.6546184738956,18.7349397590361,18.8152610441767,18.8955823293173,18.9759036144578,19.0562248995984,19.136546184739,19.2168674698795,19.2971887550201,19.3775100401606,19.4578313253012,19.5381526104418,19.6184738955823,19.6987951807229,19.7791164658635,19.859437751004,19.9397590361446,20.0200803212851,20.1004016064257,20.1807228915663,20.2610441767068,20.3413654618474,20.421686746988,20.5020080321285,20.5823293172691,20.6626506024096,20.7429718875502,20.8232931726908,20.9036144578313,20.9839357429719,21.0642570281125,21.144578313253,21.2248995983936,21.3052208835341,21.3855421686747,21.4658634538153,21.5461847389558,21.6265060240964,21.7068273092369,21.7871485943775,21.8674698795181,21.9477911646586,22.0281124497992,22.1084337349398,22.1887550200803,22.2690763052209,22.3493975903614,22.429718875502,22.5100401606426,22.5903614457831,22.6706827309237,22.7510040160643,22.8313253012048,22.9116465863454,22.9919678714859,23.0722891566265,23.1526104417671,23.2329317269076,23.3132530120482,23.3935742971888,23.4738955823293,23.5542168674699,23.6345381526104,23.714859437751,23.7951807228916,23.8755020080321,23.9558232931727,24.0361445783133,24.1164658634538,24.1967871485944,24.2771084337349,24.3574297188755,24.4377510040161,24.5180722891566,24.5983935742972,24.6787148594378,24.7590361445783,24.8393574297189,24.9196787148594,25],&quot;y&quot;:[12.4666666666667,12.6444444444444,12.8222222222222,13,13.1777777777778,13.3555555555556,13.5333333333333,13.7111111111111,13.8888888888889,14.0666666666667,14.2444444444444,14.4222222222222,14.6,14.7777777777778,14.9555555555556,15.1333333333333,15.3111111111111,15.4888888888889,15.6666666666667,15.8444444444444,16.0222222222222,16.2,16.3777777777778,16.5555555555556,16.7333333333333,16.9111111111111,17.0888888888889,17.2666666666667,17.4444444444444,17.6222222222222,17.8,17.9777777777778,18.1555555555556,18.3333333333333,18.5111111111111,18.6888888888889,18.8666666666667,19.0444444444444,19.2222222222222,19.4,19.5777777777778,19.7555555555556,19.9333333333333,20.1111111111111,20.2888888888889,20.4666666666667,20.6444444444444,20.8222222222222,21,21.1777777777778,21.3555555555556,21.5333333333333,21.7111111111111,21.8888888888889,22.0666666666667,22.2444444444444,22.4222222222222,22.6,22.7777777777778,22.9555555555556,23.1333333333333,23.3111111111111,23.4888888888889,23.6666666666667,23.8444444444444,24.0222222222222,24.2,24.3777777777778,24.5555555555556,24.7333333333333,24.9111111111111,25.0888888888889,25.2666666666667,25.4444444444444,25.6222222222222,25.8,25.9777777777778,26.1555555555555,26.3333333333333,26.5111111111111,26.6888888888889,26.8666666666667,27.0444444444444,27.2222222222222,27.4,27.5777777777778,27.7555555555556,27.9333333333333,28.1111111111111,28.2888888888889,28.4666666666667,28.6444444444444,28.8222222222222,29,29.1777777777778,29.3555555555555,29.5333333333333,29.7111111111111,29.8888888888889,30.0666666666667,30.2444444444444,30.4222222222222,30.6,30.7777777777778,30.9555555555556,31.1333333333333,31.3111111111111,31.4888888888889,31.6666666666667,31.8444444444444,32.0222222222222,32.2,32.3777777777778,32.5555555555556,32.7333333333333,32.9111111111111,33.0888888888889,33.2666666666667,33.4444444444444,33.6222222222222,33.8,33.9777777777778,34.1555555555556,34.3333333333333,34.5111111111111,34.6888888888889,34.8666666666667,35.0444444444444,35.2222222222222,35.4,35.5777777777778,35.7555555555556,35.9333333333333,36.1111111111111,36.2888888888889,36.4666666666667,36.6444444444444,36.8222222222222,37,37.1777777777778,37.3555555555555,37.5333333333333,37.7111111111111,37.8888888888889,38.0666666666667,38.2444444444444,38.4222222222222,38.6,38.7777777777778,38.9555555555556,39.1333333333333,39.3111111111111,39.4888888888889,39.6666666666667,39.8444444444444,40.0222222222222,40.2,40.3777777777778,40.5555555555556,40.7333333333333,40.9111111111111,41.0888888888889,41.2666666666667,41.4444444444444,41.6222222222222,41.8,41.9777777777778,42.1555555555556,42.3333333333333,42.5111111111111,42.6888888888889,42.8666666666667,43.0444444444444,43.2222222222222,43.4,43.5777777777778,43.7555555555556,43.9333333333333,44.1111111111111,44.2888888888889,44.4666666666667,44.6444444444444,44.8222222222222,45,45.1777777777778,45.3555555555556,45.5333333333333,45.7111111111111,45.8888888888889,46.0666666666667,46.2444444444444,46.4222222222222,46.6,46.7777777777778,46.9555555555556,47.1333333333333,47.3111111111111,47.4888888888889,47.6666666666667,47.8444444444444,48.0222222222222,48.2,48.3777777777778,48.5555555555556,48.7333333333333,48.9111111111111,49.0888888888889,49.2666666666667,49.4444444444444,49.6222222222222,49.8,49.9777777777778,50.1555555555556,50.3333333333333,50.5111111111111,50.6888888888889,50.8666666666667,51.0444444444444,51.2222222222222,51.4,51.5777777777778,51.7555555555556,51.9333333333333,52.1111111111111,52.2888888888889,52.4666666666667,52.6444444444444,52.8222222222222,53,53.1777777777778,53.3555555555556,53.5333333333333,53.7111111111111,53.8888888888889,54.0666666666667,54.2444444444444,54.4222222222222,54.6,54.7777777777778,54.9555555555556,55.1333333333333,55.3111111111111,55.4888888888889,55.6666666666667,55.8444444444444,56.0222222222222,56.2,56.3777777777778,56.5555555555556,56.7333333333333],&quot;yLower&quot;:[15.0012222381091,15.1654463648128,15.329707418808,15.4940060004973,15.6583427216487,15.8227182056113,15.9871330875357,16.1515880145956,16.3160836462134,16.4806206542874,16.6451997234225,16.8098215511626,16.9744868482256,17.1391963387408,17.3039507604879,17.4687508651384,17.6335974184981,17.7984912007517,17.9634330067084,18.1284236460484,18.2934639435709,18.4585547394417,18.623696889442,18.7888912652166,18.9541387545218,19.1194402614729,19.28479670679,19.4502090280432,19.6156781798945,19.7812051343388,19.9467908809409,20.1124364270693,20.2781427981261,20.4439110377726,20.6097422081488,20.7756373900876,20.9415976833227,21.1076242066881,21.2737180983104,21.4398805157916,21.6061126363822,21.7724156571437,21.9387907950988,22.1052392873696,22.2717623913013,22.4383613845719,22.6050375652846,22.7717922520443,22.9386267840148,23.1055425209566,23.2725408432433,23.4396231518562,23.6067908683541,23.7740454348187,23.9413883137727,24.1088209880692,24.2763449607519,24.4439617548831,24.611672913339,24.7794799985693,24.9473845923212,25.1153882953243,25.283492726936,25.4516995247449,25.6200103441308,25.7884268577793,25.95695075515,26.1255837418955,26.2943275392306,26.4631838832495,26.6321545241899,26.8012412256418,26.9704457637002,27.139769926061,27.3092155110567,27.4787843266338,27.6484781892682,27.81829892282,27.9882483573252,28.1583283277254,28.3285406725342,28.4988872324409,28.6693698488511,28.8399903623648,29.0107506111931,29.1816524295139,29.3526976457683,29.5238880808982,29.6952255465283,29.8667118430944,30.0383487579189,30.2101380632385,30.3820815141862,30.5541808467308,30.7264377755784,30.8988539920399,31.0714311618691,31.2441709230763,31.4170748837217,31.5901446196965,31.7633816724948,31.9367875469841,32.1103637091805,32.2841115840346,32.4580325532361,32.632127953043,32.8063990721429,32.980847149554,33.155473372573,33.3302788747767,33.5052647340857,33.6804319708965,33.8557815462895,34.0313143603207,34.2070312504022,34.3829329897801,34.5590202861147,34.7352937801688,34.9117540446116,35.0884015829404,35.2652368285277,35.4422601437953,35.6194718195211,35.7968720742808,35.9744610540262,36.152238831804,36.3302054076141,36.50836070841,36.6867045882397,36.8652368285277,37.043957138496,37.2228651557227,37.4019604468355,37.5812425083369,37.7607107675579,37.9403645837355,38.1202032492096,38.300225990734,38.4804319708965,38.6608202896413,38.8413899858878,39.0221400392396,39.2030693717762,39.3841768499206,39.5654612863763,39.746921442125,39.928556028479,40.1103637091805,40.2923431025397,40.474492783606,40.6568112863632,40.8392971059439,41.021948700854,41.2047644952025,41.3877428809288,41.5708822200228,41.7541808467308,41.9376370697418,42.1212491743497,42.3050154245856,42.4889340653167,42.6730033243061,42.8572214142315,43.0415865346572,43.2260968739584,43.4107506111931,43.5955459179203,43.7804809599622,43.9655538991076,44.1507628947564,44.3361061055031,44.5215816906585,44.7071878117089,44.8929226337127,45.0787843266338,45.2647710666123,45.4508810371721,45.6371124303669,45.823463447864,46.0099323019677,46.1965172165829,46.3832164281195,46.57002818634,46.75695075515,46.9439824133349,47.1311214552419,47.3183661914116,47.5057149491582,47.693166073102,47.8807179256545,48.0683688874582,48.2561173577835,48.4439617548831,48.6319005163074,48.8199320991803,49.0080549804393,49.1962676570409,49.3845686461319,49.5729564851895,49.7614297321322,49.949986965401,50.1386267840148,50.3273478075998,50.5161486763957,50.7050280512385,50.8939846135235,51.0830170651473,51.2721241284321,51.4613045460326,51.6505570808267,51.8398805157916,52.0292736538659,52.2187353177992,52.4082643499894,52.5978596123098,52.7875199859265,52.977244371106,53.167031687015,53.3568808715137,53.5467908809409,53.7367606898944,53.9267892910056,54.1168756947098,54.3070189290123,54.4972180392507,54.6874720878551,54.8777801541055,55.0681413338864,55.2585547394417,55.4490194991264,55.6395347571595,55.830099673375,56.0207134229739,56.2113751962759,56.4020841984717,56.5928396493768,56.7836407831852,56.9744868482256,57.1653771067181,57.3563108345336,57.547287320954,57.7383058684356,57.9293657923734,58.120466420869,58.3116070945002,58.5027871660931,58.6940060004973,58.8852629743635,59.0765574759239,59.2678889047758],&quot;yUpper&quot;:[9.93211109522423,10.1234425240761,10.3147370256365,10.5059939995027,10.6972128339069,10.8883929054998,11.079533579131,11.2706342076266,11.4616941315644,11.6527126790459,11.8436891654664,12.0346228932819,12.2255131517744,12.4163592168148,12.6071603506232,12.7979158015282,12.9886248037241,13.1792865770261,13.369900326625,13.5604652428405,13.7509805008736,13.9414452605583,14.1318586661136,14.3222198458945,14.5125279121449,14.7027819607493,14.8929810709877,15.0831243052902,15.2732107089944,15.4632393101056,15.6532091190591,15.8431191284863,16.032968312985,16.222755628894,16.4124800140735,16.6021403876902,16.7917356500106,16.9812646822008,17.1707263461341,17.3601194842084,17.5494429191733,17.7386954539674,17.9278758715679,18.1169829348527,18.3060153864764,18.4949719487615,18.6838513236043,18.8726521924001,19.0613732159852,19.250013034599,19.4385702678678,19.6270435148105,19.8154313538681,20.003732342959,20.1919450195607,20.3800679008197,20.5680994836926,20.7560382451169,20.9438826422165,21.1316311125418,21.3192820743455,21.506833926898,21.6942850508418,21.8816338085884,22.0688785447581,22.2560175866651,22.44304924485,22.62997181366,22.8167835718805,23.0034827834171,23.1900676980323,23.376536552136,23.5628875696331,23.7491189628279,23.9352289333877,24.1212156733662,24.3070773662873,24.4928121882911,24.6784183093415,24.8638938944969,25.0492371052436,25.2344461008924,25.4195190400378,25.6044540820797,25.7892493888069,25.9739031260416,26.1584134653428,26.3427785857685,26.5269966756939,26.7110659346833,26.8949845754144,27.0787508256503,27.2623629302582,27.4458191532692,27.6291177799772,27.8122571190712,27.9952355047975,28.178051299146,28.3607028940561,28.5431887136368,28.725507216394,28.9076568974603,29.0896362908195,29.271443971521,29.453078557875,29.6345387136237,29.8158231500794,29.9969306282238,30.1778599607604,30.3586100141122,30.5391797103587,30.7195680291035,30.899774009266,31.0797967507904,31.2596354162645,31.4392892324421,31.6187574916631,31.7980395531645,31.9771348442773,32.156042861504,32.3347631714723,32.5132954117603,32.69163929159,32.8697945923859,33.047761168196,33.2255389459738,33.4031279257192,33.5805281804789,33.7577398562047,33.9347631714723,34.1115984170596,34.2882459553884,34.4647062198312,34.6409797138853,34.8170670102199,34.9929687495978,35.1686856396793,35.3442184537105,35.5195680291035,35.6947352659143,35.8697211252233,36.044526627427,36.219152850446,36.3936009278571,36.567872046957,36.7419674467639,36.9158884159654,37.0896362908195,37.2632124530158,37.4366183275052,37.6098553803035,37.7829251162783,37.9558290769237,38.1285688381309,38.3011460079601,38.4735622244216,38.6458191532692,38.8179184858137,38.9898619367615,39.1616512420811,39.3332881569056,39.5047744534716,39.6761119191018,39.8473023542317,40.018347570486,40.1892493888069,40.3600096376352,40.5306301511489,40.7011127675591,40.8714593274658,41.0416716722746,41.2117516426748,41.38170107718,41.5515218107317,41.7212156733662,41.8907844889433,42.060230073939,42.2295542362998,42.3987587743582,42.5678454758101,42.7368161167504,42.9056724607694,43.0744162581045,43.24304924485,43.4115731422207,43.5799896558692,43.7483004752551,43.916507273064,44.0846117046757,44.2526154076788,44.4205200014307,44.588327086661,44.7560382451169,44.9236550392481,45.0911790119308,45.2586116862273,45.4259545651813,45.5932091316459,45.7603768481438,45.9274591567567,46.0944574790434,46.2613732159852,46.4282077479557,46.5949624347154,46.7616386154281,46.9282376086987,47.0947607126304,47.2612092049012,47.4275843428563,47.5938873636178,47.7601194842084,47.9262819016896,48.0923757933119,48.2584023166773,48.4243626099124,48.5902577918512,48.7560889622274,48.9218572018739,49.0875635729307,49.2532091190591,49.4187948656612,49.5843218201055,49.7497909719568,49.91520329321,50.0805597385271,50.2458612454782,50.4111087347834,50.576303110558,50.7414452605583,50.9065360564291,51.0715763539516,51.2365669932916,51.4015087992483,51.5664025815019,51.7312491348616,51.8960492395121,52.0608036612592,52.2255131517744,52.3901784488374,52.5548002765775,52.7193793457126,52.8839163537866,53.0484119854044,53.2128669124643,53.3772817943887,53.5416572783513,53.7059939995027,53.870292581192,54.0345536351872,54.1987777618909]},&quot;name&quot;:&quot;Wildtype&quot;,&quot;bestFitLineEnabled&quot;:true,&quot;bands95CIEnabled&quot;:false,&quot;equationEnabled&quot;:false,&quot;pValueEnabled&quot;:false,&quot;rSquaredEnabled&quot;:false,&quot;standardErrorEnabled&quot;:false},{&quot;analysisId&quot;:&quot;f7926fe9f3b24126a152aeb25065f236&quot;,&quot;analysisType&quot;:&quot;LINEAR_REGRESSION&quot;,&quot;predictionsAndConfidenceIntervalsBand&quot;:{&quot;x&quot;:[5,5.08032128514056,5.16064257028112,5.24096385542169,5.32128514056225,5.40160642570281,5.48192771084337,5.56224899598394,5.6425702811245,5.72289156626506,5.80321285140562,5.88353413654619,5.96385542168675,6.04417670682731,6.12449799196787,6.20481927710843,6.285140562249,6.36546184738956,6.44578313253012,6.52610441767068,6.60642570281125,6.68674698795181,6.76706827309237,6.84738955823293,6.92771084337349,7.00803212851406,7.08835341365462,7.16867469879518,7.24899598393574,7.32931726907631,7.40963855421687,7.48995983935743,7.57028112449799,7.65060240963855,7.73092369477912,7.81124497991968,7.89156626506024,7.9718875502008,8.05220883534136,8.13253012048193,8.21285140562249,8.29317269076305,8.37349397590361,8.45381526104418,8.53413654618474,8.6144578313253,8.69477911646586,8.77510040160643,8.85542168674699,8.93574297188755,9.01606425702811,9.09638554216868,9.17670682730924,9.2570281124498,9.33734939759036,9.41767068273092,9.49799196787149,9.57831325301205,9.65863453815261,9.73895582329317,9.81927710843373,9.8995983935743,9.97991967871486,10.0602409638554,10.140562248996,10.2208835341365,10.3012048192771,10.3815261044177,10.4618473895582,10.5421686746988,10.6224899598394,10.7028112449799,10.7831325301205,10.863453815261,10.9437751004016,11.0240963855422,11.1044176706827,11.1847389558233,11.2650602409639,11.3453815261044,11.425702811245,11.5060240963855,11.5863453815261,11.6666666666667,11.7469879518072,11.8273092369478,11.9076305220884,11.9879518072289,12.0682730923695,12.14859437751,12.2289156626506,12.3092369477912,12.3895582329317,12.4698795180723,12.5502008032129,12.6305220883534,12.710843373494,12.7911646586345,12.8714859437751,12.9518072289157,13.0321285140562,13.1124497991968,13.1927710843374,13.2730923694779,13.3534136546185,13.433734939759,13.5140562248996,13.5943775100402,13.6746987951807,13.7550200803213,13.8353413654618,13.9156626506024,13.995983935743,14.0763052208835,14.1566265060241,14.2369477911647,14.3172690763052,14.3975903614458,14.4779116465863,14.5582329317269,14.6385542168675,14.718875502008,14.7991967871486,14.8795180722892,14.9598393574297,15.0401606425703,15.1204819277108,15.2008032128514,15.281124497992,15.3614457831325,15.4417670682731,15.5220883534137,15.6024096385542,15.6827309236948,15.7630522088353,15.8433734939759,15.9236947791165,16.004016064257,16.0843373493976,16.1646586345382,16.2449799196787,16.3253012048193,16.4056224899598,16.4859437751004,16.566265060241,16.6465863453815,16.7269076305221,16.8072289156626,16.8875502008032,16.9678714859438,17.0481927710843,17.1285140562249,17.2088353413655,17.289156626506,17.3694779116466,17.4497991967871,17.5301204819277,17.6104417670683,17.6907630522088,17.7710843373494,17.85140562249,17.9317269076305,18.0120481927711,18.0923694779116,18.1726907630522,18.2530120481928,18.3333333333333,18.4136546184739,18.4939759036145,18.574297188755,18.6546184738956,18.7349397590361,18.8152610441767,18.8955823293173,18.9759036144578,19.0562248995984,19.136546184739,19.2168674698795,19.2971887550201,19.3775100401606,19.4578313253012,19.5381526104418,19.6184738955823,19.6987951807229,19.7791164658635,19.859437751004,19.9397590361446,20.0200803212851,20.1004016064257,20.1807228915663,20.2610441767068,20.3413654618474,20.421686746988,20.5020080321285,20.5823293172691,20.6626506024096,20.7429718875502,20.8232931726908,20.9036144578313,20.9839357429719,21.0642570281125,21.144578313253,21.2248995983936,21.3052208835341,21.3855421686747,21.4658634538153,21.5461847389558,21.6265060240964,21.7068273092369,21.7871485943775,21.8674698795181,21.9477911646586,22.0281124497992,22.1084337349398,22.1887550200803,22.2690763052209,22.3493975903614,22.429718875502,22.5100401606426,22.5903614457831,22.6706827309237,22.7510040160643,22.8313253012048,22.9116465863454,22.9919678714859,23.0722891566265,23.1526104417671,23.2329317269076,23.3132530120482,23.3935742971888,23.4738955823293,23.5542168674699,23.6345381526104,23.714859437751,23.7951807228916,23.8755020080321,23.9558232931727,24.0361445783133,24.1164658634538,24.1967871485944,24.2771084337349,24.3574297188755,24.4377510040161,24.5180722891566,24.5983935742972,24.6787148594378,24.7590361445783,24.8393574297189,24.9196787148594,25],&quot;y&quot;:[64.9333333333334,65.423828647925,65.9143239625167,66.4048192771085,66.8953145917002,67.3858099062919,67.8763052208836,68.3668005354752,68.8572958500669,69.3477911646586,69.8382864792503,70.3287817938421,70.8192771084337,71.3097724230254,71.8002677376171,72.2907630522089,72.7812583668006,73.2717536813923,73.762248995984,74.2527443105757,74.7432396251673,75.233734939759,75.7242302543507,76.2147255689424,76.7052208835342,77.1957161981259,77.6862115127175,78.1767068273093,78.6672021419009,79.1576974564927,79.6481927710844,80.1386880856761,80.6291834002677,81.1196787148594,81.6101740294511,82.1006693440428,82.5911646586346,83.0816599732262,83.5721552878179,84.0626506024096,84.5531459170014,85.0436412315931,85.5341365461848,86.0246318607765,86.5151271753681,87.0056224899598,87.4961178045515,87.9866131191433,88.4771084337349,88.9676037483266,89.4580990629184,89.9485943775101,90.4390896921018,90.9295850066934,91.4200803212852,91.9105756358769,92.4010709504686,92.8915662650602,93.3820615796519,93.8725568942436,94.3630522088353,94.8535475234271,95.3440428380187,95.8345381526104,96.3250334672021,96.8155287817939,97.3060240963856,97.7965194109773,98.287014725569,98.7775100401606,99.2680053547523,99.758500669344,100.248995983936,100.739491298527,101.229986613119,101.720481927711,102.210977242303,102.701472556894,103.191967871486,103.682463186078,104.172958500669,104.663453815261,105.153949129853,105.644444444444,106.134939759036,106.625435073628,107.11593038822,107.606425702811,108.096921017403,108.587416331995,109.077911646586,109.568406961178,110.05890227577,110.549397590361,111.039892904953,111.530388219545,112.020883534137,112.511378848728,113.00187416332,113.492369477912,113.982864792503,114.473360107095,114.963855421687,115.454350736278,115.94484605087,116.435341365462,116.925836680054,117.416331994645,117.906827309237,118.397322623829,118.88781793842,119.378313253012,119.868808567604,120.359303882195,120.849799196787,121.340294511379,121.830789825971,122.321285140562,122.811780455154,123.302275769746,123.792771084337,124.283266398929,124.773761713521,125.264257028112,125.754752342704,126.245247657296,126.735742971888,127.226238286479,127.716733601071,128.207228915663,128.697724230254,129.188219544846,129.678714859438,130.169210174029,130.659705488621,131.150200803213,131.640696117805,132.131191432396,132.621686746988,133.11218206158,133.602677376171,134.093172690763,134.583668005355,135.074163319946,135.564658634538,136.05515394913,136.545649263722,137.036144578313,137.526639892905,138.017135207497,138.507630522088,138.99812583668,139.488621151272,139.979116465863,140.469611780455,140.960107095047,141.450602409639,141.94109772423,142.431593038822,142.922088353414,143.412583668005,143.903078982597,144.393574297189,144.88406961178,145.374564926372,145.865060240964,146.355555555556,146.846050870147,147.336546184739,147.827041499331,148.317536813922,148.808032128514,149.298527443106,149.789022757697,150.279518072289,150.770013386881,151.260508701473,151.751004016064,152.241499330656,152.731994645248,153.222489959839,153.712985274431,154.203480589023,154.693975903614,155.184471218206,155.674966532798,156.16546184739,156.655957161981,157.146452476573,157.636947791165,158.127443105756,158.617938420348,159.10843373494,159.598929049531,160.089424364123,160.579919678715,161.070414993307,161.560910307898,162.05140562249,162.541900937082,163.032396251673,163.522891566265,164.013386880857,164.503882195448,164.99437751004,165.484872824632,165.975368139224,166.465863453815,166.956358768407,167.446854082999,167.93734939759,168.427844712182,168.918340026774,169.408835341365,169.899330655957,170.389825970549,170.880321285141,171.370816599732,171.861311914324,172.351807228916,172.842302543507,173.332797858099,173.823293172691,174.313788487282,174.804283801874,175.294779116466,175.785274431058,176.275769745649,176.766265060241,177.256760374833,177.747255689424,178.237751004016,178.728246318608,179.218741633199,179.709236947791,180.199732262383,180.690227576975,181.180722891566,181.671218206158,182.16171352075,182.652208835341,183.142704149933,183.633199464525,184.123694779116,184.614190093708,185.1046854083,185.595180722892,186.085676037483,186.576171352075,187.066666666667],&quot;yLower&quot;:[72.8618327195528,73.3099300234509,73.7581428418836,74.2064730530079,74.6549225705322,75.1034933443939,75.5521873614463,76.0010066461535,76.4499532612951,76.899029308678,77.3482369298566,77.7975783068609,78.2470556629315,78.6966712632617,79.1464274157459,79.5963264717337,80.0463708267896,80.4965629214572,80.9469052420282,81.3974003213134,81.8480507394174,82.2988591245152,82.7498281536283,83.2009605534026,83.6522591008833,84.1037266242888,84.555366003781,85.0071801722299,85.4591721159732,85.9113448755678,86.363701546532,86.8162452800775,87.268979283828,87.7219068225241,88.1750312187116,88.6283558534109,89.0818841667662,89.5356196586711,89.9895658893697,90.443726480028,90.898105113276,91.3527055337151,91.8075315483893,92.2625870272162,92.7178759033752,93.1734021736489,93.6291698987144,94.0851832033807,94.5414462767686,94.9979633724285,95.4547388083923,95.9117769671556,96.3690822955845,96.8266593047433,97.2845125696392,97.7426467288765,98.2010664842188,98.6597766000512,99.1187819027393,99.5780872798787,100.03769767943,100.497618108734,100.957853633402,101.418409376077,101.879290515054,102.340502282763,102.802049964107,103.263938894643,103.72617445861,104.188762086789,104.651707254209,105.115015477662,105.578692313062,106.04274335261,106.507174221781,106.971990576123,107.437198097867,107.902802492341,108.368809484194,108.83522481342,109.302054231187,109.769303495468,110.236978366477,110.705084601908,111.173627951984,111.642614154308,112.11204892854,112.581937970881,113.052286948385,113.523101493106,113.994387196078,114.466149601144,114.938394198643,115.411126418965,115.884351625989,116.358075110409,116.832302082972,117.307037667637,117.782286894679,118.258054693739,118.734345886859,119.211165181509,119.688517163623,120.166406290678,120.644836884821,121.123813126085,121.603339045691,122.08341851949,122.564055261536,123.045252817842,123.527014560318,124.009343680927,124.492243186087,124.975715891315,125.459764416174,125.944391179502,126.429598394975,126.915388067002,127.401761986984,127.888721729945,128.376268651541,128.864403885487,129.353128341384,129.842442702971,130.33234742681,130.822842741401,131.313928646746,131.805604914342,132.297871087629,132.790726482866,133.284170190453,133.778201076677,134.272817785877,134.768018743034,135.263802156745,135.7601660226,136.257108126924,136.754626050879,137.252717174903,137.751378683477,138.250607570185,138.750400643062,139.250754530199,139.751665685584,140.253130395161,140.755144783081,141.257704818121,141.76080632025,142.264444967319,142.768616301853,143.273315737916,143.778538568039,144.284279970181,144.790535014699,145.297298671319,145.804565816083,146.312331238242,146.820589647103,147.329335678788,147.838563902906,148.348268829117,148.858444913579,149.369086565258,149.880188152101,150.391744007053,150.903748433912,151.41619571302,151.929080106771,152.442395864946,152.956137229848,153.470298441265,153.984873741222,154.499857378552,155.015243613262,155.531026720701,156.047200995543,156.563760755555,157.080700345191,157.598014138974,158.115696544704,158.633742006468,159.152145007472,159.670900072689,160.190001771336,160.709444719175,161.229223580649,161.749333070856,162.269767957365,162.79052306188,163.311593261759,163.832973491391,164.354658743435,164.876644069931,165.398924583282,165.921495457123,166.444351927069,166.967489291356,167.490902911381,168.014588212136,168.538540682556,169.062755875775,169.587229409299,170.111956965094,170.636934289611,171.162157193729,171.687621552639,172.213323305663,172.73925845602,173.265423070529,173.791813279273,174.318425275209,174.845255313734,175.372299712219,175.899554849497,176.427017165325,176.954683159809,177.482549392805,178.010612483292,178.538869108725,179.067316004363,179.595949962582,180.124767832171,180.653766517611,181.182942978346,181.712294228037,182.241817333815,182.771509415518,183.301367644927,183.831389244997,184.361571489083,184.891911700162,185.42240725006,185.953055558673,186.483854093188,187.014800367316,187.545891940512,188.077126417211,188.608501446064,189.140014719177,189.671663971356,190.203446979361,190.735361561161,191.267405575203,191.799576919679,192.33187353181,192.864293387132,193.396834498791,193.92949491685,194.462272727601,194.995166052886],&quot;yUpper&quot;:[57.0048339471139,57.5377272723992,58.0705050831499,58.603165501209,59.1357066128681,59.6681264681898,60.2004230803208,60.732594424797,61.2646384388388,61.7965530206393,62.3283360286441,62.8599852808233,63.391498553936,63.9228735827892,64.4541080594884,64.985199632684,65.5161459068116,66.0469444413273,66.5775927499397,67.1080882998379,67.6384285109173,68.1686107550029,68.6986323550732,69.2284905844823,69.758182666185,70.2877057719629,70.8170570216541,71.3462334823886,71.8752321678287,72.4040500374175,72.9326839956367,73.4611308912746,73.9893875167075,74.5174506071948,75.0453168401907,75.5729828346748,76.1004451505029,76.6277002877814,77.1547446862662,77.6815747247913,78.2081867207267,78.734576929471,79.2607415439802,79.7866766943367,80.3123784473611,80.8378428062708,81.3630657103887,81.8880430349058,82.4127705907013,82.9372441242248,83.4614593174444,83.9854117878645,84.509097088619,85.0325107086436,85.5556480729311,86.0785045428772,86.6010754167183,87.1233559300693,87.6453412565646,88.1670265086086,88.6884067382409,89.2094769381202,89.7302320426351,90.2506669291437,90.7707764193507,91.290555280825,91.8099982286642,92.3290999273114,92.8478549925284,93.3662579935319,93.8843034552959,94.4019858610259,94.9192996548092,95.4362392444447,95.9527990044574,96.4689732792988,96.9847563867383,97.5001426214475,98.0151262587777,98.5297015587349,99.0438627701515,99.5576041350541,100.070919893229,100.58380428698,101.096251566088,101.608255992947,102.119811847899,102.630913434742,103.141555086421,103.651731170883,104.161436097094,104.670664321212,105.179410352897,105.687668761758,106.195434183917,106.702701328681,107.209464985301,107.715720029819,108.221461431961,108.726684262084,109.231383698147,109.735555032681,110.23919367975,110.742295181879,111.244855216919,111.746869604839,112.248334314416,112.749245469801,113.249599356938,113.749392429815,114.248621316523,114.747282825097,115.245373949121,115.742891873076,116.2398339774,116.736197843255,117.231981256966,117.727182214123,118.221798923323,118.715829809547,119.209273517134,119.702128912371,120.194395085658,120.686071353254,121.177157258599,121.66765257319,122.157557297029,122.646871658616,123.135596114513,123.623731348459,124.111278270055,124.598238013016,125.084611932998,125.570401605025,126.055608820498,126.540235583826,127.024284108685,127.507756813913,127.990656319073,128.472985439682,128.954747182158,129.435944738464,129.91658148051,130.396660954309,130.876186873915,131.355163115179,131.833593709322,132.311482836377,132.788834818491,133.265654113141,133.741945306261,134.217713105321,134.692962332362,135.167697917028,135.641924889591,136.115648374011,136.588873581035,137.061605801357,137.533850398856,138.005612803922,138.476898506894,138.947713051615,139.418062029119,139.88795107146,140.357385845692,140.826372048016,141.294915398092,141.763021633523,142.230696504532,142.697945768813,143.16477518658,143.631190515806,144.097197507659,144.562801902133,145.028009423877,145.492825778219,145.95725664739,146.421307686938,146.884984522338,147.348292745791,147.811237913211,148.27382554139,148.736061105357,149.197950035893,149.659497717237,150.120709484946,150.581590623923,151.042146366598,151.502381891266,151.96230232057,152.421912720121,152.881218097261,153.340223399949,153.798933515781,154.257353271124,154.715487430361,155.173340695257,155.630917704416,156.088223032844,156.545261191608,157.002036627572,157.458553723231,157.914816796619,158.370830101286,158.826597826351,159.282124096625,159.737412972784,160.192468451611,160.647294466285,161.101894886724,161.556273519972,162.01043411063,162.464380341329,162.918115833234,163.371644146589,163.824968781288,164.278093177476,164.731020716172,165.183754719923,165.636298453468,166.088655124432,166.540827884027,166.99281982777,167.444633996219,167.896273375711,168.347740899117,168.799039446597,169.250171846372,169.701140875485,170.151949260583,170.602599678687,171.053094757972,171.503437078543,171.95362917321,172.403673528266,172.853572584254,173.303328736738,173.752944337068,174.202421693139,174.651763070143,175.100970691322,175.550046738705,175.998993353846,176.447812638554,176.896506655606,177.345077429468,177.793526946992,178.241857158116,178.690069976549,179.138167280447]},&quot;name&quot;:&quot;Mutant&quot;,&quot;bestFitLineEnabled&quot;:true,&quot;bands95CIEnabled&quot;:false,&quot;equationEnabled&quot;:false,&quot;pValueEnabled&quot;:false,&quot;rSquaredEnabled&quot;:false,&quot;standardErrorEnabled&quot;:false}],&quot;markingsStyles&quot;:{&quot;color&quot;:&quot;MATCHING_DARKER&quot;,&quot;strokeWidth&quot;:1.5},&quot;confidenceIntervalStyles&quot;:{&quot;style&quot;:&quot;FILLED&quot;,&quot;fillColor&quot;:&quot;MATCHING_EXACT&quot;,&quot;strokeColor&quot;:&quot;MATCHING_DARKER&quot;,&quot;strokeWidth&quot;:1.5,&quot;dashLength&quot;:4},&quot;concentrationAt50Styles&quot;:{&quot;color&quot;:&quot;MATCHING_DARKER&quot;,&quot;strokeWidth&quot;:1,&quot;dashLength&quot;:3}},&quot;indexOverrides&quot;:{}},&quot;size&quot;:{&quot;x&quot;:347.3171844482422,&quot;y&quot;:285.2265625},&quot;spreadsheetId&quot;:&quot;b5be01c1-1933-4f2b-8459-a0f895d60a20&quot;,&quot;analysisId&quot;:&quot;f7926fe9f3b24126a152aeb25065f236&quot;},&quot;relativeTransform&quot;:{&quot;translate&quot;:{&quot;x&quot;:-4.388282775878906,&quot;y&quot;:-14.61328125},&quot;rotate&quot;:0,&quot;skewX&quot;:0,&quot;scale&quot;:{&quot;x&quot;:1,&quot;y&quot;:1}},&quot;parent&quot;:{&quot;type&quot;:&quot;CHILD&quot;,&quot;parentId&quot;:&quot;23a9c634-3f50-4c40-a4f2-2b46871fc43b&quot;,&quot;order&quot;:&quot;5&quot;}},&quot;2cb33bc6-89e1-457a-a803-1b447e9af53e&quot;:{&quot;type&quot;:&quot;FIGURE_OBJECT&quot;,&quot;id&quot;:&quot;2cb33bc6-89e1-457a-a803-1b447e9af53e&quot;,&quot;legend&quot;:{&quot;bounds&quot;:{&quot;left&quot;:-4,&quot;top&quot;:-4,&quot;width&quot;:70.72969055175781,&quot;height&quot;:40}},&quot;graphPart&quot;:{&quot;type&quot;:&quot;LEGEND&quot;},&quot;anchorTransform&quot;:{&quot;parentAnchorX&quot;:0.5,&quot;parentAnchorY&quot;:-0.5,&quot;childAnchorX&quot;:-0.7,&quot;childAnchorY&quot;:-0.5,&quot;rotate&quot;:0},&quot;relativeTransform&quot;:{&quot;translate&quot;:{&quot;x&quot;:0,&quot;y&quot;:0}},&quot;parent&quot;:{&quot;type&quot;:&quot;CHILD&quot;,&quot;parentId&quot;:&quot;caf51949-75f0-444f-bcbd-28acc336f3e1&quot;,&quot;order&quot;:&quot;5&quot;}},&quot;c6e7ab51-c8c0-4327-996f-e7abef930f8d&quot;:{&quot;type&quot;:&quot;FIGURE_OBJECT&quot;,&quot;id&quot;:&quot;c6e7ab51-c8c0-4327-996f-e7abef930f8d&quot;,&quot;text&quot;:{&quot;format&quot;:&quot;BETTER_TEXT&quot;,&quot;size&quot;:{&quot;x&quot;:400,&quot;y&quot;:24},&quot;targetSize&quot;:{&quot;x&quot;:400,&quot;y&quot;:24},&quot;textData&quot;:{&quot;lines&quot;:[{&quot;runs&quot;:[{&quot;style&quot;:{&quot;fontFamily&quot;:&quot;Roboto&quot;,&quot;fontSize&quot;:18.666666666666664,&quot;color&quot;:&quot;#171717&quot;,&quot;letterSpacing&quot;:1.15,&quot;fontWeight&quot;:&quot;bold&quot;,&quot;decoration&quot;:&quot;none&quot;,&quot;fontStyle&quot;:&quot;normal&quot;,&quot;script&quot;:&quot;none&quot;},&quot;range&quot;:[0,10]}],&quot;text&quot;:&quot;Fake Data 2&quot;}],&quot;verticalAlign&quot;:&quot;CENTER&quot;,&quot;alignment&quot;:&quot;center&quot;,&quot;lineSpacing&quot;:&quot;normal&quot;,&quot;_lastCaretLocation&quot;:{&quot;lineIndex&quot;:0,&quot;runIndex&quot;:-1,&quot;charIndex&quot;:-1,&quot;endOfLine&quot;:true}}},&quot;graphPart&quot;:{&quot;type&quot;:&quot;MAIN_TITLE&quot;},&quot;anchorTransform&quot;:{&quot;parentAnchorX&quot;:0,&quot;parentAnchorY&quot;:-0.5,&quot;childAnchorX&quot;:0,&quot;childAnchorY&quot;:1,&quot;rotate&quot;:0},&quot;relativeTransform&quot;:{&quot;translate&quot;:{&quot;x&quot;:0,&quot;y&quot;:-22}},&quot;parent&quot;:{&quot;type&quot;:&quot;CHILD&quot;,&quot;parentId&quot;:&quot;caf51949-75f0-444f-bcbd-28acc336f3e1&quot;,&quot;order&quot;:&quot;7&quot;}},&quot;c7a40191-abcf-4cfe-bbc9-472ca487dbd9&quot;:{&quot;type&quot;:&quot;FIGURE_OBJECT&quot;,&quot;id&quot;:&quot;c7a40191-abcf-4cfe-bbc9-472ca487dbd9&quot;,&quot;text&quot;:{&quot;format&quot;:&quot;BETTER_TEXT&quot;,&quot;size&quot;:{&quot;x&quot;:200,&quot;y&quot;:24},&quot;targetSize&quot;:{&quot;x&quot;:200,&quot;y&quot;:24},&quot;textData&quot;:{&quot;lines&quot;:[{&quot;runs&quot;:[{&quot;style&quot;:{&quot;fontFamily&quot;:&quot;Roboto&quot;,&quot;fontSize&quot;:16,&quot;color&quot;:&quot;#171717&quot;,&quot;letterSpacing&quot;:1.15,&quot;fontWeight&quot;:&quot;bold&quot;,&quot;decoration&quot;:&quot;none&quot;,&quot;fontStyle&quot;:&quot;normal&quot;,&quot;script&quot;:&quot;none&quot;},&quot;range&quot;:[0,7]}],&quot;text&quot;:&quot;Random X&quot;}],&quot;verticalAlign&quot;:&quot;CENTER&quot;,&quot;alignment&quot;:&quot;center&quot;,&quot;lineSpacing&quot;:&quot;normal&quot;,&quot;_lastCaretLocation&quot;:{&quot;lineIndex&quot;:0,&quot;runIndex&quot;:-1,&quot;charIndex&quot;:-1,&quot;endOfLine&quot;:true}}},&quot;graphPart&quot;:{&quot;type&quot;:&quot;X_AXIS_TITLE&quot;},&quot;anchorTransform&quot;:{&quot;parentAnchorX&quot;:0,&quot;parentAnchorY&quot;:0.5,&quot;childAnchorX&quot;:0,&quot;childAnchorY&quot;:-0.7,&quot;rotate&quot;:0},&quot;relativeTransform&quot;:{&quot;translate&quot;:{&quot;x&quot;:0,&quot;y&quot;:0}},&quot;parent&quot;:{&quot;type&quot;:&quot;CHILD&quot;,&quot;parentId&quot;:&quot;caf51949-75f0-444f-bcbd-28acc336f3e1&quot;,&quot;order&quot;:&quot;8&quot;}},&quot;1416e8b2-8059-4915-9ef1-c9dbd71e306d&quot;:{&quot;type&quot;:&quot;FIGURE_OBJECT&quot;,&quot;id&quot;:&quot;1416e8b2-8059-4915-9ef1-c9dbd71e306d&quot;,&quot;text&quot;:{&quot;format&quot;:&quot;BETTER_TEXT&quot;,&quot;size&quot;:{&quot;x&quot;:200,&quot;y&quot;:24},&quot;targetSize&quot;:{&quot;x&quot;:200,&quot;y&quot;:24},&quot;textData&quot;:{&quot;lines&quot;:[{&quot;runs&quot;:[{&quot;style&quot;:{&quot;fontFamily&quot;:&quot;Roboto&quot;,&quot;fontSize&quot;:16,&quot;color&quot;:&quot;#171717&quot;,&quot;letterSpacing&quot;:1.15,&quot;fontWeight&quot;:&quot;bold&quot;,&quot;decoration&quot;:&quot;none&quot;,&quot;fontStyle&quot;:&quot;normal&quot;,&quot;script&quot;:&quot;none&quot;},&quot;range&quot;:[0,7]}],&quot;text&quot;:&quot;Random Y&quot;}],&quot;verticalAlign&quot;:&quot;CENTER&quot;,&quot;alignment&quot;:&quot;center&quot;,&quot;lineSpacing&quot;:&quot;normal&quot;,&quot;_lastCaretLocation&quot;:{&quot;lineIndex&quot;:0,&quot;runIndex&quot;:-1,&quot;charIndex&quot;:-1,&quot;endOfLine&quot;:true}}},&quot;graphPart&quot;:{&quot;type&quot;:&quot;Y_AXIS_TITLE&quot;},&quot;anchorTransform&quot;:{&quot;parentAnchorX&quot;:-0.5,&quot;parentAnchorY&quot;:0,&quot;childAnchorX&quot;:0,&quot;childAnchorY&quot;:0.7,&quot;rotate&quot;:-1.5707963267948966},&quot;relativeTransform&quot;:{&quot;translate&quot;:{&quot;x&quot;:0,&quot;y&quot;:0}},&quot;parent&quot;:{&quot;type&quot;:&quot;CHILD&quot;,&quot;parentId&quot;:&quot;caf51949-75f0-444f-bcbd-28acc336f3e1&quot;,&quot;order&quot;:&quot;9&quot;}},&quot;a3d6c102-b8b0-4226-b99d-149f4877b86e&quot;:{&quot;type&quot;:&quot;FIGURE_OBJECT&quot;,&quot;id&quot;:&quot;a3d6c102-b8b0-4226-b99d-149f4877b86e&quot;,&quot;parent&quot;:{&quot;type&quot;:&quot;FRAME&quot;,&quot;parentId&quot;:&quot;23a9c634-3f50-4c40-a4f2-2b46871fc43b&quot;,&quot;order&quot;:&quot;5&quot;},&quot;relativeTransform&quot;:{},&quot;path&quot;:{&quot;type&quot;:&quot;RECT&quot;,&quot;size&quot;:{&quot;x&quot;:576,&quot;y&quot;:480}},&quot;pathStyles&quot;:[{&quot;type&quot;:&quot;FILL&quot;,&quot;fillStyle&quot;:&quot;white&quot;}]},&quot;f7926fe9f3b24126a152aeb25065f236&quot;:{&quot;type&quot;:&quot;FIGURE_OBJECT&quot;,&quot;id&quot;:&quot;f7926fe9f3b24126a152aeb25065f236&quot;,&quot;analysis&quot;:{&quot;type&quot;:&quot;LINEAR_REGRESSION&quot;,&quot;inputs&quot;:{&quot;options&quot;:{&quot;forceYIntercept0&quot;:false}},&quot;inputsHash&quot;:&quot;b6d9bfc73ea00e33ec5509e2dcc110d45bbdf079&quot;,&quot;result&quot;:{&quot;type&quot;:&quot;LINEAR_REGRESSION&quot;,&quot;regressionResult&quot;:{&quot;kind&quot;:&quot;SUCCESS&quot;,&quot;regression&quot;:{&quot;Wildtype&quot;:{&quot;residuals&quot;:{&quot;1&quot;:-0.466666666666672,&quot;2&quot;:2.53333333333334,&quot;3&quot;:-1.46666666666667,&quot;4&quot;:-1.53333333333333,&quot;5&quot;:1.46666666666667,&quot;6&quot;:2.46666666666667,&quot;7&quot;:-1.6,&quot;8&quot;:-5.6,&quot;9&quot;:0.4,&quot;10&quot;:0.333333333333335,&quot;11&quot;:-1.66666666666667,&quot;12&quot;:5.33333333333334,&quot;13&quot;:0.266666666666665,&quot;14&quot;:-1.73333333333333,&quot;15&quot;:1.26666666666667},&quot;coefficients&quot;:{&quot;intercept&quot;:{&quot;estimate&quot;:1.4,&quot;stdError&quot;:1.58852724352427,&quot;tValue&quot;:0.88131947733801,&quot;pValue&quot;:0.394147829917489},&quot;x&quot;:{&quot;estimate&quot;:2.21333333333333,&quot;stdError&quot;:0.095791797018682,&quot;tValue&quot;:23.1056666877402,&quot;pValue&quot;:6.10270148096119e-12}},&quot;multipleRSquared&quot;:0.976228433769086,&quot;adjustedRSquared&quot;:0.974399851751324,&quot;fStatistic&quot;:{&quot;value&quot;:533.871833084948,&quot;numdf&quot;:1,&quot;dendf&quot;:13},&quot;pValue&quot;:6.10270148096119e-12,&quot;syX&quot;:2.62336640255441,&quot;slopeSe&quot;:0.095791797018682,&quot;slope95Ci&quot;:{&quot;lower&quot;:2.00638773750793,&quot;upper&quot;:2.42027892915874},&quot;yInterceptSe&quot;:1.58852724352427,&quot;yIntercept95Ci&quot;:{&quot;lower&quot;:-2.03180446684707,&quot;upper&quot;:4.83180446684706},&quot;xIntercept&quot;:-0.632530120481926,&quot;predictionsAndConfidenceIntervalsBand&quot;:{&quot;x&quot;:[5,5.08032128514056,5.16064257028112,5.24096385542169,5.32128514056225,5.40160642570281,5.48192771084337,5.56224899598394,5.6425702811245,5.72289156626506,5.80321285140562,5.88353413654619,5.96385542168675,6.04417670682731,6.12449799196787,6.20481927710843,6.285140562249,6.36546184738956,6.44578313253012,6.52610441767068,6.60642570281125,6.68674698795181,6.76706827309237,6.84738955823293,6.92771084337349,7.00803212851406,7.08835341365462,7.16867469879518,7.24899598393574,7.32931726907631,7.40963855421687,7.48995983935743,7.57028112449799,7.65060240963855,7.73092369477912,7.81124497991968,7.89156626506024,7.9718875502008,8.05220883534136,8.13253012048193,8.21285140562249,8.29317269076305,8.37349397590361,8.45381526104418,8.53413654618474,8.6144578313253,8.69477911646586,8.77510040160643,8.85542168674699,8.93574297188755,9.01606425702811,9.09638554216868,9.17670682730924,9.2570281124498,9.33734939759036,9.41767068273092,9.49799196787149,9.57831325301205,9.65863453815261,9.73895582329317,9.81927710843373,9.8995983935743,9.97991967871486,10.0602409638554,10.140562248996,10.2208835341365,10.3012048192771,10.3815261044177,10.4618473895582,10.5421686746988,10.6224899598394,10.7028112449799,10.7831325301205,10.863453815261,10.9437751004016,11.0240963855422,11.1044176706827,11.1847389558233,11.2650602409639,11.3453815261044,11.425702811245,11.5060240963855,11.5863453815261,11.6666666666667,11.7469879518072,11.8273092369478,11.9076305220884,11.9879518072289,12.0682730923695,12.14859437751,12.2289156626506,12.3092369477912,12.3895582329317,12.4698795180723,12.5502008032129,12.6305220883534,12.710843373494,12.7911646586345,12.8714859437751,12.9518072289157,13.0321285140562,13.1124497991968,13.1927710843374,13.2730923694779,13.3534136546185,13.433734939759,13.5140562248996,13.5943775100402,13.6746987951807,13.7550200803213,13.8353413654618,13.9156626506024,13.995983935743,14.0763052208835,14.1566265060241,14.2369477911647,14.3172690763052,14.3975903614458,14.4779116465863,14.5582329317269,14.6385542168675,14.718875502008,14.7991967871486,14.8795180722892,14.9598393574297,15.0401606425703,15.1204819277108,15.2008032128514,15.281124497992,15.3614457831325,15.4417670682731,15.5220883534137,15.6024096385542,15.6827309236948,15.7630522088353,15.8433734939759,15.9236947791165,16.004016064257,16.0843373493976,16.1646586345382,16.2449799196787,16.3253012048193,16.4056224899598,16.4859437751004,16.566265060241,16.6465863453815,16.7269076305221,16.8072289156626,16.8875502008032,16.9678714859438,17.0481927710843,17.1285140562249,17.2088353413655,17.289156626506,17.3694779116466,17.4497991967871,17.5301204819277,17.6104417670683,17.6907630522088,17.7710843373494,17.85140562249,17.9317269076305,18.0120481927711,18.0923694779116,18.1726907630522,18.2530120481928,18.3333333333333,18.4136546184739,18.4939759036145,18.574297188755,18.6546184738956,18.7349397590361,18.8152610441767,18.8955823293173,18.9759036144578,19.0562248995984,19.136546184739,19.2168674698795,19.2971887550201,19.3775100401606,19.4578313253012,19.5381526104418,19.6184738955823,19.6987951807229,19.7791164658635,19.859437751004,19.9397590361446,20.0200803212851,20.1004016064257,20.1807228915663,20.2610441767068,20.3413654618474,20.421686746988,20.5020080321285,20.5823293172691,20.6626506024096,20.7429718875502,20.8232931726908,20.9036144578313,20.9839357429719,21.0642570281125,21.144578313253,21.2248995983936,21.3052208835341,21.3855421686747,21.4658634538153,21.5461847389558,21.6265060240964,21.7068273092369,21.7871485943775,21.8674698795181,21.9477911646586,22.0281124497992,22.1084337349398,22.1887550200803,22.2690763052209,22.3493975903614,22.429718875502,22.5100401606426,22.5903614457831,22.6706827309237,22.7510040160643,22.8313253012048,22.9116465863454,22.9919678714859,23.0722891566265,23.1526104417671,23.2329317269076,23.3132530120482,23.3935742971888,23.4738955823293,23.5542168674699,23.6345381526104,23.714859437751,23.7951807228916,23.8755020080321,23.9558232931727,24.0361445783133,24.1164658634538,24.1967871485944,24.2771084337349,24.3574297188755,24.4377510040161,24.5180722891566,24.5983935742972,24.6787148594378,24.7590361445783,24.8393574297189,24.9196787148594,25],&quot;y&quot;:[12.4666666666667,12.6444444444444,12.8222222222222,13,13.1777777777778,13.3555555555556,13.5333333333333,13.7111111111111,13.8888888888889,14.0666666666667,14.2444444444444,14.4222222222222,14.6,14.7777777777778,14.9555555555556,15.1333333333333,15.3111111111111,15.4888888888889,15.6666666666667,15.8444444444444,16.0222222222222,16.2,16.3777777777778,16.5555555555556,16.7333333333333,16.9111111111111,17.0888888888889,17.2666666666667,17.4444444444444,17.6222222222222,17.8,17.9777777777778,18.1555555555556,18.3333333333333,18.5111111111111,18.6888888888889,18.8666666666667,19.0444444444444,19.2222222222222,19.4,19.5777777777778,19.7555555555556,19.9333333333333,20.1111111111111,20.2888888888889,20.4666666666667,20.6444444444444,20.8222222222222,21,21.1777777777778,21.3555555555556,21.5333333333333,21.7111111111111,21.8888888888889,22.0666666666667,22.2444444444444,22.4222222222222,22.6,22.7777777777778,22.9555555555556,23.1333333333333,23.3111111111111,23.4888888888889,23.6666666666667,23.8444444444444,24.0222222222222,24.2,24.3777777777778,24.5555555555556,24.7333333333333,24.9111111111111,25.0888888888889,25.2666666666667,25.4444444444444,25.6222222222222,25.8,25.9777777777778,26.1555555555555,26.3333333333333,26.5111111111111,26.6888888888889,26.8666666666667,27.0444444444444,27.2222222222222,27.4,27.5777777777778,27.7555555555556,27.9333333333333,28.1111111111111,28.2888888888889,28.4666666666667,28.6444444444444,28.8222222222222,29,29.1777777777778,29.3555555555555,29.5333333333333,29.7111111111111,29.8888888888889,30.0666666666667,30.2444444444444,30.4222222222222,30.6,30.7777777777778,30.9555555555556,31.1333333333333,31.3111111111111,31.4888888888889,31.6666666666667,31.8444444444444,32.0222222222222,32.2,32.3777777777778,32.5555555555556,32.7333333333333,32.9111111111111,33.0888888888889,33.2666666666667,33.4444444444444,33.6222222222222,33.8,33.9777777777778,34.1555555555556,34.3333333333333,34.5111111111111,34.6888888888889,34.8666666666667,35.0444444444444,35.2222222222222,35.4,35.5777777777778,35.7555555555556,35.9333333333333,36.1111111111111,36.2888888888889,36.4666666666667,36.6444444444444,36.8222222222222,37,37.1777777777778,37.3555555555555,37.5333333333333,37.7111111111111,37.8888888888889,38.0666666666667,38.2444444444444,38.4222222222222,38.6,38.7777777777778,38.9555555555556,39.1333333333333,39.3111111111111,39.4888888888889,39.6666666666667,39.8444444444444,40.0222222222222,40.2,40.3777777777778,40.5555555555556,40.7333333333333,40.9111111111111,41.0888888888889,41.2666666666667,41.4444444444444,41.6222222222222,41.8,41.9777777777778,42.1555555555556,42.3333333333333,42.5111111111111,42.6888888888889,42.8666666666667,43.0444444444444,43.2222222222222,43.4,43.5777777777778,43.7555555555556,43.9333333333333,44.1111111111111,44.2888888888889,44.4666666666667,44.6444444444444,44.8222222222222,45,45.1777777777778,45.3555555555556,45.5333333333333,45.7111111111111,45.8888888888889,46.0666666666667,46.2444444444444,46.4222222222222,46.6,46.7777777777778,46.9555555555556,47.1333333333333,47.3111111111111,47.4888888888889,47.6666666666667,47.8444444444444,48.0222222222222,48.2,48.3777777777778,48.5555555555556,48.7333333333333,48.9111111111111,49.0888888888889,49.2666666666667,49.4444444444444,49.6222222222222,49.8,49.9777777777778,50.1555555555556,50.3333333333333,50.5111111111111,50.6888888888889,50.8666666666667,51.0444444444444,51.2222222222222,51.4,51.5777777777778,51.7555555555556,51.9333333333333,52.1111111111111,52.2888888888889,52.4666666666667,52.6444444444444,52.8222222222222,53,53.1777777777778,53.3555555555556,53.5333333333333,53.7111111111111,53.8888888888889,54.0666666666667,54.2444444444444,54.4222222222222,54.6,54.7777777777778,54.9555555555556,55.1333333333333,55.3111111111111,55.4888888888889,55.6666666666667,55.8444444444444,56.0222222222222,56.2,56.3777777777778,56.5555555555556,56.7333333333333],&quot;yLower&quot;:[15.0012222381091,15.1654463648128,15.329707418808,15.4940060004973,15.6583427216487,15.8227182056113,15.9871330875357,16.1515880145956,16.3160836462134,16.4806206542874,16.6451997234225,16.8098215511626,16.9744868482256,17.1391963387408,17.3039507604879,17.4687508651384,17.6335974184981,17.7984912007517,17.9634330067084,18.1284236460484,18.2934639435709,18.4585547394417,18.623696889442,18.7888912652166,18.9541387545218,19.1194402614729,19.28479670679,19.4502090280432,19.6156781798945,19.7812051343388,19.9467908809409,20.1124364270693,20.2781427981261,20.4439110377726,20.6097422081488,20.7756373900876,20.9415976833227,21.1076242066881,21.2737180983104,21.4398805157916,21.6061126363822,21.7724156571437,21.9387907950988,22.1052392873696,22.2717623913013,22.4383613845719,22.6050375652846,22.7717922520443,22.9386267840148,23.1055425209566,23.2725408432433,23.4396231518562,23.6067908683541,23.7740454348187,23.9413883137727,24.1088209880692,24.2763449607519,24.4439617548831,24.611672913339,24.7794799985693,24.9473845923212,25.1153882953243,25.283492726936,25.4516995247449,25.6200103441308,25.7884268577793,25.95695075515,26.1255837418955,26.2943275392306,26.4631838832495,26.6321545241899,26.8012412256418,26.9704457637002,27.139769926061,27.3092155110567,27.4787843266338,27.6484781892682,27.81829892282,27.9882483573252,28.1583283277254,28.3285406725342,28.4988872324409,28.6693698488511,28.8399903623648,29.0107506111931,29.1816524295139,29.3526976457683,29.5238880808982,29.6952255465283,29.8667118430944,30.0383487579189,30.2101380632385,30.3820815141862,30.5541808467308,30.7264377755784,30.8988539920399,31.0714311618691,31.2441709230763,31.4170748837217,31.5901446196965,31.7633816724948,31.9367875469841,32.1103637091805,32.2841115840346,32.4580325532361,32.632127953043,32.8063990721429,32.980847149554,33.155473372573,33.3302788747767,33.5052647340857,33.6804319708965,33.8557815462895,34.0313143603207,34.2070312504022,34.3829329897801,34.5590202861147,34.7352937801688,34.9117540446116,35.0884015829404,35.2652368285277,35.4422601437953,35.6194718195211,35.7968720742808,35.9744610540262,36.152238831804,36.3302054076141,36.50836070841,36.6867045882397,36.8652368285277,37.043957138496,37.2228651557227,37.4019604468355,37.5812425083369,37.7607107675579,37.9403645837355,38.1202032492096,38.300225990734,38.4804319708965,38.6608202896413,38.8413899858878,39.0221400392396,39.2030693717762,39.3841768499206,39.5654612863763,39.746921442125,39.928556028479,40.1103637091805,40.2923431025397,40.474492783606,40.6568112863632,40.8392971059439,41.021948700854,41.2047644952025,41.3877428809288,41.5708822200228,41.7541808467308,41.9376370697418,42.1212491743497,42.3050154245856,42.4889340653167,42.6730033243061,42.8572214142315,43.0415865346572,43.2260968739584,43.4107506111931,43.5955459179203,43.7804809599622,43.9655538991076,44.1507628947564,44.3361061055031,44.5215816906585,44.7071878117089,44.8929226337127,45.0787843266338,45.2647710666123,45.4508810371721,45.6371124303669,45.823463447864,46.0099323019677,46.1965172165829,46.3832164281195,46.57002818634,46.75695075515,46.9439824133349,47.1311214552419,47.3183661914116,47.5057149491582,47.693166073102,47.8807179256545,48.0683688874582,48.2561173577835,48.4439617548831,48.6319005163074,48.8199320991803,49.0080549804393,49.1962676570409,49.3845686461319,49.5729564851895,49.7614297321322,49.949986965401,50.1386267840148,50.3273478075998,50.5161486763957,50.7050280512385,50.8939846135235,51.0830170651473,51.2721241284321,51.4613045460326,51.6505570808267,51.8398805157916,52.0292736538659,52.2187353177992,52.4082643499894,52.5978596123098,52.7875199859265,52.977244371106,53.167031687015,53.3568808715137,53.5467908809409,53.7367606898944,53.9267892910056,54.1168756947098,54.3070189290123,54.4972180392507,54.6874720878551,54.8777801541055,55.0681413338864,55.2585547394417,55.4490194991264,55.6395347571595,55.830099673375,56.0207134229739,56.2113751962759,56.4020841984717,56.5928396493768,56.7836407831852,56.9744868482256,57.1653771067181,57.3563108345336,57.547287320954,57.7383058684356,57.9293657923734,58.120466420869,58.3116070945002,58.5027871660931,58.6940060004973,58.8852629743635,59.0765574759239,59.2678889047758],&quot;yUpper&quot;:[9.93211109522423,10.1234425240761,10.3147370256365,10.5059939995027,10.6972128339069,10.8883929054998,11.079533579131,11.2706342076266,11.4616941315644,11.6527126790459,11.8436891654664,12.0346228932819,12.2255131517744,12.4163592168148,12.6071603506232,12.7979158015282,12.9886248037241,13.1792865770261,13.369900326625,13.5604652428405,13.7509805008736,13.9414452605583,14.1318586661136,14.3222198458945,14.5125279121449,14.7027819607493,14.8929810709877,15.0831243052902,15.2732107089944,15.4632393101056,15.6532091190591,15.8431191284863,16.032968312985,16.222755628894,16.4124800140735,16.6021403876902,16.7917356500106,16.9812646822008,17.1707263461341,17.3601194842084,17.5494429191733,17.7386954539674,17.9278758715679,18.1169829348527,18.3060153864764,18.4949719487615,18.6838513236043,18.8726521924001,19.0613732159852,19.250013034599,19.4385702678678,19.6270435148105,19.8154313538681,20.003732342959,20.1919450195607,20.3800679008197,20.5680994836926,20.7560382451169,20.9438826422165,21.1316311125418,21.3192820743455,21.506833926898,21.6942850508418,21.8816338085884,22.0688785447581,22.2560175866651,22.44304924485,22.62997181366,22.8167835718805,23.0034827834171,23.1900676980323,23.376536552136,23.5628875696331,23.7491189628279,23.9352289333877,24.1212156733662,24.3070773662873,24.4928121882911,24.6784183093415,24.8638938944969,25.0492371052436,25.2344461008924,25.4195190400378,25.6044540820797,25.7892493888069,25.9739031260416,26.1584134653428,26.3427785857685,26.5269966756939,26.7110659346833,26.8949845754144,27.0787508256503,27.2623629302582,27.4458191532692,27.6291177799772,27.8122571190712,27.9952355047975,28.178051299146,28.3607028940561,28.5431887136368,28.725507216394,28.9076568974603,29.0896362908195,29.271443971521,29.453078557875,29.6345387136237,29.8158231500794,29.9969306282238,30.1778599607604,30.3586100141122,30.5391797103587,30.7195680291035,30.899774009266,31.0797967507904,31.2596354162645,31.4392892324421,31.6187574916631,31.7980395531645,31.9771348442773,32.156042861504,32.3347631714723,32.5132954117603,32.69163929159,32.8697945923859,33.047761168196,33.2255389459738,33.4031279257192,33.5805281804789,33.7577398562047,33.9347631714723,34.1115984170596,34.2882459553884,34.4647062198312,34.6409797138853,34.8170670102199,34.9929687495978,35.1686856396793,35.3442184537105,35.5195680291035,35.6947352659143,35.8697211252233,36.044526627427,36.219152850446,36.3936009278571,36.567872046957,36.7419674467639,36.9158884159654,37.0896362908195,37.2632124530158,37.4366183275052,37.6098553803035,37.7829251162783,37.9558290769237,38.1285688381309,38.3011460079601,38.4735622244216,38.6458191532692,38.8179184858137,38.9898619367615,39.1616512420811,39.3332881569056,39.5047744534716,39.6761119191018,39.8473023542317,40.018347570486,40.1892493888069,40.3600096376352,40.5306301511489,40.7011127675591,40.8714593274658,41.0416716722746,41.2117516426748,41.38170107718,41.5515218107317,41.7212156733662,41.8907844889433,42.060230073939,42.2295542362998,42.3987587743582,42.5678454758101,42.7368161167504,42.9056724607694,43.0744162581045,43.24304924485,43.4115731422207,43.5799896558692,43.7483004752551,43.916507273064,44.0846117046757,44.2526154076788,44.4205200014307,44.588327086661,44.7560382451169,44.9236550392481,45.0911790119308,45.2586116862273,45.4259545651813,45.5932091316459,45.7603768481438,45.9274591567567,46.0944574790434,46.2613732159852,46.4282077479557,46.5949624347154,46.7616386154281,46.9282376086987,47.0947607126304,47.2612092049012,47.4275843428563,47.5938873636178,47.7601194842084,47.9262819016896,48.0923757933119,48.2584023166773,48.4243626099124,48.5902577918512,48.7560889622274,48.9218572018739,49.0875635729307,49.2532091190591,49.4187948656612,49.5843218201055,49.7497909719568,49.91520329321,50.0805597385271,50.2458612454782,50.4111087347834,50.576303110558,50.7414452605583,50.9065360564291,51.0715763539516,51.2365669932916,51.4015087992483,51.5664025815019,51.7312491348616,51.8960492395121,52.0608036612592,52.2255131517744,52.3901784488374,52.5548002765775,52.7193793457126,52.8839163537866,53.0484119854044,53.2128669124643,53.3772817943887,53.5416572783513,53.7059939995027,53.870292581192,54.0345536351872,54.1987777618909]}},&quot;Mutant&quot;:{&quot;residuals&quot;:{&quot;1&quot;:-4.93333333333333,&quot;2&quot;:-2.93333333333332,&quot;3&quot;:6.06666666666666,&quot;4&quot;:-4.46666666666667,&quot;5&quot;:5.53333333333333,&quot;6&quot;:-6.46666666666667,&quot;7&quot;:-1.27999407725983e-15,&quot;8&quot;:-6,&quot;9&quot;:6,&quot;10&quot;:-0.533333333333326,&quot;11&quot;:15.4666666666667,&quot;12&quot;:8.46666666666668,&quot;13&quot;:1.93333333333333,&quot;14&quot;:-0.0666666666666708,&quot;15&quot;:-18.0666666666667},&quot;coefficients&quot;:{&quot;intercept&quot;:{&quot;estimate&quot;:34.4,&quot;stdError&quot;:4.96916990780649,&quot;tValue&quot;:6.92268540585786,&quot;pValue&quot;:0.0000104882147563594},&quot;x&quot;:{&quot;estimate&quot;:6.10666666666666,&quot;stdError&quot;:0.299652220067619,&quot;tValue&quot;:20.3791804555582,&quot;pValue&quot;:2.99648580612656e-11}},&quot;multipleRSquared&quot;:0.969648222622845,&quot;adjustedRSquared&quot;:0.96731347051691,&quot;fStatistic&quot;:{&quot;value&quot;:415.310996040207,&quot;numdf&quot;:1,&quot;dendf&quot;:13},&quot;pValue&quot;:2.99648580612654e-11,&quot;syX&quot;:8.20631401687687,&quot;slopeSe&quot;:0.299652220067619,&quot;slope95Ci&quot;:{&quot;lower&quot;:5.45930740259309,&quot;upper&quot;:6.75402593074024},&quot;yInterceptSe&quot;:4.96916990780649,&quot;yIntercept95Ci&quot;:{&quot;lower&quot;:23.6647610825368,&quot;upper&quot;:45.1352389174633},&quot;xIntercept&quot;:-5.63318777292577,&quot;predictionsAndConfidenceIntervalsBand&quot;:{&quot;x&quot;:[5,5.08032128514056,5.16064257028112,5.24096385542169,5.32128514056225,5.40160642570281,5.48192771084337,5.56224899598394,5.6425702811245,5.72289156626506,5.80321285140562,5.88353413654619,5.96385542168675,6.04417670682731,6.12449799196787,6.20481927710843,6.285140562249,6.36546184738956,6.44578313253012,6.52610441767068,6.60642570281125,6.68674698795181,6.76706827309237,6.84738955823293,6.92771084337349,7.00803212851406,7.08835341365462,7.16867469879518,7.24899598393574,7.32931726907631,7.40963855421687,7.48995983935743,7.57028112449799,7.65060240963855,7.73092369477912,7.81124497991968,7.89156626506024,7.9718875502008,8.05220883534136,8.13253012048193,8.21285140562249,8.29317269076305,8.37349397590361,8.45381526104418,8.53413654618474,8.6144578313253,8.69477911646586,8.77510040160643,8.85542168674699,8.93574297188755,9.01606425702811,9.09638554216868,9.17670682730924,9.2570281124498,9.33734939759036,9.41767068273092,9.49799196787149,9.57831325301205,9.65863453815261,9.73895582329317,9.81927710843373,9.8995983935743,9.97991967871486,10.0602409638554,10.140562248996,10.2208835341365,10.3012048192771,10.3815261044177,10.4618473895582,10.5421686746988,10.6224899598394,10.7028112449799,10.7831325301205,10.863453815261,10.9437751004016,11.0240963855422,11.1044176706827,11.1847389558233,11.2650602409639,11.3453815261044,11.425702811245,11.5060240963855,11.5863453815261,11.6666666666667,11.7469879518072,11.8273092369478,11.9076305220884,11.9879518072289,12.0682730923695,12.14859437751,12.2289156626506,12.3092369477912,12.3895582329317,12.4698795180723,12.5502008032129,12.6305220883534,12.710843373494,12.7911646586345,12.8714859437751,12.9518072289157,13.0321285140562,13.1124497991968,13.1927710843374,13.2730923694779,13.3534136546185,13.433734939759,13.5140562248996,13.5943775100402,13.6746987951807,13.7550200803213,13.8353413654618,13.9156626506024,13.995983935743,14.0763052208835,14.1566265060241,14.2369477911647,14.3172690763052,14.3975903614458,14.4779116465863,14.5582329317269,14.6385542168675,14.718875502008,14.7991967871486,14.8795180722892,14.9598393574297,15.0401606425703,15.1204819277108,15.2008032128514,15.281124497992,15.3614457831325,15.4417670682731,15.5220883534137,15.6024096385542,15.6827309236948,15.7630522088353,15.8433734939759,15.9236947791165,16.004016064257,16.0843373493976,16.1646586345382,16.2449799196787,16.3253012048193,16.4056224899598,16.4859437751004,16.566265060241,16.6465863453815,16.7269076305221,16.8072289156626,16.8875502008032,16.9678714859438,17.0481927710843,17.1285140562249,17.2088353413655,17.289156626506,17.3694779116466,17.4497991967871,17.5301204819277,17.6104417670683,17.6907630522088,17.7710843373494,17.85140562249,17.9317269076305,18.0120481927711,18.0923694779116,18.1726907630522,18.2530120481928,18.3333333333333,18.4136546184739,18.4939759036145,18.574297188755,18.6546184738956,18.7349397590361,18.8152610441767,18.8955823293173,18.9759036144578,19.0562248995984,19.136546184739,19.2168674698795,19.2971887550201,19.3775100401606,19.4578313253012,19.5381526104418,19.6184738955823,19.6987951807229,19.7791164658635,19.859437751004,19.9397590361446,20.0200803212851,20.1004016064257,20.1807228915663,20.2610441767068,20.3413654618474,20.421686746988,20.5020080321285,20.5823293172691,20.6626506024096,20.7429718875502,20.8232931726908,20.9036144578313,20.9839357429719,21.0642570281125,21.144578313253,21.2248995983936,21.3052208835341,21.3855421686747,21.4658634538153,21.5461847389558,21.6265060240964,21.7068273092369,21.7871485943775,21.8674698795181,21.9477911646586,22.0281124497992,22.1084337349398,22.1887550200803,22.2690763052209,22.3493975903614,22.429718875502,22.5100401606426,22.5903614457831,22.6706827309237,22.7510040160643,22.8313253012048,22.9116465863454,22.9919678714859,23.0722891566265,23.1526104417671,23.2329317269076,23.3132530120482,23.3935742971888,23.4738955823293,23.5542168674699,23.6345381526104,23.714859437751,23.7951807228916,23.8755020080321,23.9558232931727,24.0361445783133,24.1164658634538,24.1967871485944,24.2771084337349,24.3574297188755,24.4377510040161,24.5180722891566,24.5983935742972,24.6787148594378,24.7590361445783,24.8393574297189,24.9196787148594,25],&quot;y&quot;:[64.9333333333334,65.423828647925,65.9143239625167,66.4048192771085,66.8953145917002,67.3858099062919,67.8763052208836,68.3668005354752,68.8572958500669,69.3477911646586,69.8382864792503,70.3287817938421,70.8192771084337,71.3097724230254,71.8002677376171,72.2907630522089,72.7812583668006,73.2717536813923,73.762248995984,74.2527443105757,74.7432396251673,75.233734939759,75.7242302543507,76.2147255689424,76.7052208835342,77.1957161981259,77.6862115127175,78.1767068273093,78.6672021419009,79.1576974564927,79.6481927710844,80.1386880856761,80.6291834002677,81.1196787148594,81.6101740294511,82.1006693440428,82.5911646586346,83.0816599732262,83.5721552878179,84.0626506024096,84.5531459170014,85.0436412315931,85.5341365461848,86.0246318607765,86.5151271753681,87.0056224899598,87.4961178045515,87.9866131191433,88.4771084337349,88.9676037483266,89.4580990629184,89.9485943775101,90.4390896921018,90.9295850066934,91.4200803212852,91.9105756358769,92.4010709504686,92.8915662650602,93.3820615796519,93.8725568942436,94.3630522088353,94.8535475234271,95.3440428380187,95.8345381526104,96.3250334672021,96.8155287817939,97.3060240963856,97.7965194109773,98.287014725569,98.7775100401606,99.2680053547523,99.758500669344,100.248995983936,100.739491298527,101.229986613119,101.720481927711,102.210977242303,102.701472556894,103.191967871486,103.682463186078,104.172958500669,104.663453815261,105.153949129853,105.644444444444,106.134939759036,106.625435073628,107.11593038822,107.606425702811,108.096921017403,108.587416331995,109.077911646586,109.568406961178,110.05890227577,110.549397590361,111.039892904953,111.530388219545,112.020883534137,112.511378848728,113.00187416332,113.492369477912,113.982864792503,114.473360107095,114.963855421687,115.454350736278,115.94484605087,116.435341365462,116.925836680054,117.416331994645,117.906827309237,118.397322623829,118.88781793842,119.378313253012,119.868808567604,120.359303882195,120.849799196787,121.340294511379,121.830789825971,122.321285140562,122.811780455154,123.302275769746,123.792771084337,124.283266398929,124.773761713521,125.264257028112,125.754752342704,126.245247657296,126.735742971888,127.226238286479,127.716733601071,128.207228915663,128.697724230254,129.188219544846,129.678714859438,130.169210174029,130.659705488621,131.150200803213,131.640696117805,132.131191432396,132.621686746988,133.11218206158,133.602677376171,134.093172690763,134.583668005355,135.074163319946,135.564658634538,136.05515394913,136.545649263722,137.036144578313,137.526639892905,138.017135207497,138.507630522088,138.99812583668,139.488621151272,139.979116465863,140.469611780455,140.960107095047,141.450602409639,141.94109772423,142.431593038822,142.922088353414,143.412583668005,143.903078982597,144.393574297189,144.88406961178,145.374564926372,145.865060240964,146.355555555556,146.846050870147,147.336546184739,147.827041499331,148.317536813922,148.808032128514,149.298527443106,149.789022757697,150.279518072289,150.770013386881,151.260508701473,151.751004016064,152.241499330656,152.731994645248,153.222489959839,153.712985274431,154.203480589023,154.693975903614,155.184471218206,155.674966532798,156.16546184739,156.655957161981,157.146452476573,157.636947791165,158.127443105756,158.617938420348,159.10843373494,159.598929049531,160.089424364123,160.579919678715,161.070414993307,161.560910307898,162.05140562249,162.541900937082,163.032396251673,163.522891566265,164.013386880857,164.503882195448,164.99437751004,165.484872824632,165.975368139224,166.465863453815,166.956358768407,167.446854082999,167.93734939759,168.427844712182,168.918340026774,169.408835341365,169.899330655957,170.389825970549,170.880321285141,171.370816599732,171.861311914324,172.351807228916,172.842302543507,173.332797858099,173.823293172691,174.313788487282,174.804283801874,175.294779116466,175.785274431058,176.275769745649,176.766265060241,177.256760374833,177.747255689424,178.237751004016,178.728246318608,179.218741633199,179.709236947791,180.199732262383,180.690227576975,181.180722891566,181.671218206158,182.16171352075,182.652208835341,183.142704149933,183.633199464525,184.123694779116,184.614190093708,185.1046854083,185.595180722892,186.085676037483,186.576171352075,187.066666666667],&quot;yLower&quot;:[72.8618327195528,73.3099300234509,73.7581428418836,74.2064730530079,74.6549225705322,75.1034933443939,75.5521873614463,76.0010066461535,76.4499532612951,76.899029308678,77.3482369298566,77.7975783068609,78.2470556629315,78.6966712632617,79.1464274157459,79.5963264717337,80.0463708267896,80.4965629214572,80.9469052420282,81.3974003213134,81.8480507394174,82.2988591245152,82.7498281536283,83.2009605534026,83.6522591008833,84.1037266242888,84.555366003781,85.0071801722299,85.4591721159732,85.9113448755678,86.363701546532,86.8162452800775,87.268979283828,87.7219068225241,88.1750312187116,88.6283558534109,89.0818841667662,89.5356196586711,89.9895658893697,90.443726480028,90.898105113276,91.3527055337151,91.8075315483893,92.2625870272162,92.7178759033752,93.1734021736489,93.6291698987144,94.0851832033807,94.5414462767686,94.9979633724285,95.4547388083923,95.9117769671556,96.3690822955845,96.8266593047433,97.2845125696392,97.7426467288765,98.2010664842188,98.6597766000512,99.1187819027393,99.5780872798787,100.03769767943,100.497618108734,100.957853633402,101.418409376077,101.879290515054,102.340502282763,102.802049964107,103.263938894643,103.72617445861,104.188762086789,104.651707254209,105.115015477662,105.578692313062,106.04274335261,106.507174221781,106.971990576123,107.437198097867,107.902802492341,108.368809484194,108.83522481342,109.302054231187,109.769303495468,110.236978366477,110.705084601908,111.173627951984,111.642614154308,112.11204892854,112.581937970881,113.052286948385,113.523101493106,113.994387196078,114.466149601144,114.938394198643,115.411126418965,115.884351625989,116.358075110409,116.832302082972,117.307037667637,117.782286894679,118.258054693739,118.734345886859,119.211165181509,119.688517163623,120.166406290678,120.644836884821,121.123813126085,121.603339045691,122.08341851949,122.564055261536,123.045252817842,123.527014560318,124.009343680927,124.492243186087,124.975715891315,125.459764416174,125.944391179502,126.429598394975,126.915388067002,127.401761986984,127.888721729945,128.376268651541,128.864403885487,129.353128341384,129.842442702971,130.33234742681,130.822842741401,131.313928646746,131.805604914342,132.297871087629,132.790726482866,133.284170190453,133.778201076677,134.272817785877,134.768018743034,135.263802156745,135.7601660226,136.257108126924,136.754626050879,137.252717174903,137.751378683477,138.250607570185,138.750400643062,139.250754530199,139.751665685584,140.253130395161,140.755144783081,141.257704818121,141.76080632025,142.264444967319,142.768616301853,143.273315737916,143.778538568039,144.284279970181,144.790535014699,145.297298671319,145.804565816083,146.312331238242,146.820589647103,147.329335678788,147.838563902906,148.348268829117,148.858444913579,149.369086565258,149.880188152101,150.391744007053,150.903748433912,151.41619571302,151.929080106771,152.442395864946,152.956137229848,153.470298441265,153.984873741222,154.499857378552,155.015243613262,155.531026720701,156.047200995543,156.563760755555,157.080700345191,157.598014138974,158.115696544704,158.633742006468,159.152145007472,159.670900072689,160.190001771336,160.709444719175,161.229223580649,161.749333070856,162.269767957365,162.79052306188,163.311593261759,163.832973491391,164.354658743435,164.876644069931,165.398924583282,165.921495457123,166.444351927069,166.967489291356,167.490902911381,168.014588212136,168.538540682556,169.062755875775,169.587229409299,170.111956965094,170.636934289611,171.162157193729,171.687621552639,172.213323305663,172.73925845602,173.265423070529,173.791813279273,174.318425275209,174.845255313734,175.372299712219,175.899554849497,176.427017165325,176.954683159809,177.482549392805,178.010612483292,178.538869108725,179.067316004363,179.595949962582,180.124767832171,180.653766517611,181.182942978346,181.712294228037,182.241817333815,182.771509415518,183.301367644927,183.831389244997,184.361571489083,184.891911700162,185.42240725006,185.953055558673,186.483854093188,187.014800367316,187.545891940512,188.077126417211,188.608501446064,189.140014719177,189.671663971356,190.203446979361,190.735361561161,191.267405575203,191.799576919679,192.33187353181,192.864293387132,193.396834498791,193.92949491685,194.462272727601,194.995166052886],&quot;yUpper&quot;:[57.0048339471139,57.5377272723992,58.0705050831499,58.603165501209,59.1357066128681,59.6681264681898,60.2004230803208,60.732594424797,61.2646384388388,61.7965530206393,62.3283360286441,62.8599852808233,63.391498553936,63.9228735827892,64.4541080594884,64.985199632684,65.5161459068116,66.0469444413273,66.5775927499397,67.1080882998379,67.6384285109173,68.1686107550029,68.6986323550732,69.2284905844823,69.758182666185,70.2877057719629,70.8170570216541,71.3462334823886,71.8752321678287,72.4040500374175,72.9326839956367,73.4611308912746,73.9893875167075,74.5174506071948,75.0453168401907,75.5729828346748,76.1004451505029,76.6277002877814,77.1547446862662,77.6815747247913,78.2081867207267,78.734576929471,79.2607415439802,79.7866766943367,80.3123784473611,80.8378428062708,81.3630657103887,81.8880430349058,82.4127705907013,82.9372441242248,83.4614593174444,83.9854117878645,84.509097088619,85.0325107086436,85.5556480729311,86.0785045428772,86.6010754167183,87.1233559300693,87.6453412565646,88.1670265086086,88.6884067382409,89.2094769381202,89.7302320426351,90.2506669291437,90.7707764193507,91.290555280825,91.8099982286642,92.3290999273114,92.8478549925284,93.3662579935319,93.8843034552959,94.4019858610259,94.9192996548092,95.4362392444447,95.9527990044574,96.4689732792988,96.9847563867383,97.5001426214475,98.0151262587777,98.5297015587349,99.0438627701515,99.5576041350541,100.070919893229,100.58380428698,101.096251566088,101.608255992947,102.119811847899,102.630913434742,103.141555086421,103.651731170883,104.161436097094,104.670664321212,105.179410352897,105.687668761758,106.195434183917,106.702701328681,107.209464985301,107.715720029819,108.221461431961,108.726684262084,109.231383698147,109.735555032681,110.23919367975,110.742295181879,111.244855216919,111.746869604839,112.248334314416,112.749245469801,113.249599356938,113.749392429815,114.248621316523,114.747282825097,115.245373949121,115.742891873076,116.2398339774,116.736197843255,117.231981256966,117.727182214123,118.221798923323,118.715829809547,119.209273517134,119.702128912371,120.194395085658,120.686071353254,121.177157258599,121.66765257319,122.157557297029,122.646871658616,123.135596114513,123.623731348459,124.111278270055,124.598238013016,125.084611932998,125.570401605025,126.055608820498,126.540235583826,127.024284108685,127.507756813913,127.990656319073,128.472985439682,128.954747182158,129.435944738464,129.91658148051,130.396660954309,130.876186873915,131.355163115179,131.833593709322,132.311482836377,132.788834818491,133.265654113141,133.741945306261,134.217713105321,134.692962332362,135.167697917028,135.641924889591,136.115648374011,136.588873581035,137.061605801357,137.533850398856,138.005612803922,138.476898506894,138.947713051615,139.418062029119,139.88795107146,140.357385845692,140.826372048016,141.294915398092,141.763021633523,142.230696504532,142.697945768813,143.16477518658,143.631190515806,144.097197507659,144.562801902133,145.028009423877,145.492825778219,145.95725664739,146.421307686938,146.884984522338,147.348292745791,147.811237913211,148.27382554139,148.736061105357,149.197950035893,149.659497717237,150.120709484946,150.581590623923,151.042146366598,151.502381891266,151.96230232057,152.421912720121,152.881218097261,153.340223399949,153.798933515781,154.257353271124,154.715487430361,155.173340695257,155.630917704416,156.088223032844,156.545261191608,157.002036627572,157.458553723231,157.914816796619,158.370830101286,158.826597826351,159.282124096625,159.737412972784,160.192468451611,160.647294466285,161.101894886724,161.556273519972,162.01043411063,162.464380341329,162.918115833234,163.371644146589,163.824968781288,164.278093177476,164.731020716172,165.183754719923,165.636298453468,166.088655124432,166.540827884027,166.99281982777,167.444633996219,167.896273375711,168.347740899117,168.799039446597,169.250171846372,169.701140875485,170.151949260583,170.602599678687,171.053094757972,171.503437078543,171.95362917321,172.403673528266,172.853572584254,173.303328736738,173.752944337068,174.202421693139,174.651763070143,175.100970691322,175.550046738705,175.998993353846,176.447812638554,176.896506655606,177.345077429468,177.793526946992,178.241857158116,178.690069976549,179.138167280447]}}}},&quot;ancovaResult&quot;:{&quot;kind&quot;:&quot;SUCCESS&quot;,&quot;type&quot;:&quot;ANCOVA&quot;,&quot;pValue&quot;:2.10955893482373e-12,&quot;DFn&quot;:1,&quot;DFd&quot;:26,&quot;fValue&quot;:153.161807378748,&quot;interceptPValue&quot;:2.88218613458621e-15,&quot;interceptDFn&quot;:1,&quot;interceptDFd&quot;:27,&quot;interceptFValue&quot;:254.418110449377}}},&quot;parent&quot;:{&quot;parentId&quot;:&quot;b5be01c1-1933-4f2b-8459-a0f895d60a20&quot;,&quot;order&quot;:&quot;5&quot;,&quot;type&quot;:&quot;DOCUMENT&quot;}}}}"/>
    <we:property name="has-seen-first-time-experience" value="true"/>
    <we:property name="has-user-completed-add" value="true"/>
    <we:property name="66a2d8ff575681fe4be39975_1722024739796"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46.939088882427036},&quot;rotate&quot;:0,&quot;skewX&quot;:0,&quot;scale&quot;:{&quot;x&quot;:1,&quot;y&quot;:1}},&quot;text&quot;:{&quot;textData&quot;:{&quot;lineSpacing&quot;:&quot;normal&quot;,&quot;alignment&quot;:&quot;center&quot;,&quot;verticalAlign&quot;:&quot;CENTER&quot;,&quot;lines&quot;:[{&quot;runs&quot;:[{&quot;style&quot;:{&quot;fontFamily&quot;:&quot;Helvetica&quot;,&quot;fontSize&quot;:8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424.94921875,&quot;y&quot;:258.8133333333333},&quot;targetSize&quot;:{&quot;x&quot;:120,&quot;y&quot;:24.24}},&quot;parent&quot;:{&quot;type&quot;:&quot;CHILD&quot;,&quot;parentId&quot;:&quot;1c31e78f-c85c-4b8e-a066-e51e97c32118&quot;,&quot;order&quot;:&quot;7&quot;}},&quot;f6d875bd-db06-4348-82f6-4fe396ae0d72&quot;:{&quot;id&quot;:&quot;f6d875bd-db06-4348-82f6-4fe396ae0d72&quot;,&quot;type&quot;:&quot;FIGURE_OBJECT&quot;,&quot;document&quot;:{&quot;type&quot;:&quot;FIGURE&quot;,&quot;canvasType&quot;:&quot;FIGURE&quot;,&quot;units&quot;:&quot;in&quot;,&quot;title&quot;:&quot;PDB functionality&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quot;8d66bcd9-60d2-4dd8-aba5-9d5f60c2de80&quot;:{&quot;id&quot;:&quot;8d66bcd9-60d2-4dd8-aba5-9d5f60c2de80&quot;,&quot;type&quot;:&quot;FIGURE_OBJECT&quot;,&quot;document&quot;:{&quot;type&quot;:&quot;FIGURE&quot;,&quot;canvasType&quot;:&quot;FIGURE&quot;,&quot;units&quot;:&quot;in&quot;,&quot;aspectRatio&quot;:0,&quot;title&quot;:&quot;Figures&quot;},&quot;parent&quot;:{&quot;type&quot;:&quot;DOCUMENT&quot;,&quot;parentId&quot;:&quot;7bbdf485-d8fe-4ab2-ae13-7cca38affe4b&quot;,&quot;order&quot;:&quot;6&quot;}},&quot;57b3f932-8d83-413a-b749-fad50087839b&quot;:{&quot;id&quot;:&quot;57b3f932-8d83-413a-b749-fad50087839b&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d66bcd9-60d2-4dd8-aba5-9d5f60c2de80&quot;,&quot;type&quot;:&quot;FRAME&quot;,&quot;order&quot;:&quot;5&quot;}},&quot;f3c2afdc-a621-4d20-a93b-10283c0c37d3&quot;:{&quot;id&quot;:&quot;f3c2afdc-a621-4d20-a93b-10283c0c37d3&quot;,&quot;displayName&quot;:&quot;8VQQ&quot;,&quot;type&quot;:&quot;FIGURE_OBJECT&quot;,&quot;relativeTransform&quot;:{&quot;translate&quot;:{&quot;x&quot;:-230.31806555544657,&quot;y&quot;:98.87891463837852},&quot;rotate&quot;:0,&quot;skewX&quot;:0,&quot;scale&quot;:{&quot;x&quot;:2.3096832741278055,&quot;y&quot;:2.3096832741278055}},&quot;image&quot;:{&quot;url&quot;:&quot;https://core.services.biorender.com/api/pdb/66a31d0d53fbdffae4d32dc4/1721965837421_0dea81fd-9f60-443d-a516-e646114ad31b_icon.png&quot;,&quot;isPremium&quot;:false,&quot;isSignedURL&quot;:true,&quot;size&quot;:{&quot;x&quot;:162.29999999999998,&quot;y&quot;:178.5}},&quot;source&quot;:{&quot;id&quot;:&quot;66a31d0d53fbdffae4d32dc4&quot;,&quot;type&quot;:&quot;PDBS&quot;},&quot;isPremium&quot;:false,&quot;parent&quot;:{&quot;type&quot;:&quot;CHILD&quot;,&quot;parentId&quot;:&quot;f6d875bd-db06-4348-82f6-4fe396ae0d72&quot;,&quot;order&quot;:&quot;985&quot;}},&quot;514c371e-d4b3-4c22-b8b0-5171ed0959d1&quot;:{&quot;id&quot;:&quot;514c371e-d4b3-4c22-b8b0-5171ed0959d1&quot;,&quot;type&quot;:&quot;FIGURE_OBJECT&quot;,&quot;relativeTransform&quot;:{&quot;translate&quot;:{&quot;x&quot;:-0.00037475422212063236,&quot;y&quot;:-257.7124882945581},&quot;rotate&quot;:0,&quot;skewX&quot;:0,&quot;scale&quot;:{&quot;x&quot;:1,&quot;y&quot;:1}},&quot;text&quot;:{&quot;textData&quot;:{&quot;lineSpacing&quot;:&quot;normal&quot;,&quot;alignment&quot;:&quot;left&quot;,&quot;verticalAlign&quot;:&quot;TOP&quot;,&quot;lines&quot;:[{&quot;runs&quot;:[{&quot;style&quot;:{&quot;fontFamily&quot;:&quot;Helvetica&quot;,&quot;fontSize&quot;:38.666666666666664,&quot;color&quot;:&quot;black&quot;,&quot;fontWeight&quot;:&quot;normal&quot;,&quot;fontStyle&quot;:&quot;normal&quot;,&quot;decoration&quot;:&quot;underline&quot;},&quot;range&quot;:[0,3]}],&quot;text&quot;:&quot;8VQQ&quot;},{&quot;runs&quot;:[],&quot;text&quot;:&quot;&quot;,&quot;baseStyle&quot;:{&quot;fontFamily&quot;:&quot;Helvetica&quot;,&quot;fontSize&quot;:24,&quot;color&quot;:&quot;black&quot;,&quot;fontWeight&quot;:&quot;normal&quot;,&quot;fontStyle&quot;:&quot;normal&quot;,&quot;decoration&quot;:&quot;none&quot;,&quot;script&quot;:&quot;none&quot;}},{&quot;runs&quot;:[{&quot;range&quot;:[0,115],&quot;style&quot;:{&quot;fontWeight&quot;:&quot;normal&quot;,&quot;fontStyle&quot;:&quot;normal&quot;,&quot;fontSize&quot;:24,&quot;fontFamily&quot;:&quot;Helvetica&quot;,&quot;color&quot;:&quot;black&quot;,&quot;decoration&quot;:&quot;none&quot;}}],&quot;text&quot;:&quot;Crystal structure of the A/Puerto Rico/8/1934 (H1N1) influenza virus hemagglutinin in complex with small molecule 6S&quot;}],&quot;_lastCaretLocation&quot;:{&quot;lineIndex&quot;:0,&quot;runIndex&quot;:0,&quot;charIndex&quot;:0}},&quot;format&quot;:&quot;BETTER_TEXT&quot;,&quot;size&quot;:{&quot;x&quot;:910.3355101706042,&quot;y&quot;:118.03928000000002},&quot;targetSize&quot;:{&quot;x&quot;:910.3355101706042,&quot;y&quot;:89.4175757646301}},&quot;parent&quot;:{&quot;type&quot;:&quot;CHILD&quot;,&quot;parentId&quot;:&quot;f6d875bd-db06-4348-82f6-4fe396ae0d72&quot;,&quot;order&quot;:&quot;7&quot;}},&quot;2c53190e-f976-4639-89e4-224ffd328031&quot;:{&quot;id&quot;:&quot;2c53190e-f976-4639-89e4-224ffd328031&quot;,&quot;displayName&quot;:&quot;8VQQ&quot;,&quot;type&quot;:&quot;FIGURE_OBJECT&quot;,&quot;relativeTransform&quot;:{&quot;translate&quot;:{&quot;x&quot;:221.18706784082926,&quot;y&quot;:100.43441170112233},&quot;rotate&quot;:-0.7245939713084346,&quot;skewX&quot;:-1.7955169561374105e-16,&quot;scale&quot;:{&quot;x&quot;:1.3619808048673516,&quot;y&quot;:1.3619808048673512}},&quot;image&quot;:{&quot;url&quot;:&quot;https://core.services.biorender.com/api/pdb/66a31d994285595dd6f2db55/1721965977162_5d98cc16-290c-4ea5-9b6f-c8b52d5e1881_icon.png&quot;,&quot;isPremium&quot;:false,&quot;isSignedURL&quot;:true,&quot;size&quot;:{&quot;x&quot;:338.09999999999997,&quot;y&quot;:203.1}},&quot;source&quot;:{&quot;id&quot;:&quot;66a31d994285595dd6f2db55&quot;,&quot;type&quot;:&quot;PDBS&quot;},&quot;isPremium&quot;:false,&quot;parent&quot;:{&quot;type&quot;:&quot;CHILD&quot;,&quot;parentId&quot;:&quot;f6d875bd-db06-4348-82f6-4fe396ae0d72&quot;,&quot;order&quot;:&quot;99&quot;}},&quot;ef8ece54-0e21-4632-a372-e153f83f2dec&quot;:{&quot;id&quot;:&quot;ef8ece54-0e21-4632-a372-e153f83f2dec&quot;,&quot;type&quot;:&quot;FIGURE_OBJECT&quot;,&quot;document&quot;:{&quot;type&quot;:&quot;FIGURE&quot;,&quot;canvasType&quot;:&quot;FIGURE&quot;,&quot;units&quot;:&quot;in&quot;,&quot;aspectRatio&quot;:0,&quot;title&quot;:&quot;protocols&quot;},&quot;parent&quot;:{&quot;type&quot;:&quot;DOCUMENT&quot;,&quot;parentId&quot;:&quot;7bbdf485-d8fe-4ab2-ae13-7cca38affe4b&quot;,&quot;order&quot;:&quot;7&quot;}},&quot;54cd1e5b-787a-4c95-8d64-0bedfd786dc6&quot;:{&quot;id&quot;:&quot;54cd1e5b-787a-4c95-8d64-0bedfd786dc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255, 253, 249, 1)&quot;}],&quot;parent&quot;:{&quot;parentId&quot;:&quot;ef8ece54-0e21-4632-a372-e153f83f2dec&quot;,&quot;type&quot;:&quot;FRAME&quot;,&quot;order&quot;:&quot;5&quot;}},&quot;9dc712bf-b0e5-4bad-94fe-0502561e898e&quot;:{&quot;id&quot;:&quot;9dc712bf-b0e5-4bad-94fe-0502561e898e&quot;,&quot;name&quot;:&quot;Screenshot 2024-07-25 at 9.58.40 PM.png&quot;,&quot;type&quot;:&quot;FIGURE_OBJECT&quot;,&quot;relativeTransform&quot;:{&quot;translate&quot;:{&quot;x&quot;:0.000006606701447253727,&quot;y&quot;:30.38903510038604},&quot;rotate&quot;:0,&quot;skewX&quot;:0,&quot;scale&quot;:{&quot;x&quot;:3.2000000583536066,&quot;y&quot;:3.200000058353606}},&quot;image&quot;:{&quot;url&quot;:&quot;https://core.services.biorender.com/api/uploads/66a31f0c6654675c0d8b3faa/1721966348718_6ca8635c-f53d-4127-918a-59ea19eef462_icon.png&quot;,&quot;isPremium&quot;:false,&quot;isSignedURL&quot;:true,&quot;size&quot;:{&quot;x&quot;:300,&quot;y&quot;:190.71729957805908}},&quot;source&quot;:{&quot;id&quot;:&quot;66a31f0c6654675c0d8b3faa&quot;,&quot;type&quot;:&quot;UPLOADS&quot;},&quot;isPremium&quot;:false,&quot;parent&quot;:{&quot;type&quot;:&quot;CHILD&quot;,&quot;parentId&quot;:&quot;8d66bcd9-60d2-4dd8-aba5-9d5f60c2de80&quot;,&quot;order&quot;:&quot;5&quot;}},&quot;29cced40-7bda-4fc6-9f7b-07eac6b8532a&quot;:{&quot;type&quot;:&quot;FIGURE_OBJECT&quot;,&quot;id&quot;:&quot;29cced40-7bda-4fc6-9f7b-07eac6b8532a&quot;,&quot;relativeTransform&quot;:{&quot;translate&quot;:{&quot;x&quot;:97.57740339199275,&quot;y&quot;:-48.768454796336},&quot;rotate&quot;:0,&quot;skewX&quot;:0,&quot;scale&quot;:{&quot;x&quot;:1,&quot;y&quot;:1}},&quot;isLocked&quot;:false,&quot;parent&quot;:{&quot;type&quot;:&quot;CHILD&quot;,&quot;parentId&quot;:&quot;ef8ece54-0e21-4632-a372-e153f83f2dec&quot;,&quot;order&quot;:&quot;5&quot;},&quot;source&quot;:{&quot;id&quot;:&quot;5f05e75969696d00aecc990a&quot;,&quot;type&quot;:&quot;TEMPLATES&quot;}},&quot;42485115-7890-41a9-83f3-56368abd2fc6&quot;:{&quot;type&quot;:&quot;FIGURE_OBJECT&quot;,&quot;id&quot;:&quot;42485115-7890-41a9-83f3-56368abd2fc6&quot;,&quot;relativeTransform&quot;:{&quot;translate&quot;:{&quot;x&quot;:-474.31126371629983,&quot;y&quot;:-78.03494393461682},&quot;rotate&quot;:0},&quot;opacity&quot;:1,&quot;source&quot;:{&quot;type&quot;:&quot;ASSETS&quot;},&quot;pathStyles&quot;:[{&quot;type&quot;:&quot;FILL&quot;,&quot;fillStyle&quot;:&quot;rgb(0,0,0)&quot;}],&quot;isLocked&quot;:false,&quot;parent&quot;:{&quot;type&quot;:&quot;CHILD&quot;,&quot;parentId&quot;:&quot;29cced40-7bda-4fc6-9f7b-07eac6b8532a&quot;,&quot;order&quot;:&quot;01&quot;}},&quot;ab45dd3e-387f-475c-befd-5ea38fef32e3&quot;:{&quot;type&quot;:&quot;FIGURE_OBJECT&quot;,&quot;id&quot;:&quot;ab45dd3e-387f-475c-befd-5ea38fef32e3&quot;,&quot;relativeTransform&quot;:{&quot;translate&quot;:{&quot;x&quot;:51.54682203822821,&quot;y&quot;:0.0006407918000809805},&quot;rotate&quot;:-2.4492935982947064e-16},&quot;opacity&quot;:1,&quot;path&quot;:{&quot;type&quot;:&quot;RECT&quot;,&quot;size&quot;:{&quot;x&quot;:-17.358664063858726,&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42485115-7890-41a9-83f3-56368abd2fc6&quot;,&quot;order&quot;:&quot;2&quot;}},&quot;fc0d858b-156a-4a29-9960-1a030318d4a3&quot;:{&quot;type&quot;:&quot;FIGURE_OBJECT&quot;,&quot;id&quot;:&quot;fc0d858b-156a-4a29-9960-1a030318d4a3&quot;,&quot;relativeTransform&quot;:{&quot;translate&quot;:{&quot;x&quot;:1.9489924565355636,&quot;y&quot;:-0.0006407918000694064},&quot;rotate&quot;:-2.4492935982947064e-16},&quot;opacity&quot;:1,&quot;path&quot;:{&quot;type&quot;:&quot;RECT&quot;,&quot;size&quot;:{&quot;x&quot;:-83.03742616150093,&quot;y&quot;:10.96271291270838},&quot;cornerRounding&quot;:{&quot;type&quot;:&quot;ARC_LENGTH&quot;,&quot;global&quot;:0}},&quot;pathStyles&quot;:[{&quot;type&quot;:&quot;FILL&quot;,&quot;fillStyle&quot;:&quot;rgba(187,32,78,1)&quot;},{&quot;type&quot;:&quot;STROKE&quot;,&quot;strokeStyle&quot;:&quot;rgba(107, 21, 25, 1)&quot;,&quot;lineWidth&quot;:0,&quot;lineJoin&quot;:&quot;round&quot;,&quot;dashArray&quot;:[0,0]}],&quot;isLocked&quot;:false,&quot;parent&quot;:{&quot;type&quot;:&quot;CHILD&quot;,&quot;parentId&quot;:&quot;42485115-7890-41a9-83f3-56368abd2fc6&quot;,&quot;order&quot;:&quot;5&quot;}},&quot;c433865c-3e6c-456a-9e55-e304a78b4c8a&quot;:{&quot;type&quot;:&quot;FIGURE_OBJECT&quot;,&quot;id&quot;:&quot;c433865c-3e6c-456a-9e55-e304a78b4c8a&quot;,&quot;relativeTransform&quot;:{&quot;translate&quot;:{&quot;x&quot;:-49.89789996529758,&quot;y&quot;:-0.0006407918000732646},&quot;rotate&quot;:-2.4492935982947064e-16},&quot;opacity&quot;:1,&quot;path&quot;:{&quot;type&quot;:&quot;RECT&quot;,&quot;size&quot;:{&quot;x&quot;:-20.656508209719867,&quot;y&quot;:10.96271291270838},&quot;cornerRounding&quot;:{&quot;type&quot;:&quot;ARC_LENGTH&quot;,&quot;global&quot;:0}},&quot;pathStyles&quot;:[{&quot;type&quot;:&quot;FILL&quot;,&quot;fillStyle&quot;:&quot;rgba(216,174,200,1)&quot;},{&quot;type&quot;:&quot;STROKE&quot;,&quot;strokeStyle&quot;:&quot;rgba(11, 16, 60, 1)&quot;,&quot;lineWidth&quot;:0,&quot;lineJoin&quot;:&quot;round&quot;,&quot;dashArray&quot;:[0,0]}],&quot;isLocked&quot;:false,&quot;parent&quot;:{&quot;type&quot;:&quot;CHILD&quot;,&quot;parentId&quot;:&quot;42485115-7890-41a9-83f3-56368abd2fc6&quot;,&quot;order&quot;:&quot;7&quot;}},&quot;3c756009-be24-456c-8673-a0382ae071b3&quot;:{&quot;type&quot;:&quot;FIGURE_OBJECT&quot;,&quot;id&quot;:&quot;3c756009-be24-456c-8673-a0382ae071b3&quot;,&quot;relativeTransform&quot;:{&quot;translate&quot;:{&quot;x&quot;:-474.517890760606,&quot;y&quot;:-101.3559446206103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02&quot;}},&quot;320474fb-9870-43da-8567-0487ae54b0be&quot;:{&quot;type&quot;:&quot;FIGURE_OBJECT&quot;,&quot;id&quot;:&quot;320474fb-9870-43da-8567-0487ae54b0be&quot;,&quot;relativeTransform&quot;:{&quot;translate&quot;:{&quot;x&quot;:-474.3116406918998,&quot;y&quot;:-0.045616524517414624},&quot;rotate&quot;:0},&quot;opacity&quot;:1,&quot;source&quot;:{&quot;type&quot;:&quot;ASSETS&quot;},&quot;pathStyles&quot;:[{&quot;type&quot;:&quot;FILL&quot;,&quot;fillStyle&quot;:&quot;rgb(0,0,0)&quot;}],&quot;isLocked&quot;:false,&quot;parent&quot;:{&quot;type&quot;:&quot;CHILD&quot;,&quot;parentId&quot;:&quot;29cced40-7bda-4fc6-9f7b-07eac6b8532a&quot;,&quot;order&quot;:&quot;05&quot;}},&quot;da8f1a2e-72df-4fb2-b76b-facf77311891&quot;:{&quot;type&quot;:&quot;FIGURE_OBJECT&quot;,&quot;id&quot;:&quot;da8f1a2e-72df-4fb2-b76b-facf77311891&quot;,&quot;relativeTransform&quot;:{&quot;translate&quot;:{&quot;x&quot;:51.547017303668575,&quot;y&quot;:0.09488279073577306},&quot;rotate&quot;:4.440892098500626e-16},&quot;opacity&quot;:1,&quot;path&quot;:{&quot;type&quot;:&quot;RECT&quot;,&quot;size&quot;:{&quot;x&quot;:-17.358664063858726,&quot;y&quot;:10.96271291270838},&quot;cornerRounding&quot;:{&quot;type&quot;:&quot;ARC_LENGTH&quot;,&quot;global&quot;:0}},&quot;pathStyles&quot;:[{&quot;type&quot;:&quot;FILL&quot;,&quot;fillStyle&quot;:&quot;rgba(163,207,163,1)&quot;},{&quot;type&quot;:&quot;STROKE&quot;,&quot;strokeStyle&quot;:&quot;rgba(11, 16, 60, 1)&quot;,&quot;lineWidth&quot;:0,&quot;lineJoin&quot;:&quot;round&quot;,&quot;dashArray&quot;:[0,0]}],&quot;isLocked&quot;:false,&quot;parent&quot;:{&quot;type&quot;:&quot;CHILD&quot;,&quot;parentId&quot;:&quot;320474fb-9870-43da-8567-0487ae54b0be&quot;,&quot;order&quot;:&quot;2&quot;}},&quot;1fc57f54-140a-4131-a8f4-1e1039a31a3f&quot;:{&quot;type&quot;:&quot;FIGURE_OBJECT&quot;,&quot;id&quot;:&quot;1fc57f54-140a-4131-a8f4-1e1039a31a3f&quot;,&quot;relativeTransform&quot;:{&quot;translate&quot;:{&quot;x&quot;:1.3494372396577663,&quot;y&quot;:0.09425469645551122},&quot;rotate&quot;:4.440892098500626e-16},&quot;opacity&quot;:1,&quot;path&quot;:{&quot;type&quot;:&quot;RECT&quot;,&quot;size&quot;:{&quot;x&quot;:-83.03742616150093,&quot;y&quot;:10.96271291270838},&quot;cornerRounding&quot;:{&quot;type&quot;:&quot;ARC_LENGTH&quot;,&quot;global&quot;:0}},&quot;pathStyles&quot;:[{&quot;type&quot;:&quot;FILL&quot;,&quot;fillStyle&quot;:&quot;rgba(25,77,155,1)&quot;},{&quot;type&quot;:&quot;STROKE&quot;,&quot;strokeStyle&quot;:&quot;rgba(107, 21, 25, 1)&quot;,&quot;lineWidth&quot;:0,&quot;lineJoin&quot;:&quot;round&quot;,&quot;dashArray&quot;:[0,0]}],&quot;isLocked&quot;:false,&quot;parent&quot;:{&quot;type&quot;:&quot;CHILD&quot;,&quot;parentId&quot;:&quot;320474fb-9870-43da-8567-0487ae54b0be&quot;,&quot;order&quot;:&quot;5&quot;}},&quot;7e637842-d6d2-4023-8b6a-93c6b2d5ba2f&quot;:{&quot;type&quot;:&quot;FIGURE_OBJECT&quot;,&quot;id&quot;:&quot;7e637842-d6d2-4023-8b6a-93c6b2d5ba2f&quot;,&quot;relativeTransform&quot;:{&quot;translate&quot;:{&quot;x&quot;:-49.89809523073801,&quot;y&quot;:-0.09488279073577884},&quot;rotate&quot;:4.440892098500626e-16},&quot;opacity&quot;:1,&quot;path&quot;:{&quot;type&quot;:&quot;RECT&quot;,&quot;size&quot;:{&quot;x&quot;:-20.656508209719867,&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320474fb-9870-43da-8567-0487ae54b0be&quot;,&quot;order&quot;:&quot;7&quot;}},&quot;f3c8e227-8b01-40a9-b7a0-807e0856ebb8&quot;:{&quot;type&quot;:&quot;FIGURE_OBJECT&quot;,&quot;id&quot;:&quot;f3c8e227-8b01-40a9-b7a0-807e0856ebb8&quot;,&quot;relativeTransform&quot;:{&quot;translate&quot;:{&quot;x&quot;:-475.531393583339,&quot;y&quot;:84.13523659097974},&quot;rotate&quot;:1.4223220631876592},&quot;opacity&quot;:1,&quot;source&quot;:{&quot;type&quot;:&quot;ASSETS&quot;},&quot;pathStyles&quot;:[{&quot;type&quot;:&quot;FILL&quot;,&quot;fillStyle&quot;:&quot;rgb(0,0,0)&quot;}],&quot;isLocked&quot;:false,&quot;parent&quot;:{&quot;type&quot;:&quot;CHILD&quot;,&quot;parentId&quot;:&quot;29cced40-7bda-4fc6-9f7b-07eac6b8532a&quot;,&quot;order&quot;:&quot;07&quot;}},&quot;a1a5d4a1-e452-4d2b-99bb-d1394d74bea1&quot;:{&quot;type&quot;:&quot;FIGURE_OBJECT&quot;,&quot;id&quot;:&quot;a1a5d4a1-e452-4d2b-99bb-d1394d74bea1&quot;,&quot;relativeTransform&quot;:{&quot;translate&quot;:{&quot;x&quot;:-4.938036929790269e-13,&quot;y&quot;:2.469380437987775e-13},&quot;rotate&quot;:-2.449293598294708e-16,&quot;skewX&quot;:-3.3091734720989984e-31},&quot;opacity&quot;:1,&quot;path&quot;:{&quot;type&quot;:&quot;ARC&quot;,&quot;size&quot;:{&quot;x&quot;:-108.69787028484556,&quot;y&quot;:108.69787028484622},&quot;startAngle&quot;:1.0153384176171507,&quot;sweepAngle&quot;:3.832612880947214},&quot;pathStyles&quot;:[{&quot;type&quot;:&quot;FILL&quot;,&quot;fillStyle&quot;:&quot;rgba(0,0,0,0)&quot;},{&quot;type&quot;:&quot;STROKE&quot;,&quot;strokeStyle&quot;:&quot;rgba(120,122,122,1)&quot;,&quot;lineWidth&quot;:11.851289822212761,&quot;lineJoin&quot;:&quot;round&quot;}],&quot;isLocked&quot;:false,&quot;parent&quot;:{&quot;type&quot;:&quot;CHILD&quot;,&quot;parentId&quot;:&quot;f3c8e227-8b01-40a9-b7a0-807e0856ebb8&quot;,&quot;order&quot;:&quot;2&quot;}},&quot;4bf1243d-0bc5-4bc3-85a6-dae70b5e5718&quot;:{&quot;type&quot;:&quot;FIGURE_OBJECT&quot;,&quot;id&quot;:&quot;4bf1243d-0bc5-4bc3-85a6-dae70b5e5718&quot;,&quot;relativeTransform&quot;:{&quot;translate&quot;:{&quot;x&quot;:6.584290555115449e-13,&quot;y&quot;:-1.6462536253251836e-13},&quot;rotate&quot;:-2.449293598294708e-16,&quot;skewX&quot;:-3.3091734720989984e-31},&quot;opacity&quot;:1,&quot;path&quot;:{&quot;type&quot;:&quot;ARC&quot;,&quot;size&quot;:{&quot;x&quot;:-108.69787028484564,&quot;y&quot;:108.69787028484618},&quot;startAngle&quot;:-1.4378527244807655,&quot;sweepAngle&quot;:0.26493255810488114},&quot;pathStyles&quot;:[{&quot;type&quot;:&quot;FILL&quot;,&quot;fillStyle&quot;:&quot;rgba(0,0,0,0)&quot;},{&quot;type&quot;:&quot;STROKE&quot;,&quot;strokeStyle&quot;:&quot;rgba(163, 207, 163, 1)&quot;,&quot;lineWidth&quot;:11.85128982221276,&quot;lineJoin&quot;:&quot;round&quot;}],&quot;isLocked&quot;:false,&quot;parent&quot;:{&quot;type&quot;:&quot;CHILD&quot;,&quot;parentId&quot;:&quot;f3c8e227-8b01-40a9-b7a0-807e0856ebb8&quot;,&quot;order&quot;:&quot;5&quot;}},&quot;ab696508-6757-443c-8d46-b27923decd14&quot;:{&quot;type&quot;:&quot;FIGURE_OBJECT&quot;,&quot;id&quot;:&quot;ab696508-6757-443c-8d46-b27923decd14&quot;,&quot;relativeTransform&quot;:{&quot;translate&quot;:{&quot;x&quot;:6.584290555115449e-13,&quot;y&quot;:-1.6462536253251836e-13},&quot;rotate&quot;:-2.449293598294708e-16,&quot;skewX&quot;:-3.3091734720989984e-31},&quot;opacity&quot;:1,&quot;path&quot;:{&quot;type&quot;:&quot;ARC&quot;,&quot;size&quot;:{&quot;x&quot;:-108.69787028484545,&quot;y&quot;:108.69787028484635},&quot;startAngle&quot;:0.8798614292119794,&quot;sweepAngle&quot;:0.2733034757916163},&quot;pathStyles&quot;:[{&quot;type&quot;:&quot;FILL&quot;,&quot;fillStyle&quot;:&quot;rgba(0,0,0,0)&quot;},{&quot;type&quot;:&quot;STROKE&quot;,&quot;strokeStyle&quot;:&quot;rgba(216, 174, 200, 1)&quot;,&quot;lineWidth&quot;:11.85128982221276,&quot;lineJoin&quot;:&quot;round&quot;}],&quot;isLocked&quot;:false,&quot;parent&quot;:{&quot;type&quot;:&quot;CHILD&quot;,&quot;parentId&quot;:&quot;f3c8e227-8b01-40a9-b7a0-807e0856ebb8&quot;,&quot;order&quot;:&quot;7&quot;}},&quot;f877edb1-1a32-4326-8b5a-68d886b62fdb&quot;:{&quot;type&quot;:&quot;FIGURE_OBJECT&quot;,&quot;id&quot;:&quot;f877edb1-1a32-4326-8b5a-68d886b62fdb&quot;,&quot;relativeTransform&quot;:{&quot;translate&quot;:{&quot;x&quot;:-205.77810088763684,&quot;y&quot;:57.886602674041654},&quot;rotate&quot;:-1.7192705904021348},&quot;opacity&quot;:1,&quot;source&quot;:{&quot;type&quot;:&quot;ASSETS&quot;},&quot;pathStyles&quot;:[{&quot;type&quot;:&quot;FILL&quot;,&quot;fillStyle&quot;:&quot;rgb(0,0,0)&quot;}],&quot;isLocked&quot;:false,&quot;parent&quot;:{&quot;type&quot;:&quot;CHILD&quot;,&quot;parentId&quot;:&quot;29cced40-7bda-4fc6-9f7b-07eac6b8532a&quot;,&quot;order&quot;:&quot;1&quot;}},&quot;6fec1cd3-21f1-4b4c-8fe2-db3e54e9a7b0&quot;:{&quot;type&quot;:&quot;FIGURE_OBJECT&quot;,&quot;id&quot;:&quot;6fec1cd3-21f1-4b4c-8fe2-db3e54e9a7b0&quot;,&quot;relativeTransform&quot;:{&quot;translate&quot;:{&quot;x&quot;:3.2917833044650875e-13,&quot;y&quot;:0},&quot;rotate&quot;:3.1415926535897905,&quot;skewX&quot;:7.563825079083425e-31},&quot;opacity&quot;:1,&quot;path&quot;:{&quot;type&quot;:&quot;ARC&quot;,&quot;size&quot;:{&quot;x&quot;:-108.69787028484578,&quot;y&quot;:108.6978702848463},&quot;startAngle&quot;:1.0153384176171507,&quot;sweepAngle&quot;:3.8942733658889335},&quot;pathStyles&quot;:[{&quot;type&quot;:&quot;FILL&quot;,&quot;fillStyle&quot;:&quot;rgba(0,0,0,0)&quot;},{&quot;type&quot;:&quot;STROKE&quot;,&quot;strokeStyle&quot;:&quot;rgba(120, 122, 122, 1)&quot;,&quot;lineWidth&quot;:11.85128982221278,&quot;lineJoin&quot;:&quot;round&quot;}],&quot;isLocked&quot;:false,&quot;parent&quot;:{&quot;type&quot;:&quot;CHILD&quot;,&quot;parentId&quot;:&quot;f877edb1-1a32-4326-8b5a-68d886b62fdb&quot;,&quot;order&quot;:&quot;2&quot;}},&quot;89883da3-9dbe-4cbc-8002-4605ea4db119&quot;:{&quot;type&quot;:&quot;FIGURE_OBJECT&quot;,&quot;id&quot;:&quot;89883da3-9dbe-4cbc-8002-4605ea4db119&quot;,&quot;relativeTransform&quot;:{&quot;translate&quot;:{&quot;x&quot;:0,&quot;y&quot;:0},&quot;rotate&quot;:3.141592653589791,&quot;skewX&quot;:7.563825079083425e-31},&quot;opacity&quot;:1,&quot;path&quot;:{&quot;type&quot;:&quot;ARC&quot;,&quot;size&quot;:{&quot;x&quot;:-108.69787028484586,&quot;y&quot;:108.6978702848463},&quot;startAngle&quot;:-1.3898004120604386,&quot;sweepAngle&quot;:0.23839726140933437},&quot;pathStyles&quot;:[{&quot;type&quot;:&quot;FILL&quot;,&quot;fillStyle&quot;:&quot;rgba(0,0,0,0)&quot;},{&quot;type&quot;:&quot;STROKE&quot;,&quot;strokeStyle&quot;:&quot;rgba(163, 207, 163, 1)&quot;,&quot;lineWidth&quot;:11.85128982221278,&quot;lineJoin&quot;:&quot;round&quot;}],&quot;isLocked&quot;:false,&quot;parent&quot;:{&quot;type&quot;:&quot;CHILD&quot;,&quot;parentId&quot;:&quot;f877edb1-1a32-4326-8b5a-68d886b62fdb&quot;,&quot;order&quot;:&quot;5&quot;}},&quot;7ef90a14-4f7e-49e5-a582-5c269f169a05&quot;:{&quot;type&quot;:&quot;FIGURE_OBJECT&quot;,&quot;id&quot;:&quot;7ef90a14-4f7e-49e5-a582-5c269f169a05&quot;,&quot;relativeTransform&quot;:{&quot;translate&quot;:{&quot;x&quot;:0,&quot;y&quot;:0},&quot;rotate&quot;:3.141592653589791,&quot;skewX&quot;:7.563825079083425e-31},&quot;opacity&quot;:1,&quot;path&quot;:{&quot;type&quot;:&quot;ARC&quot;,&quot;size&quot;:{&quot;x&quot;:-108.6978702848457,&quot;y&quot;:108.69787028484645},&quot;startAngle&quot;:0.8987517469586247,&quot;sweepAngle&quot;:0.254413158044971},&quot;pathStyles&quot;:[{&quot;type&quot;:&quot;FILL&quot;,&quot;fillStyle&quot;:&quot;rgba(0,0,0,0)&quot;},{&quot;type&quot;:&quot;STROKE&quot;,&quot;strokeStyle&quot;:&quot;rgba(216, 174, 200, 1)&quot;,&quot;lineWidth&quot;:11.851289822212774,&quot;lineJoin&quot;:&quot;round&quot;}],&quot;isLocked&quot;:false,&quot;parent&quot;:{&quot;type&quot;:&quot;CHILD&quot;,&quot;parentId&quot;:&quot;f877edb1-1a32-4326-8b5a-68d886b62fdb&quot;,&quot;order&quot;:&quot;7&quot;}},&quot;2c04b80d-9dc1-48bd-a712-cca72007f3b6&quot;:{&quot;type&quot;:&quot;FIGURE_OBJECT&quot;,&quot;id&quot;:&quot;2c04b80d-9dc1-48bd-a712-cca72007f3b6&quot;,&quot;relativeTransform&quot;:{&quot;translate&quot;:{&quot;x&quot;:-117.79981636382537,&quot;y&quot;:10.912423215531796},&quot;rotate&quot;:0},&quot;opacity&quot;:1,&quot;path&quot;:{&quot;type&quot;:&quot;POLY_LINE&quot;,&quot;points&quot;:[{&quot;x&quot;:-32.5775783375696,&quot;y&quot;:27.147981947974664},{&quot;x&quot;:32.5775783375696,&quot;y&quot;:-27.147981947974664}],&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2&quot;}},&quot;3c3510e4-2921-4eef-99a7-c10b6833b9c5&quot;:{&quot;type&quot;:&quot;FIGURE_OBJECT&quot;,&quot;id&quot;:&quot;3c3510e4-2921-4eef-99a7-c10b6833b9c5&quot;,&quot;relativeTransform&quot;:{&quot;translate&quot;:{&quot;x&quot;:-129.0209822356549,&quot;y&quot;:4.034934455378215},&quot;rotate&quot;:0},&quot;opacity&quot;:1,&quot;path&quot;:{&quot;type&quot;:&quot;POLY_LINE&quot;,&quot;points&quot;:[{&quot;x&quot;:-25.700089577416016,&quot;y&quot;:20.994439373100406},{&quot;x&quot;:25.700089577416016,&quot;y&quot;:-20.994439373100406}],&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5&quot;}},&quot;68a39f0a-752d-409f-a8f2-30226f1df7f1&quot;:{&quot;type&quot;:&quot;FIGURE_OBJECT&quot;,&quot;id&quot;:&quot;68a39f0a-752d-409f-a8f2-30226f1df7f1&quot;,&quot;relativeTransform&quot;:{&quot;translate&quot;:{&quot;x&quot;:-144.92237051666075,&quot;y&quot;:-22.10743038443696},&quot;rotate&quot;:0},&quot;opacity&quot;:1,&quot;source&quot;:{&quot;type&quot;:&quot;ASSETS&quot;},&quot;pathStyles&quot;:[{&quot;type&quot;:&quot;FILL&quot;,&quot;fillStyle&quot;:&quot;rgb(0,0,0)&quot;}],&quot;isLocked&quot;:false,&quot;parent&quot;:{&quot;type&quot;:&quot;CHILD&quot;,&quot;parentId&quot;:&quot;29cced40-7bda-4fc6-9f7b-07eac6b8532a&quot;,&quot;order&quot;:&quot;17&quot;}},&quot;558b8ff9-d517-4fcf-91a8-1b91289dcb2e&quot;:{&quot;type&quot;:&quot;FIGURE_OBJECT&quot;,&quot;id&quot;:&quot;558b8ff9-d517-4fcf-91a8-1b91289dcb2e&quot;,&quot;relativeTransform&quot;:{&quot;translate&quot;:{&quot;x&quot;:50.64897500102016,&quot;y&quot;:-0.017702942906062467},&quot;rotate&quot;:0},&quot;opacity&quot;:1,&quot;path&quot;:{&quot;type&quot;:&quot;RECT&quot;,&quot;size&quot;:{&quot;x&quot;:-19.318508669284522,&quot;y&quot;:10.96271291270838},&quot;cornerRounding&quot;:{&quot;type&quot;:&quot;ARC_LENGTH&quot;,&quot;global&quot;:0}},&quot;pathStyles&quot;:[{&quot;type&quot;:&quot;FILL&quot;,&quot;fillStyle&quot;:&quot;rgba(163, 207, 163, 1)&quot;},{&quot;type&quot;:&quot;STROKE&quot;,&quot;strokeStyle&quot;:&quot;rgba(11, 16, 60, 1)&quot;,&quot;lineWidth&quot;:0,&quot;lineJoin&quot;:&quot;round&quot;,&quot;dashArray&quot;:[0,0]}],&quot;isLocked&quot;:false,&quot;parent&quot;:{&quot;type&quot;:&quot;CHILD&quot;,&quot;parentId&quot;:&quot;68a39f0a-752d-409f-a8f2-30226f1df7f1&quot;,&quot;order&quot;:&quot;2&quot;}},&quot;6dd6b20a-0a37-4fd7-93ba-527be13e76db&quot;:{&quot;type&quot;:&quot;FIGURE_OBJECT&quot;,&quot;id&quot;:&quot;6dd6b20a-0a37-4fd7-93ba-527be13e76db&quot;,&quot;relativeTransform&quot;:{&quot;translate&quot;:{&quot;x&quot;:-0.5285273657035297,&quot;y&quot;:-0.018331037186309518},&quot;rotate&quot;:0},&quot;opacity&quot;:1,&quot;path&quot;:{&quot;type&quot;:&quot;RECT&quot;,&quot;size&quot;:{&quot;x&quot;:-83.03742616150093,&quot;y&quot;:10.96271291270838},&quot;cornerRounding&quot;:{&quot;type&quot;:&quot;ARC_LENGTH&quot;,&quot;global&quot;:0}},&quot;pathStyles&quot;:[{&quot;type&quot;:&quot;FILL&quot;,&quot;fillStyle&quot;:&quot;rgba(25, 77, 155, 1)&quot;},{&quot;type&quot;:&quot;STROKE&quot;,&quot;strokeStyle&quot;:&quot;rgba(107, 21, 25, 1)&quot;,&quot;lineWidth&quot;:0,&quot;lineJoin&quot;:&quot;round&quot;,&quot;dashArray&quot;:[0,0]}],&quot;isLocked&quot;:false,&quot;parent&quot;:{&quot;type&quot;:&quot;CHILD&quot;,&quot;parentId&quot;:&quot;68a39f0a-752d-409f-a8f2-30226f1df7f1&quot;,&quot;order&quot;:&quot;5&quot;}},&quot;4bc5de70-2c21-4718-a9d2-55d91f2c2f0b&quot;:{&quot;type&quot;:&quot;FIGURE_OBJECT&quot;,&quot;id&quot;:&quot;4bc5de70-2c21-4718-a9d2-55d91f2c2f0b&quot;,&quot;relativeTransform&quot;:{&quot;translate&quot;:{&quot;x&quot;:-50.96797430703172,&quot;y&quot;:0.01833103718630823},&quot;rotate&quot;:0},&quot;opacity&quot;:1,&quot;path&quot;:{&quot;type&quot;:&quot;RECT&quot;,&quot;size&quot;:{&quot;x&quot;:-18.680510057261408,&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68a39f0a-752d-409f-a8f2-30226f1df7f1&quot;,&quot;order&quot;:&quot;7&quot;}},&quot;0a9a49a7-2646-4949-90a3-c6c5c591bd10&quot;:{&quot;type&quot;:&quot;FIGURE_OBJECT&quot;,&quot;id&quot;:&quot;0a9a49a7-2646-4949-90a3-c6c5c591bd10&quot;,&quot;relativeTransform&quot;:{&quot;translate&quot;:{&quot;x&quot;:-195.116744738087,&quot;y&quot;:-52.01593016241482},&quot;rotate&quot;:0},&quot;opacity&quot;:1,&quot;path&quot;:{&quot;type&quot;:&quot;RECT&quot;,&quot;size&quot;:{&quot;x&quot;:-17.55899024299453,&quot;y&quot;:12.041626439043876},&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29cced40-7bda-4fc6-9f7b-07eac6b8532a&quot;,&quot;order&quot;:&quot;2&quot;}},&quot;299da33c-9d51-48b1-a2e0-2d47d5425117&quot;:{&quot;type&quot;:&quot;FIGURE_OBJECT&quot;,&quot;id&quot;:&quot;299da33c-9d51-48b1-a2e0-2d47d5425117&quot;,&quot;relativeTransform&quot;:{&quot;translate&quot;:{&quot;x&quot;:-244.9225235176717,&quot;y&quot;:-41.92700078930485},&quot;rotate&quot;:0},&quot;opacity&quot;:1,&quot;source&quot;:{&quot;type&quot;:&quot;ASSETS&quot;},&quot;pathStyles&quot;:[{&quot;type&quot;:&quot;FILL&quot;,&quot;fillStyle&quot;:&quot;rgb(0,0,0)&quot;}],&quot;isLocked&quot;:false,&quot;parent&quot;:{&quot;type&quot;:&quot;CHILD&quot;,&quot;parentId&quot;:&quot;29cced40-7bda-4fc6-9f7b-07eac6b8532a&quot;,&quot;order&quot;:&quot;21&quot;}},&quot;2e0b8f46-1869-43ce-b41d-59e112446ec8&quot;:{&quot;type&quot;:&quot;FIGURE_OBJECT&quot;,&quot;id&quot;:&quot;2e0b8f46-1869-43ce-b41d-59e112446ec8&quot;,&quot;relativeTransform&quot;:{&quot;translate&quot;:{&quot;x&quot;:-1.098782716894568,&quot;y&quot;:-10.025425874063599},&quot;rotate&quot;:0},&quot;opacity&quot;:1,&quot;path&quot;:{&quot;type&quot;:&quot;RECT&quot;,&quot;size&quot;:{&quot;x&quot;:-83.99571248163535,&quot;y&quot;:10.96271291270838},&quot;cornerRounding&quot;:{&quot;type&quot;:&quot;ARC_LENGTH&quot;,&quot;global&quot;:0}},&quot;pathStyles&quot;:[{&quot;type&quot;:&quot;FILL&quot;,&quot;fillStyle&quot;:&quot;rgba(187, 32, 78, 1)&quot;},{&quot;type&quot;:&quot;STROKE&quot;,&quot;strokeStyle&quot;:&quot;rgba(107, 21, 25, 1)&quot;,&quot;lineWidth&quot;:0,&quot;lineJoin&quot;:&quot;round&quot;,&quot;dashArray&quot;:[0,0]}],&quot;isLocked&quot;:false,&quot;parent&quot;:{&quot;type&quot;:&quot;CHILD&quot;,&quot;parentId&quot;:&quot;299da33c-9d51-48b1-a2e0-2d47d5425117&quot;,&quot;order&quot;:&quot;2&quot;}},&quot;3f8283f0-4c67-407a-8e7d-b845cb6966af&quot;:{&quot;type&quot;:&quot;FIGURE_OBJECT&quot;,&quot;id&quot;:&quot;3f8283f0-4c67-407a-8e7d-b845cb6966af&quot;,&quot;relativeTransform&quot;:{&quot;translate&quot;:{&quot;x&quot;:-50.43140952636912,&quot;y&quot;:-10.025425874063597},&quot;rotate&quot;:0},&quot;opacity&quot;:1,&quot;path&quot;:{&quot;type&quot;:&quot;RECT&quot;,&quot;size&quot;:{&quot;x&quot;:-15.882246017947026,&quot;y&quot;:10.96271291270838},&quot;cornerRounding&quot;:{&quot;type&quot;:&quot;ARC_LENGTH&quot;,&quot;global&quot;:0}},&quot;pathStyles&quot;:[{&quot;type&quot;:&quot;FILL&quot;,&quot;fillStyle&quot;:&quot;rgba(216, 174, 200, 1)&quot;},{&quot;type&quot;:&quot;STROKE&quot;,&quot;strokeStyle&quot;:&quot;rgba(11, 16, 60, 1)&quot;,&quot;lineWidth&quot;:0,&quot;lineJoin&quot;:&quot;round&quot;,&quot;dashArray&quot;:[0,0]}],&quot;isLocked&quot;:false,&quot;parent&quot;:{&quot;type&quot;:&quot;CHILD&quot;,&quot;parentId&quot;:&quot;299da33c-9d51-48b1-a2e0-2d47d5425117&quot;,&quot;order&quot;:&quot;5&quot;}},&quot;6a3130ca-bd33-4cba-a889-d4cfe7a9997e&quot;:{&quot;type&quot;:&quot;FIGURE_OBJECT&quot;,&quot;id&quot;:&quot;6a3130ca-bd33-4cba-a889-d4cfe7a9997e&quot;,&quot;relativeTransform&quot;:{&quot;translate&quot;:{&quot;x&quot;:57.82957289638317,&quot;y&quot;:5.190549190187418},&quot;rotate&quot;:0},&quot;opacity&quot;:1,&quot;path&quot;:{&quot;type&quot;:&quot;POLY_LINE&quot;,&quot;points&quot;:[{&quot;x&quot;:0,&quot;y&quot;:9.77327350127088},{&quot;x&quot;:0,&quot;y&quot;:-9.77327350127088}],&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9da33c-9d51-48b1-a2e0-2d47d5425117&quot;,&quot;order&quot;:&quot;7&quot;}},&quot;2ad671c8-09bd-41d7-9614-b6438f7aa3bf&quot;:{&quot;type&quot;:&quot;FIGURE_OBJECT&quot;,&quot;id&quot;:&quot;2ad671c8-09bd-41d7-9614-b6438f7aa3bf&quot;,&quot;relativeTransform&quot;:{&quot;translate&quot;:{&quot;x&quot;:-204.4394113304722,&quot;y&quot;:-37.098424691757096},&quot;rotate&quot;:0},&quot;opacity&quot;:1,&quot;path&quot;:{&quot;type&quot;:&quot;POLY_LINE&quot;,&quot;points&quot;:[{&quot;x&quot;:0,&quot;y&quot;:9.411300408631215},{&quot;x&quot;:0,&quot;y&quot;:-9.411300408631215}],&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cced40-7bda-4fc6-9f7b-07eac6b8532a&quot;,&quot;order&quot;:&quot;22&quot;}},&quot;48b92256-3423-4d8e-9953-ef6d03238234&quot;:{&quot;type&quot;:&quot;FIGURE_OBJECT&quot;,&quot;id&quot;:&quot;48b92256-3423-4d8e-9953-ef6d03238234&quot;,&quot;relativeTransform&quot;:{&quot;translate&quot;:{&quot;x&quot;:-272.8137378348189,&quot;y&quot;:-9.654256358035772},&quot;rotate&quot;:0},&quot;opacity&quot;:1,&quot;path&quot;:{&quot;type&quot;:&quot;POLY_LINE&quot;,&quot;points&quot;:[{&quot;x&quot;:-15.292307712083959,&quot;y&quot;:-37.57941492763178},{&quot;x&quot;:15.292307712083959,&quot;y&quot;:37.57941492763178}],&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5&quot;}},&quot;28a30821-370a-4579-8c7e-c90f801e713d&quot;:{&quot;type&quot;:&quot;FIGURE_OBJECT&quot;,&quot;id&quot;:&quot;28a30821-370a-4579-8c7e-c90f801e713d&quot;,&quot;relativeTransform&quot;:{&quot;translate&quot;:{&quot;x&quot;:-283.3109575213691,&quot;y&quot;:-3.1387406905218533},&quot;rotate&quot;:0},&quot;opacity&quot;:1,&quot;path&quot;:{&quot;type&quot;:&quot;POLY_LINE&quot;,&quot;points&quot;:[{&quot;x&quot;:-19.274011731120243,&quot;y&quot;:-44.0949305951457},{&quot;x&quot;:19.274011731120243,&quot;y&quot;:44.0949305951457}],&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7&quot;}},&quot;647ffb41-055a-4644-9150-6ba08ea82083&quot;:{&quot;type&quot;:&quot;FIGURE_OBJECT&quot;,&quot;id&quot;:&quot;647ffb41-055a-4644-9150-6ba08ea82083&quot;,&quot;relativeTransform&quot;:{&quot;translate&quot;:{&quot;x&quot;:59.41529019642408,&quot;y&quot;:55.80827035403251},&quot;rotate&quot;:1.6633706097496874},&quot;opacity&quot;:1,&quot;source&quot;:{&quot;type&quot;:&quot;ASSETS&quot;},&quot;pathStyles&quot;:[{&quot;type&quot;:&quot;FILL&quot;,&quot;fillStyle&quot;:&quot;rgb(0,0,0)&quot;}],&quot;isLocked&quot;:false,&quot;parent&quot;:{&quot;type&quot;:&quot;CHILD&quot;,&quot;parentId&quot;:&quot;29cced40-7bda-4fc6-9f7b-07eac6b8532a&quot;,&quot;order&quot;:&quot;3&quot;}},&quot;0c7337b0-1a73-4ccb-abc5-0bd1b36f8101&quot;:{&quot;type&quot;:&quot;FIGURE_OBJECT&quot;,&quot;id&quot;:&quot;0c7337b0-1a73-4ccb-abc5-0bd1b36f8101&quot;,&quot;relativeTransform&quot;:{&quot;translate&quot;:{&quot;x&quot;:-0.00012607629186732946,&quot;y&quot;:0.00043927970821700505},&quot;rotate&quot;:2.664535259100376e-15},&quot;opacity&quot;:1,&quot;path&quot;:{&quot;type&quot;:&quot;ARC&quot;,&quot;size&quot;:{&quot;x&quot;:-108.6978702848459,&quot;y&quot;:108.69787028484645},&quot;startAngle&quot;:1.522419981228274,&quot;sweepAngle&quot;:3.372811925065065},&quot;pathStyles&quot;:[{&quot;type&quot;:&quot;FILL&quot;,&quot;fillStyle&quot;:&quot;rgba(0,0,0,0)&quot;},{&quot;type&quot;:&quot;STROKE&quot;,&quot;strokeStyle&quot;:&quot;rgba(120, 122, 122, 1)&quot;,&quot;lineWidth&quot;:11.851289822212793,&quot;lineJoin&quot;:&quot;round&quot;}],&quot;isLocked&quot;:false,&quot;parent&quot;:{&quot;type&quot;:&quot;CHILD&quot;,&quot;parentId&quot;:&quot;647ffb41-055a-4644-9150-6ba08ea82083&quot;,&quot;order&quot;:&quot;1&quot;}},&quot;6bb2b0ca-04be-4f8c-b858-045748396cc7&quot;:{&quot;type&quot;:&quot;FIGURE_OBJECT&quot;,&quot;id&quot;:&quot;6bb2b0ca-04be-4f8c-b858-045748396cc7&quot;,&quot;relativeTransform&quot;:{&quot;translate&quot;:{&quot;x&quot;:-0.00036042314567193904,&quot;y&quot;:-0.00037235659307888294},&quot;rotate&quot;:2.664535259100376e-15},&quot;opacity&quot;:1,&quot;path&quot;:{&quot;type&quot;:&quot;ARC&quot;,&quot;size&quot;:{&quot;x&quot;:-108.69787028484598,&quot;y&quot;:108.6978702848464},&quot;startAngle&quot;:-1.4378527244807655,&quot;sweepAngle&quot;:0.2177353515795104},&quot;pathStyles&quot;:[{&quot;type&quot;:&quot;FILL&quot;,&quot;fillStyle&quot;:&quot;rgba(0,0,0,0)&quot;},{&quot;type&quot;:&quot;STROKE&quot;,&quot;strokeStyle&quot;:&quot;rgba(163, 207, 163, 1)&quot;,&quot;lineWidth&quot;:11.851289822212792,&quot;lineJoin&quot;:&quot;round&quot;}],&quot;isLocked&quot;:false,&quot;parent&quot;:{&quot;type&quot;:&quot;CHILD&quot;,&quot;parentId&quot;:&quot;647ffb41-055a-4644-9150-6ba08ea82083&quot;,&quot;order&quot;:&quot;2&quot;}},&quot;41bb8359-3793-4a95-881b-dba5b7ce8574&quot;:{&quot;type&quot;:&quot;FIGURE_OBJECT&quot;,&quot;id&quot;:&quot;41bb8359-3793-4a95-881b-dba5b7ce8574&quot;,&quot;relativeTransform&quot;:{&quot;translate&quot;:{&quot;x&quot;:-0.00005005329484809009,&quot;y&quot;:-0.00007176249243926047},&quot;rotate&quot;:2.664535259100376e-15},&quot;opacity&quot;:1,&quot;path&quot;:{&quot;type&quot;:&quot;ARC&quot;,&quot;size&quot;:{&quot;x&quot;:-108.6978702848458,&quot;y&quot;:108.69787028484654},&quot;startAngle&quot;:-0.14847426360723823,&quot;sweepAngle&quot;:0.276849932291271},&quot;pathStyles&quot;:[{&quot;type&quot;:&quot;FILL&quot;,&quot;fillStyle&quot;:&quot;rgba(0,0,0,0)&quot;},{&quot;type&quot;:&quot;STROKE&quot;,&quot;strokeStyle&quot;:&quot;rgba(242, 179, 66, 1)&quot;,&quot;lineWidth&quot;:11.851289822212792,&quot;lineJoin&quot;:&quot;round&quot;}],&quot;isLocked&quot;:false,&quot;parent&quot;:{&quot;type&quot;:&quot;CHILD&quot;,&quot;parentId&quot;:&quot;647ffb41-055a-4644-9150-6ba08ea82083&quot;,&quot;order&quot;:&quot;3&quot;}},&quot;c0ef2802-9104-46b3-9ee6-bf4d64c69cbc&quot;:{&quot;type&quot;:&quot;FIGURE_OBJECT&quot;,&quot;id&quot;:&quot;c0ef2802-9104-46b3-9ee6-bf4d64c69cbc&quot;,&quot;relativeTransform&quot;:{&quot;translate&quot;:{&quot;x&quot;:-0.00012607629137352573,&quot;y&quot;:0.000439279707394023},&quot;rotate&quot;:2.664535259100376e-15},&quot;opacity&quot;:1,&quot;path&quot;:{&quot;type&quot;:&quot;ARC&quot;,&quot;size&quot;:{&quot;x&quot;:-108.6978702848458,&quot;y&quot;:108.69787028484657},&quot;startAngle&quot;:1.3014750308128296,&quot;sweepAngle&quot;:0.2551602710514611},&quot;pathStyles&quot;:[{&quot;type&quot;:&quot;FILL&quot;,&quot;fillStyle&quot;:&quot;rgba(0,0,0,0)&quot;},{&quot;type&quot;:&quot;STROKE&quot;,&quot;strokeStyle&quot;:&quot;rgba(216, 174, 200, 1)&quot;,&quot;lineWidth&quot;:11.851289822212793,&quot;lineJoin&quot;:&quot;round&quot;}],&quot;isLocked&quot;:false,&quot;parent&quot;:{&quot;type&quot;:&quot;CHILD&quot;,&quot;parentId&quot;:&quot;647ffb41-055a-4644-9150-6ba08ea82083&quot;,&quot;order&quot;:&quot;5&quot;}},&quot;e8525988-27c5-424f-8030-45b40e5ca4a9&quot;:{&quot;type&quot;:&quot;FIGURE_OBJECT&quot;,&quot;id&quot;:&quot;e8525988-27c5-424f-8030-45b40e5ca4a9&quot;,&quot;relativeTransform&quot;:{&quot;translate&quot;:{&quot;x&quot;:-0.00012607629137352573,&quot;y&quot;:0.000439279707394023},&quot;rotate&quot;:2.664535259100376e-15},&quot;opacity&quot;:1,&quot;path&quot;:{&quot;type&quot;:&quot;ARC&quot;,&quot;size&quot;:{&quot;x&quot;:-108.6978702848458,&quot;y&quot;:108.69787028484656},&quot;startAngle&quot;:0.11626942144938479,&quot;sweepAngle&quot;:1.2228864053729263},&quot;pathStyles&quot;:[{&quot;type&quot;:&quot;FILL&quot;,&quot;fillStyle&quot;:&quot;rgba(0,0,0,0)&quot;},{&quot;type&quot;:&quot;STROKE&quot;,&quot;strokeStyle&quot;:&quot;rgba(187, 32, 78, 1)&quot;,&quot;lineWidth&quot;:11.851289822212792,&quot;lineJoin&quot;:&quot;round&quot;}],&quot;isLocked&quot;:false,&quot;parent&quot;:{&quot;type&quot;:&quot;CHILD&quot;,&quot;parentId&quot;:&quot;647ffb41-055a-4644-9150-6ba08ea82083&quot;,&quot;order&quot;:&quot;6&quot;}},&quot;6764cc87-5db5-4464-8a38-12c9348267ae&quot;:{&quot;type&quot;:&quot;FIGURE_OBJECT&quot;,&quot;id&quot;:&quot;6764cc87-5db5-4464-8a38-12c9348267ae&quot;,&quot;relativeTransform&quot;:{&quot;translate&quot;:{&quot;x&quot;:0.00036042314583656447,&quot;y&quot;:-0.0004392797080523796},&quot;rotate&quot;:2.664535259100376e-15},&quot;opacity&quot;:1,&quot;path&quot;:{&quot;type&quot;:&quot;ARC&quot;,&quot;size&quot;:{&quot;x&quot;:-108.6978702848458,&quot;y&quot;:108.69787028484656},&quot;startAngle&quot;:-1.2140996746224726,&quot;sweepAngle&quot;:1.0656254110152368},&quot;pathStyles&quot;:[{&quot;type&quot;:&quot;FILL&quot;,&quot;fillStyle&quot;:&quot;rgba(0,0,0,0)&quot;},{&quot;type&quot;:&quot;STROKE&quot;,&quot;strokeStyle&quot;:&quot;rgba(25, 77, 155, 1)&quot;,&quot;lineWidth&quot;:11.851289822212792,&quot;lineJoin&quot;:&quot;round&quot;}],&quot;isLocked&quot;:false,&quot;parent&quot;:{&quot;type&quot;:&quot;CHILD&quot;,&quot;parentId&quot;:&quot;647ffb41-055a-4644-9150-6ba08ea82083&quot;,&quot;order&quot;:&quot;7&quot;}},&quot;1f09090c-4d23-4cf9-a362-495ae31d9b46&quot;:{&quot;type&quot;:&quot;FIGURE_OBJECT&quot;,&quot;id&quot;:&quot;1f09090c-4d23-4cf9-a362-495ae31d9b46&quot;,&quot;relativeTransform&quot;:{&quot;translate&quot;:{&quot;x&quot;:-79.61461180975448,&quot;y&quot;:63.77619714803405},&quot;rotate&quot;:0},&quot;opacity&quot;:1,&quot;path&quot;:{&quot;type&quot;:&quot;POLY_LINE&quot;,&quot;points&quot;:[{&quot;x&quot;:-62.82142582149799,&quot;y&quot;:0},{&quot;x&quot;:62.82142582149799,&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35&quot;}},&quot;aca14f75-1786-42c8-b7a7-8680fdbc229c&quot;:{&quot;type&quot;:&quot;FIGURE_OBJECT&quot;,&quot;id&quot;:&quot;aca14f75-1786-42c8-b7a7-8680fdbc229c&quot;,&quot;relativeTransform&quot;:{&quot;translate&quot;:{&quot;x&quot;:289.3996423626069,&quot;y&quot;:71.26057722041638},&quot;rotate&quot;:0},&quot;opacity&quot;:1,&quot;source&quot;:{&quot;id&quot;:&quot;5ee3e386801d3900ae610196&quot;,&quot;type&quot;:&quot;ASSETS&quot;},&quot;pathStyles&quot;:[{&quot;type&quot;:&quot;FILL&quot;,&quot;fillStyle&quot;:&quot;rgb(0,0,0)&quot;}],&quot;isLocked&quot;:false,&quot;parent&quot;:{&quot;type&quot;:&quot;CHILD&quot;,&quot;parentId&quot;:&quot;29cced40-7bda-4fc6-9f7b-07eac6b8532a&quot;,&quot;order&quot;:&quot;4&quot;}},&quot;6e82e7ba-17a6-490b-9cc7-59d775472ff9&quot;:{&quot;type&quot;:&quot;FIGURE_OBJECT&quot;,&quot;id&quot;:&quot;6e82e7ba-17a6-490b-9cc7-59d775472ff9&quot;,&quot;name&quot;:&quot;Petri dish&quot;,&quot;relativeTransform&quot;:{&quot;translate&quot;:{&quot;x&quot;:-0.21207501149288413,&quot;y&quot;:3.239535964804221e-14},&quot;rotate&quot;:0,&quot;skewX&quot;:0,&quot;scale&quot;:{&quot;x&quot;:0.3507108885563849,&quot;y&quot;:0.3507108885563848}},&quot;opacity&quot;:1,&quot;image&quot;:{&quot;url&quot;:&quot;https://icons.biorender.com/biorender/5ee274bf88e8df0028d0e36e/petri-dish-2.png&quot;,&quot;fallbackUrl&quot;:&quot;https://res.cloudinary.com/dlcjuc3ej/image/upload/v1591899318/jcfbo0w7apy62fyf4w2i.svg#/keystone/api/icons/5ee274bf88e8df0028d0e36e/petri-dish-2.svg&quot;,&quot;size&quot;:{&quot;x&quot;:325,&quot;y&quot;:243},&quot;isPremium&quot;:false},&quot;source&quot;:{&quot;id&quot;:&quot;5ee0f3bac4e9c30027d95cee&quot;,&quot;type&quot;:&quot;ASSETS&quot;},&quot;pathStyles&quot;:[{&quot;type&quot;:&quot;FILL&quot;,&quot;fillStyle&quot;:&quot;rgb(0,0,0)&quot;}],&quot;isLocked&quot;:false,&quot;parent&quot;:{&quot;type&quot;:&quot;CHILD&quot;,&quot;parentId&quot;:&quot;aca14f75-1786-42c8-b7a7-8680fdbc229c&quot;,&quot;order&quot;:&quot;2&quot;}},&quot;a211fc0b-27e5-4bde-89ad-9bd87ae5f5dd&quot;:{&quot;type&quot;:&quot;FIGURE_OBJECT&quot;,&quot;id&quot;:&quot;a211fc0b-27e5-4bde-89ad-9bd87ae5f5dd&quot;,&quot;name&quot;:&quot;Petri dish (streak plate, streak only)&quot;,&quot;relativeTransform&quot;:{&quot;translate&quot;:{&quot;x&quot;:1.3575912950508233,&quot;y&quot;:-2.361981783615092},&quot;rotate&quot;:0,&quot;skewX&quot;:0,&quot;scale&quot;:{&quot;x&quot;:0.33641568136659344,&quot;y&quot;:0.14818170720722237}},&quot;opacity&quot;:1,&quot;image&quot;:{&quot;url&quot;:&quot;https://icons.biorender.com/biorender/5d3a0ec4b97f39000480a60c/petri-dish-streak-plate-streak-only.png&quot;,&quot;fallbackUrl&quot;:&quot;https://res.cloudinary.com/dlcjuc3ej/image/upload/v1564085951/liue7ejezt6wx6lf9466.svg#/keystone/api/icons/5d3a0ec4b97f39000480a60c/petri-dish-streak-plate-streak-only.svg&quot;,&quot;size&quot;:{&quot;x&quot;:332,&quot;y&quot;:341},&quot;isPremium&quot;:false},&quot;source&quot;:{&quot;id&quot;:&quot;5d3a0e8bb97f39000480a606&quot;,&quot;type&quot;:&quot;ASSETS&quot;},&quot;pathStyles&quot;:[{&quot;type&quot;:&quot;FILL&quot;,&quot;fillStyle&quot;:&quot;rgb(0,0,0)&quot;}],&quot;isLocked&quot;:false,&quot;parent&quot;:{&quot;type&quot;:&quot;CHILD&quot;,&quot;parentId&quot;:&quot;aca14f75-1786-42c8-b7a7-8680fdbc229c&quot;,&quot;order&quot;:&quot;5&quot;}},&quot;74eabf7c-d6e6-44c9-8d27-98b793c7537b&quot;:{&quot;type&quot;:&quot;FIGURE_OBJECT&quot;,&quot;id&quot;:&quot;74eabf7c-d6e6-44c9-8d27-98b793c7537b&quot;,&quot;relativeTransform&quot;:{&quot;translate&quot;:{&quot;x&quot;:-149.76866307563662,&quot;y&quot;:-37.2425465060881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45&quot;}},&quot;1dccc092-2da5-4ae8-835e-c7e8612c340f&quot;:{&quot;type&quot;:&quot;FIGURE_OBJECT&quot;,&quot;id&quot;:&quot;1dccc092-2da5-4ae8-835e-c7e8612c340f&quot;,&quot;relativeTransform&quot;:{&quot;translate&quot;:{&quot;x&quot;:-243.5653026789815,&quot;y&quot;:-66.7948952961697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quot;}},&quot;7cfdee84-abbe-4459-a2d6-5db32bf1c0f5&quot;:{&quot;type&quot;:&quot;FIGURE_OBJECT&quot;,&quot;id&quot;:&quot;7cfdee84-abbe-4459-a2d6-5db32bf1c0f5&quot;,&quot;relativeTransform&quot;:{&quot;translate&quot;:{&quot;x&quot;:-11.880805004039315,&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1&quot;}},&quot;d860a921-90ed-42f3-84eb-945e33ae419d&quot;:{&quot;type&quot;:&quot;FIGURE_OBJECT&quot;,&quot;id&quot;:&quot;d860a921-90ed-42f3-84eb-945e33ae419d&quot;,&quot;relativeTransform&quot;:{&quot;translate&quot;:{&quot;x&quot;:128.5647549401496,&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2&quot;}},&quot;06036b77-6582-42b1-a2f1-5bfc0a9c958c&quot;:{&quot;type&quot;:&quot;FIGURE_OBJECT&quot;,&quot;id&quot;:&quot;06036b77-6582-42b1-a2f1-5bfc0a9c958c&quot;,&quot;relativeTransform&quot;:{&quot;translate&quot;:{&quot;x&quot;:-456.6899146680975,&quot;y&quot;:175.1961266058389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48]}],&quot;text&quot;:&quot;Linear Vector &amp; DNA inserts with overlapping ends&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74.14676506617468,&quot;y&quot;:35.88743997477059},&quot;targetSize&quot;:{&quot;x&quot;:174.14676506617468,&quot;y&quot;:35.88743997477059},&quot;format&quot;:&quot;BETTER_TEXT&quot;,&quot;verticalAlign&quot;:&quot;TOP&quot;},&quot;isLocked&quot;:false,&quot;parent&quot;:{&quot;type&quot;:&quot;CHILD&quot;,&quot;parentId&quot;:&quot;29cced40-7bda-4fc6-9f7b-07eac6b8532a&quot;,&quot;order&quot;:&quot;55&quot;}},&quot;d954af2b-336c-4d85-adf1-7435e5ec55ca&quot;:{&quot;type&quot;:&quot;FIGURE_OBJECT&quot;,&quot;id&quot;:&quot;d954af2b-336c-4d85-adf1-7435e5ec55ca&quot;,&quot;relativeTransform&quot;:{&quot;translate&quot;:{&quot;x&quot;:-559.8544490613882,&quot;y&quot;:169.804671114888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57&quot;}},&quot;24b92b24-92f9-44f4-9a65-c16f287891c4&quot;:{&quot;type&quot;:&quot;FIGURE_OBJECT&quot;,&quot;id&quot;:&quot;24b92b24-92f9-44f4-9a65-c16f287891c4&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1&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d954af2b-336c-4d85-adf1-7435e5ec55ca&quot;,&quot;order&quot;:&quot;5&quot;}},&quot;6344eb1d-41ef-4782-aceb-053d814fe175&quot;:{&quot;type&quot;:&quot;FIGURE_OBJECT&quot;,&quot;id&quot;:&quot;6344eb1d-41ef-4782-aceb-053d814fe175&quot;,&quot;relativeTransform&quot;:{&quot;translate&quot;:{&quot;x&quot;:-197.47835750350575,&quot;y&quot;:148.76746496396615},&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4]}],&quot;text&quot;:&quot;Gibson assembly&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08.50002112111382,&quot;y&quot;:17.3572258324761},&quot;targetSize&quot;:{&quot;x&quot;:108.50002112111382,&quot;y&quot;:17.3572258324761},&quot;format&quot;:&quot;BETTER_TEXT&quot;,&quot;verticalAlign&quot;:&quot;TOP&quot;},&quot;isLocked&quot;:false,&quot;parent&quot;:{&quot;type&quot;:&quot;CHILD&quot;,&quot;parentId&quot;:&quot;29cced40-7bda-4fc6-9f7b-07eac6b8532a&quot;,&quot;order&quot;:&quot;6&quot;}},&quot;76097210-6002-46d1-b228-a8df7e15b302&quot;:{&quot;type&quot;:&quot;FIGURE_OBJECT&quot;,&quot;id&quot;:&quot;76097210-6002-46d1-b228-a8df7e15b302&quot;,&quot;relativeTransform&quot;:{&quot;translate&quot;:{&quot;x&quot;:-263.4469905839185,&quot;y&quot;:148.08628555650878},&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2&quot;}},&quot;d4a5efed-d705-4758-b4c3-a188df423d35&quot;:{&quot;type&quot;:&quot;FIGURE_OBJECT&quot;,&quot;id&quot;:&quot;d4a5efed-d705-4758-b4c3-a188df423d35&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2&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76097210-6002-46d1-b228-a8df7e15b302&quot;,&quot;order&quot;:&quot;5&quot;}},&quot;65dac397-1a09-4148-8ad8-41e8c5902c12&quot;:{&quot;type&quot;:&quot;FIGURE_OBJECT&quot;,&quot;id&quot;:&quot;65dac397-1a09-4148-8ad8-41e8c5902c12&quot;,&quot;relativeTransform&quot;:{&quot;translate&quot;:{&quot;x&quot;:65.94613362648353,&quot;y&quot;:149.45290927662782},&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7]}],&quot;text&quot;:&quot;Transformed vector&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23.72631023507851,&quot;y&quot;:18.331391948266653},&quot;targetSize&quot;:{&quot;x&quot;:123.72631023507851,&quot;y&quot;:18.331391948266653},&quot;format&quot;:&quot;BETTER_TEXT&quot;,&quot;verticalAlign&quot;:&quot;TOP&quot;},&quot;isLocked&quot;:false,&quot;parent&quot;:{&quot;type&quot;:&quot;CHILD&quot;,&quot;parentId&quot;:&quot;29cced40-7bda-4fc6-9f7b-07eac6b8532a&quot;,&quot;order&quot;:&quot;65&quot;}},&quot;417511ea-4676-414c-a496-a621cf7ba9f4&quot;:{&quot;type&quot;:&quot;FIGURE_OBJECT&quot;,&quot;id&quot;:&quot;417511ea-4676-414c-a496-a621cf7ba9f4&quot;,&quot;relativeTransform&quot;:{&quot;translate&quot;:{&quot;x&quot;:-6.7762142702456,&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7&quot;}},&quot;280acb7e-b25d-4f76-8241-c283a1c09caa&quot;:{&quot;type&quot;:&quot;FIGURE_OBJECT&quot;,&quot;id&quot;:&quot;280acb7e-b25d-4f76-8241-c283a1c09caa&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3&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417511ea-4676-414c-a496-a621cf7ba9f4&quot;,&quot;order&quot;:&quot;5&quot;}},&quot;d70b45b7-24e5-4926-8fe1-54f861a9b861&quot;:{&quot;type&quot;:&quot;FIGURE_OBJECT&quot;,&quot;id&quot;:&quot;d70b45b7-24e5-4926-8fe1-54f861a9b861&quot;,&quot;relativeTransform&quot;:{&quot;translate&quot;:{&quot;x&quot;:297.5623000925595,&quot;y&quot;:146.8003158160573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23]}],&quot;text&quot;:&quot;Bacterial transformation&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51.52093953779288,&quot;y&quot;:15.926816076145139},&quot;targetSize&quot;:{&quot;x&quot;:151.52093953779288,&quot;y&quot;:15.926816076145139},&quot;format&quot;:&quot;BETTER_TEXT&quot;,&quot;verticalAlign&quot;:&quot;TOP&quot;},&quot;isLocked&quot;:false,&quot;parent&quot;:{&quot;type&quot;:&quot;CHILD&quot;,&quot;parentId&quot;:&quot;29cced40-7bda-4fc6-9f7b-07eac6b8532a&quot;,&quot;order&quot;:&quot;7&quot;}},&quot;f1dc5498-54cd-401d-b39a-dedeee7d64d8&quot;:{&quot;type&quot;:&quot;FIGURE_OBJECT&quot;,&quot;id&quot;:&quot;f1dc5498-54cd-401d-b39a-dedeee7d64d8&quot;,&quot;relativeTransform&quot;:{&quot;translate&quot;:{&quot;x&quot;:207.6798120874192,&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71&quot;}},&quot;459dfe4b-f9d6-4013-9423-61ee370a5a80&quot;:{&quot;type&quot;:&quot;FIGURE_OBJECT&quot;,&quot;id&quot;:&quot;459dfe4b-f9d6-4013-9423-61ee370a5a80&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4&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f1dc5498-54cd-401d-b39a-dedeee7d64d8&quot;,&quot;order&quot;:&quot;5&quot;}},&quot;8cbd4f92-372c-4166-b342-adddc0d018ea&quot;:{&quot;type&quot;:&quot;FIGURE_OBJECT&quot;,&quot;id&quot;:&quot;8cbd4f92-372c-4166-b342-adddc0d018ea&quot;,&quot;relativeTransform&quot;:{&quot;translate&quot;:{&quot;x&quot;:-474.67335757857205,&quot;y&quot;:-17.659888480463596},&quot;rotate&quot;:-2.443460952792061e-16},&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53784492985375,&quot;y&quot;:17.2076897440262},&quot;targetSize&quot;:{&quot;x&quot;:48.53784492985375,&quot;y&quot;:17.2076897440262},&quot;format&quot;:&quot;BETTER_TEXT&quot;,&quot;verticalAlign&quot;:&quot;TOP&quot;},&quot;isLocked&quot;:false,&quot;parent&quot;:{&quot;type&quot;:&quot;CHILD&quot;,&quot;parentId&quot;:&quot;29cced40-7bda-4fc6-9f7b-07eac6b8532a&quot;,&quot;order&quot;:&quot;72&quot;}},&quot;80bee546-f5bc-47df-9e10-bf9676ed2cf1&quot;:{&quot;type&quot;:&quot;FIGURE_OBJECT&quot;,&quot;id&quot;:&quot;80bee546-f5bc-47df-9e10-bf9676ed2cf1&quot;,&quot;relativeTransform&quot;:{&quot;translate&quot;:{&quot;x&quot;:-471.0442898475747,&quot;y&quot;:92.0419350996494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13]}],&quot;text&quot;:&quot;Linear Vector &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86.87354223351893,&quot;y&quot;:15.926816076145139},&quot;targetSize&quot;:{&quot;x&quot;:86.87354223351893,&quot;y&quot;:15.926816076145139},&quot;format&quot;:&quot;BETTER_TEXT&quot;,&quot;verticalAlign&quot;:&quot;TOP&quot;},&quot;isLocked&quot;:false,&quot;parent&quot;:{&quot;type&quot;:&quot;CHILD&quot;,&quot;parentId&quot;:&quot;29cced40-7bda-4fc6-9f7b-07eac6b8532a&quot;,&quot;order&quot;:&quot;75&quot;}},&quot;784ada8d-60f6-45be-bc6d-fed33ae1e20d&quot;:{&quot;type&quot;:&quot;FIGURE_OBJECT&quot;,&quot;id&quot;:&quot;784ada8d-60f6-45be-bc6d-fed33ae1e20d&quot;,&quot;relativeTransform&quot;:{&quot;translate&quot;:{&quot;x&quot;:-366.9267419211311,&quot;y&quot;:-10.906231162221479},&quot;rotate&quot;:0},&quot;opacity&quot;:1,&quot;path&quot;:{&quot;type&quot;:&quot;POLY_LINE&quot;,&quot;points&quot;:[{&quot;x&quot;:-44.97410130853626,&quot;y&quot;:11.453008104989252},{&quot;x&quot;:-28.144463404675502,&quot;y&quot;:-11.45300810498917},{&quot;x&quot;:44.97410130853626,&quot;y&quot;:-11.45300810498917}],&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77&quot;}},&quot;fadf45c7-8cb2-4bd2-aecd-a772c2006c0a&quot;:{&quot;type&quot;:&quot;FIGURE_OBJECT&quot;,&quot;id&quot;:&quot;fadf45c7-8cb2-4bd2-aecd-a772c2006c0a&quot;,&quot;relativeTransform&quot;:{&quot;translate&quot;:{&quot;x&quot;:-365.5718461680448,&quot;y&quot;:-66.0191660555462},&quot;rotate&quot;:3.141592653589793},&quot;opacity&quot;:1,&quot;path&quot;:{&quot;type&quot;:&quot;POLY_LINE&quot;,&quot;points&quot;:[{&quot;x&quot;:44.884663487318115,&quot;y&quot;:14.598570029231793},{&quot;x&quot;:28.233901225893653,&quot;y&quot;:-14.598570029231874},{&quot;x&quot;:-44.884663487318115,&quot;y&quot;:-14.598570029231874}],&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quot;}},&quot;ab086325-014c-4084-a71d-4a6ab10cce7c&quot;:{&quot;type&quot;:&quot;FIGURE_OBJECT&quot;,&quot;id&quot;:&quot;ab086325-014c-4084-a71d-4a6ab10cce7c&quot;,&quot;relativeTransform&quot;:{&quot;translate&quot;:{&quot;x&quot;:-341.31609016493326,&quot;y&quot;:78.06732816461238},&quot;rotate&quot;:0},&quot;opacity&quot;:1,&quot;path&quot;:{&quot;type&quot;:&quot;POLY_LINE&quot;,&quot;points&quot;:[{&quot;x&quot;:-64.79318358249954,&quot;y&quot;:17.316399049747133},{&quot;x&quot;:-13.3930044276675,&quot;y&quot;:-9.469609805587867},{&quot;x&quot;:64.79318358249954,&quot;y&quot;:-16.70907165838111}],&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Smoothing&quot;:{&quot;type&quot;:&quot;CATMULL_SMOOTHING&quot;,&quot;smoothing&quot;:0.2},&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5&quot;}},&quot;2b205da9-6605-4235-b259-d052332e7c3f&quot;:{&quot;type&quot;:&quot;FIGURE_OBJECT&quot;,&quot;id&quot;:&quot;2b205da9-6605-4235-b259-d052332e7c3f&quot;,&quot;relativeTransform&quot;:{&quot;translate&quot;:{&quot;x&quot;:168.70399736435078,&quot;y&quot;:64.74786018921478},&quot;rotate&quot;:0},&quot;opacity&quot;:1,&quot;path&quot;:{&quot;type&quot;:&quot;POLY_LINE&quot;,&quot;points&quot;:[{&quot;x&quot;:-46.6997754129214,&quot;y&quot;:0},{&quot;x&quot;:46.6997754129214,&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9&quot;}},&quot;c2263267-a2c2-4ab8-946c-309523bb8b1d&quot;:{&quot;type&quot;:&quot;FIGURE_OBJECT&quot;,&quot;id&quot;:&quot;c2263267-a2c2-4ab8-946c-309523bb8b1d&quot;,&quot;relativeTransform&quot;:{&quot;translate&quot;:{&quot;x&quot;:36.38908713781876,&quot;y&quot;:-207.63078506367913},&quot;rotate&quot;:0},&quot;opacity&quot;:1,&quot;pathStyles&quot;:[{&quot;type&quot;:&quot;FILL&quot;,&quot;fillStyle&quot;:&quot;rgba(23,56,98,1)&quot;}],&quot;text&quot;:{&quot;textData&quot;:{&quot;lineSpacing&quot;:&quot;normal&quot;,&quot;alignment&quot;:&quot;left&quot;,&quot;lines&quot;:[{&quot;runs&quot;:[{&quot;style&quot;:{&quot;fontFamily&quot;:&quot;Roboto&quot;,&quot;fontSize&quot;:54.80479647071682,&quot;color&quot;:&quot;rgba(23,56,98,1)&quot;,&quot;fontWeight&quot;:&quot;normal&quot;,&quot;fontStyle&quot;:&quot;normal&quot;,&quot;decoration&quot;:&quot;none&quot;,&quot;script&quot;:&quot;none&quot;},&quot;range&quot;:[0,23]}],&quot;text&quot;:&quot;Gibson Assembly Protocol&quot;,&quot;baseStyle&quot;:{&quot;fontFamily&quot;:&quot;Roboto&quot;,&quot;fontSize&quot;:54.80479647071682,&quot;color&quot;:&quot;rgba(23,56,98,1)&quot;,&quot;fontWeight&quot;:&quot;normal&quot;,&quot;fontStyle&quot;:&quot;normal&quot;,&quot;decoration&quot;:&quot;none&quot;,&quot;script&quot;:&quot;none&quot;}}],&quot;verticalAlign&quot;:&quot;TOP&quot;},&quot;size&quot;:{&quot;x&quot;:651.9330847090423,&quot;y&quot;:65.64857361754382},&quot;targetSize&quot;:{&quot;x&quot;:651.9330847090423,&quot;y&quot;:65.64857361754382},&quot;format&quot;:&quot;BETTER_TEXT&quot;,&quot;verticalAlign&quot;:&quot;TOP&quot;},&quot;isLocked&quot;:false,&quot;parent&quot;:{&quot;type&quot;:&quot;CHILD&quot;,&quot;parentId&quot;:&quot;29cced40-7bda-4fc6-9f7b-07eac6b8532a&quot;,&quot;order&quot;:&quot;95&quot;}},&quot;de3b1bbc-ce63-4c07-877d-a672e8c40994&quot;:{&quot;id&quot;:&quot;de3b1bbc-ce63-4c07-877d-a672e8c40994&quot;,&quot;type&quot;:&quot;FIGURE_OBJECT&quot;,&quot;relativeTransform&quot;:{&quot;translate&quot;:{&quot;x&quot;:-71.7000078022478,&quot;y&quot;:-289.90000016391275},&quot;rotate&quot;:0,&quot;skewX&quot;:0,&quot;scale&quot;:{&quot;x&quot;:1,&quot;y&quot;:1}},&quot;text&quot;:{&quot;textData&quot;:{&quot;lineSpacing&quot;:&quot;normal&quot;,&quot;alignment&quot;:&quot;left&quot;,&quot;verticalAlign&quot;:&quot;TOP&quot;,&quot;lines&quot;:[{&quot;runs&quot;:[{&quot;style&quot;:{&quot;fontFamily&quot;:&quot;Helvetica&quot;,&quot;fontSize&quot;:33.33333333333333,&quot;color&quot;:&quot;rgba(23,23,23,1)&quot;,&quot;fontWeight&quot;:&quot;normal&quot;,&quot;fontStyle&quot;:&quot;normal&quot;,&quot;decoration&quot;:&quot;none&quot;,&quot;script&quot;:&quot;none&quot;},&quot;range&quot;:[0,35]},{&quot;style&quot;:{&quot;fontFamily&quot;:&quot;Helvetica&quot;,&quot;fontSize&quot;:33.33333333333333,&quot;color&quot;:&quot;rgba(23,23,23,1)&quot;,&quot;fontWeight&quot;:&quot;normal&quot;,&quot;fontStyle&quot;:&quot;italic&quot;,&quot;decoration&quot;:&quot;none&quot;,&quot;script&quot;:&quot;none&quot;},&quot;range&quot;:[36,45]}],&quot;text&quot;:&quot;Cartoon of intestine development in C. elegans&quot;}],&quot;_lastCaretLocation&quot;:{&quot;lineIndex&quot;:0,&quot;runIndex&quot;:1,&quot;charIndex&quot;:36}},&quot;format&quot;:&quot;BETTER_TEXT&quot;,&quot;size&quot;:{&quot;x&quot;:805.5999843955045,&quot;y&quot;:68.00000032782555},&quot;targetSize&quot;:{&quot;x&quot;:805.5999843955045,&quot;y&quot;:68.00000032782555}},&quot;parent&quot;:{&quot;type&quot;:&quot;CHILD&quot;,&quot;parentId&quot;:&quot;8d66bcd9-60d2-4dd8-aba5-9d5f60c2de80&quot;,&quot;order&quot;:&quot;7&quot;}},&quot;eca539bc-f27b-40d2-ad26-30cd36c490f8&quot;:{&quot;type&quot;:&quot;FIGURE_OBJECT&quot;,&quot;id&quot;:&quot;eca539bc-f27b-40d2-ad26-30cd36c490f8&quot;,&quot;relativeTransform&quot;:{&quot;translate&quot;:{&quot;x&quot;:-238.70000000000005,&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7&quot;},&quot;layout&quot;:{&quot;sizeRatio&quot;:{&quot;x&quot;:0.88,&quot;y&quot;:0.88},&quot;keepAspectRatio&quot;:false}},&quot;b53d71c8-9b10-4b19-beba-d19932474000&quot;:{&quot;id&quot;:&quot;b53d71c8-9b10-4b19-beba-d19932474000&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7]}],&quot;text&quot;:&quot;Sequence&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eca539bc-f27b-40d2-ad26-30cd36c490f8&quot;,&quot;order&quot;:&quot;5&quot;}},&quot;c20ee9e7-514f-4ca3-8d5a-b586e4211488&quot;:{&quot;type&quot;:&quot;FIGURE_OBJECT&quot;,&quot;id&quot;:&quot;c20ee9e7-514f-4ca3-8d5a-b586e4211488&quot;,&quot;relativeTransform&quot;:{&quot;translate&quot;:{&quot;x&quot;:254.19999999999993,&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8&quot;},&quot;layout&quot;:{&quot;sizeRatio&quot;:{&quot;x&quot;:0.88,&quot;y&quot;:0.88},&quot;keepAspectRatio&quot;:false}},&quot;64a3f307-5b78-45cc-8029-e20ed035ef7e&quot;:{&quot;id&quot;:&quot;64a3f307-5b78-45cc-8029-e20ed035ef7e&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13]}],&quot;text&quot;:&quot;Hydrophobicity&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c20ee9e7-514f-4ca3-8d5a-b586e4211488&quot;,&quot;order&quot;:&quot;5&quot;}}}}"/>
    <we:property name="66a2d8ff575681fe4be39975_1722024740914"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46.939088882427036},&quot;rotate&quot;:0,&quot;skewX&quot;:0,&quot;scale&quot;:{&quot;x&quot;:1,&quot;y&quot;:1}},&quot;text&quot;:{&quot;textData&quot;:{&quot;lineSpacing&quot;:&quot;normal&quot;,&quot;alignment&quot;:&quot;center&quot;,&quot;verticalAlign&quot;:&quot;CENTER&quot;,&quot;lines&quot;:[{&quot;runs&quot;:[{&quot;style&quot;:{&quot;fontFamily&quot;:&quot;Helvetica&quot;,&quot;fontSize&quot;:8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424.94921875,&quot;y&quot;:258.8133333333333},&quot;targetSize&quot;:{&quot;x&quot;:120,&quot;y&quot;:24.24}},&quot;parent&quot;:{&quot;type&quot;:&quot;CHILD&quot;,&quot;parentId&quot;:&quot;1c31e78f-c85c-4b8e-a066-e51e97c32118&quot;,&quot;order&quot;:&quot;7&quot;}},&quot;f6d875bd-db06-4348-82f6-4fe396ae0d72&quot;:{&quot;id&quot;:&quot;f6d875bd-db06-4348-82f6-4fe396ae0d72&quot;,&quot;type&quot;:&quot;FIGURE_OBJECT&quot;,&quot;document&quot;:{&quot;type&quot;:&quot;FIGURE&quot;,&quot;canvasType&quot;:&quot;FIGURE&quot;,&quot;units&quot;:&quot;in&quot;,&quot;title&quot;:&quot;PDB functionality&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quot;8d66bcd9-60d2-4dd8-aba5-9d5f60c2de80&quot;:{&quot;id&quot;:&quot;8d66bcd9-60d2-4dd8-aba5-9d5f60c2de80&quot;,&quot;type&quot;:&quot;FIGURE_OBJECT&quot;,&quot;document&quot;:{&quot;type&quot;:&quot;FIGURE&quot;,&quot;canvasType&quot;:&quot;FIGURE&quot;,&quot;units&quot;:&quot;in&quot;,&quot;aspectRatio&quot;:0,&quot;title&quot;:&quot;Figures&quot;},&quot;parent&quot;:{&quot;type&quot;:&quot;DOCUMENT&quot;,&quot;parentId&quot;:&quot;7bbdf485-d8fe-4ab2-ae13-7cca38affe4b&quot;,&quot;order&quot;:&quot;6&quot;}},&quot;57b3f932-8d83-413a-b749-fad50087839b&quot;:{&quot;id&quot;:&quot;57b3f932-8d83-413a-b749-fad50087839b&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d66bcd9-60d2-4dd8-aba5-9d5f60c2de80&quot;,&quot;type&quot;:&quot;FRAME&quot;,&quot;order&quot;:&quot;5&quot;}},&quot;f3c2afdc-a621-4d20-a93b-10283c0c37d3&quot;:{&quot;id&quot;:&quot;f3c2afdc-a621-4d20-a93b-10283c0c37d3&quot;,&quot;displayName&quot;:&quot;8VQQ&quot;,&quot;type&quot;:&quot;FIGURE_OBJECT&quot;,&quot;relativeTransform&quot;:{&quot;translate&quot;:{&quot;x&quot;:-230.31806555544657,&quot;y&quot;:98.87891463837852},&quot;rotate&quot;:0,&quot;skewX&quot;:0,&quot;scale&quot;:{&quot;x&quot;:2.3096832741278055,&quot;y&quot;:2.3096832741278055}},&quot;image&quot;:{&quot;url&quot;:&quot;https://core.services.biorender.com/api/pdb/66a31d0d53fbdffae4d32dc4/1721965837421_0dea81fd-9f60-443d-a516-e646114ad31b_icon.png&quot;,&quot;isPremium&quot;:false,&quot;isSignedURL&quot;:true,&quot;size&quot;:{&quot;x&quot;:162.29999999999998,&quot;y&quot;:178.5}},&quot;source&quot;:{&quot;id&quot;:&quot;66a31d0d53fbdffae4d32dc4&quot;,&quot;type&quot;:&quot;PDBS&quot;},&quot;isPremium&quot;:false,&quot;parent&quot;:{&quot;type&quot;:&quot;CHILD&quot;,&quot;parentId&quot;:&quot;f6d875bd-db06-4348-82f6-4fe396ae0d72&quot;,&quot;order&quot;:&quot;985&quot;}},&quot;514c371e-d4b3-4c22-b8b0-5171ed0959d1&quot;:{&quot;id&quot;:&quot;514c371e-d4b3-4c22-b8b0-5171ed0959d1&quot;,&quot;type&quot;:&quot;FIGURE_OBJECT&quot;,&quot;relativeTransform&quot;:{&quot;translate&quot;:{&quot;x&quot;:-0.00037475422212063236,&quot;y&quot;:-257.7124882945581},&quot;rotate&quot;:0,&quot;skewX&quot;:0,&quot;scale&quot;:{&quot;x&quot;:1,&quot;y&quot;:1}},&quot;text&quot;:{&quot;textData&quot;:{&quot;lineSpacing&quot;:&quot;normal&quot;,&quot;alignment&quot;:&quot;left&quot;,&quot;verticalAlign&quot;:&quot;TOP&quot;,&quot;lines&quot;:[{&quot;runs&quot;:[{&quot;style&quot;:{&quot;fontFamily&quot;:&quot;Helvetica&quot;,&quot;fontSize&quot;:38.666666666666664,&quot;color&quot;:&quot;black&quot;,&quot;fontWeight&quot;:&quot;normal&quot;,&quot;fontStyle&quot;:&quot;normal&quot;,&quot;decoration&quot;:&quot;underline&quot;},&quot;range&quot;:[0,3]}],&quot;text&quot;:&quot;8VQQ&quot;},{&quot;runs&quot;:[],&quot;text&quot;:&quot;&quot;,&quot;baseStyle&quot;:{&quot;fontFamily&quot;:&quot;Helvetica&quot;,&quot;fontSize&quot;:24,&quot;color&quot;:&quot;black&quot;,&quot;fontWeight&quot;:&quot;normal&quot;,&quot;fontStyle&quot;:&quot;normal&quot;,&quot;decoration&quot;:&quot;none&quot;,&quot;script&quot;:&quot;none&quot;}},{&quot;runs&quot;:[{&quot;range&quot;:[0,115],&quot;style&quot;:{&quot;fontWeight&quot;:&quot;normal&quot;,&quot;fontStyle&quot;:&quot;normal&quot;,&quot;fontSize&quot;:24,&quot;fontFamily&quot;:&quot;Helvetica&quot;,&quot;color&quot;:&quot;black&quot;,&quot;decoration&quot;:&quot;none&quot;}}],&quot;text&quot;:&quot;Crystal structure of the A/Puerto Rico/8/1934 (H1N1) influenza virus hemagglutinin in complex with small molecule 6S&quot;}],&quot;_lastCaretLocation&quot;:{&quot;lineIndex&quot;:0,&quot;runIndex&quot;:0,&quot;charIndex&quot;:0}},&quot;format&quot;:&quot;BETTER_TEXT&quot;,&quot;size&quot;:{&quot;x&quot;:910.3355101706042,&quot;y&quot;:118.03928000000002},&quot;targetSize&quot;:{&quot;x&quot;:910.3355101706042,&quot;y&quot;:89.4175757646301}},&quot;parent&quot;:{&quot;type&quot;:&quot;CHILD&quot;,&quot;parentId&quot;:&quot;f6d875bd-db06-4348-82f6-4fe396ae0d72&quot;,&quot;order&quot;:&quot;7&quot;}},&quot;2c53190e-f976-4639-89e4-224ffd328031&quot;:{&quot;id&quot;:&quot;2c53190e-f976-4639-89e4-224ffd328031&quot;,&quot;displayName&quot;:&quot;8VQQ&quot;,&quot;type&quot;:&quot;FIGURE_OBJECT&quot;,&quot;relativeTransform&quot;:{&quot;translate&quot;:{&quot;x&quot;:221.18706784082926,&quot;y&quot;:100.43441170112233},&quot;rotate&quot;:-0.7245939713084346,&quot;skewX&quot;:-1.7955169561374105e-16,&quot;scale&quot;:{&quot;x&quot;:1.3619808048673516,&quot;y&quot;:1.3619808048673512}},&quot;image&quot;:{&quot;url&quot;:&quot;https://core.services.biorender.com/api/pdb/66a31d994285595dd6f2db55/1721965977162_5d98cc16-290c-4ea5-9b6f-c8b52d5e1881_icon.png&quot;,&quot;isPremium&quot;:false,&quot;isSignedURL&quot;:true,&quot;size&quot;:{&quot;x&quot;:338.09999999999997,&quot;y&quot;:203.1}},&quot;source&quot;:{&quot;id&quot;:&quot;66a31d994285595dd6f2db55&quot;,&quot;type&quot;:&quot;PDBS&quot;},&quot;isPremium&quot;:false,&quot;parent&quot;:{&quot;type&quot;:&quot;CHILD&quot;,&quot;parentId&quot;:&quot;f6d875bd-db06-4348-82f6-4fe396ae0d72&quot;,&quot;order&quot;:&quot;99&quot;}},&quot;ef8ece54-0e21-4632-a372-e153f83f2dec&quot;:{&quot;id&quot;:&quot;ef8ece54-0e21-4632-a372-e153f83f2dec&quot;,&quot;type&quot;:&quot;FIGURE_OBJECT&quot;,&quot;document&quot;:{&quot;type&quot;:&quot;FIGURE&quot;,&quot;canvasType&quot;:&quot;FIGURE&quot;,&quot;units&quot;:&quot;in&quot;,&quot;aspectRatio&quot;:0,&quot;title&quot;:&quot;protocols&quot;},&quot;parent&quot;:{&quot;type&quot;:&quot;DOCUMENT&quot;,&quot;parentId&quot;:&quot;7bbdf485-d8fe-4ab2-ae13-7cca38affe4b&quot;,&quot;order&quot;:&quot;7&quot;}},&quot;54cd1e5b-787a-4c95-8d64-0bedfd786dc6&quot;:{&quot;id&quot;:&quot;54cd1e5b-787a-4c95-8d64-0bedfd786dc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255, 253, 249, 1)&quot;}],&quot;parent&quot;:{&quot;parentId&quot;:&quot;ef8ece54-0e21-4632-a372-e153f83f2dec&quot;,&quot;type&quot;:&quot;FRAME&quot;,&quot;order&quot;:&quot;5&quot;}},&quot;9dc712bf-b0e5-4bad-94fe-0502561e898e&quot;:{&quot;id&quot;:&quot;9dc712bf-b0e5-4bad-94fe-0502561e898e&quot;,&quot;name&quot;:&quot;Screenshot 2024-07-25 at 9.58.40 PM.png&quot;,&quot;type&quot;:&quot;FIGURE_OBJECT&quot;,&quot;relativeTransform&quot;:{&quot;translate&quot;:{&quot;x&quot;:0.000006606701447253727,&quot;y&quot;:30.38903510038604},&quot;rotate&quot;:0,&quot;skewX&quot;:0,&quot;scale&quot;:{&quot;x&quot;:3.2000000583536066,&quot;y&quot;:3.200000058353606}},&quot;image&quot;:{&quot;url&quot;:&quot;https://core.services.biorender.com/api/uploads/66a31f0c6654675c0d8b3faa/1721966348718_6ca8635c-f53d-4127-918a-59ea19eef462_icon.png&quot;,&quot;isPremium&quot;:false,&quot;isSignedURL&quot;:true,&quot;size&quot;:{&quot;x&quot;:300,&quot;y&quot;:190.71729957805908}},&quot;source&quot;:{&quot;id&quot;:&quot;66a31f0c6654675c0d8b3faa&quot;,&quot;type&quot;:&quot;UPLOADS&quot;},&quot;isPremium&quot;:false,&quot;parent&quot;:{&quot;type&quot;:&quot;CHILD&quot;,&quot;parentId&quot;:&quot;8d66bcd9-60d2-4dd8-aba5-9d5f60c2de80&quot;,&quot;order&quot;:&quot;5&quot;}},&quot;29cced40-7bda-4fc6-9f7b-07eac6b8532a&quot;:{&quot;type&quot;:&quot;FIGURE_OBJECT&quot;,&quot;id&quot;:&quot;29cced40-7bda-4fc6-9f7b-07eac6b8532a&quot;,&quot;relativeTransform&quot;:{&quot;translate&quot;:{&quot;x&quot;:97.57740339199275,&quot;y&quot;:-48.768454796336},&quot;rotate&quot;:0,&quot;skewX&quot;:0,&quot;scale&quot;:{&quot;x&quot;:1,&quot;y&quot;:1}},&quot;isLocked&quot;:false,&quot;parent&quot;:{&quot;type&quot;:&quot;CHILD&quot;,&quot;parentId&quot;:&quot;ef8ece54-0e21-4632-a372-e153f83f2dec&quot;,&quot;order&quot;:&quot;5&quot;},&quot;source&quot;:{&quot;id&quot;:&quot;5f05e75969696d00aecc990a&quot;,&quot;type&quot;:&quot;TEMPLATES&quot;}},&quot;42485115-7890-41a9-83f3-56368abd2fc6&quot;:{&quot;type&quot;:&quot;FIGURE_OBJECT&quot;,&quot;id&quot;:&quot;42485115-7890-41a9-83f3-56368abd2fc6&quot;,&quot;relativeTransform&quot;:{&quot;translate&quot;:{&quot;x&quot;:-474.31126371629983,&quot;y&quot;:-78.03494393461682},&quot;rotate&quot;:0},&quot;opacity&quot;:1,&quot;source&quot;:{&quot;type&quot;:&quot;ASSETS&quot;},&quot;pathStyles&quot;:[{&quot;type&quot;:&quot;FILL&quot;,&quot;fillStyle&quot;:&quot;rgb(0,0,0)&quot;}],&quot;isLocked&quot;:false,&quot;parent&quot;:{&quot;type&quot;:&quot;CHILD&quot;,&quot;parentId&quot;:&quot;29cced40-7bda-4fc6-9f7b-07eac6b8532a&quot;,&quot;order&quot;:&quot;01&quot;}},&quot;ab45dd3e-387f-475c-befd-5ea38fef32e3&quot;:{&quot;type&quot;:&quot;FIGURE_OBJECT&quot;,&quot;id&quot;:&quot;ab45dd3e-387f-475c-befd-5ea38fef32e3&quot;,&quot;relativeTransform&quot;:{&quot;translate&quot;:{&quot;x&quot;:51.54682203822821,&quot;y&quot;:0.0006407918000809805},&quot;rotate&quot;:-2.4492935982947064e-16},&quot;opacity&quot;:1,&quot;path&quot;:{&quot;type&quot;:&quot;RECT&quot;,&quot;size&quot;:{&quot;x&quot;:-17.358664063858726,&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42485115-7890-41a9-83f3-56368abd2fc6&quot;,&quot;order&quot;:&quot;2&quot;}},&quot;fc0d858b-156a-4a29-9960-1a030318d4a3&quot;:{&quot;type&quot;:&quot;FIGURE_OBJECT&quot;,&quot;id&quot;:&quot;fc0d858b-156a-4a29-9960-1a030318d4a3&quot;,&quot;relativeTransform&quot;:{&quot;translate&quot;:{&quot;x&quot;:1.9489924565355636,&quot;y&quot;:-0.0006407918000694064},&quot;rotate&quot;:-2.4492935982947064e-16},&quot;opacity&quot;:1,&quot;path&quot;:{&quot;type&quot;:&quot;RECT&quot;,&quot;size&quot;:{&quot;x&quot;:-83.03742616150093,&quot;y&quot;:10.96271291270838},&quot;cornerRounding&quot;:{&quot;type&quot;:&quot;ARC_LENGTH&quot;,&quot;global&quot;:0}},&quot;pathStyles&quot;:[{&quot;type&quot;:&quot;FILL&quot;,&quot;fillStyle&quot;:&quot;rgba(187,32,78,1)&quot;},{&quot;type&quot;:&quot;STROKE&quot;,&quot;strokeStyle&quot;:&quot;rgba(107, 21, 25, 1)&quot;,&quot;lineWidth&quot;:0,&quot;lineJoin&quot;:&quot;round&quot;,&quot;dashArray&quot;:[0,0]}],&quot;isLocked&quot;:false,&quot;parent&quot;:{&quot;type&quot;:&quot;CHILD&quot;,&quot;parentId&quot;:&quot;42485115-7890-41a9-83f3-56368abd2fc6&quot;,&quot;order&quot;:&quot;5&quot;}},&quot;c433865c-3e6c-456a-9e55-e304a78b4c8a&quot;:{&quot;type&quot;:&quot;FIGURE_OBJECT&quot;,&quot;id&quot;:&quot;c433865c-3e6c-456a-9e55-e304a78b4c8a&quot;,&quot;relativeTransform&quot;:{&quot;translate&quot;:{&quot;x&quot;:-49.89789996529758,&quot;y&quot;:-0.0006407918000732646},&quot;rotate&quot;:-2.4492935982947064e-16},&quot;opacity&quot;:1,&quot;path&quot;:{&quot;type&quot;:&quot;RECT&quot;,&quot;size&quot;:{&quot;x&quot;:-20.656508209719867,&quot;y&quot;:10.96271291270838},&quot;cornerRounding&quot;:{&quot;type&quot;:&quot;ARC_LENGTH&quot;,&quot;global&quot;:0}},&quot;pathStyles&quot;:[{&quot;type&quot;:&quot;FILL&quot;,&quot;fillStyle&quot;:&quot;rgba(216,174,200,1)&quot;},{&quot;type&quot;:&quot;STROKE&quot;,&quot;strokeStyle&quot;:&quot;rgba(11, 16, 60, 1)&quot;,&quot;lineWidth&quot;:0,&quot;lineJoin&quot;:&quot;round&quot;,&quot;dashArray&quot;:[0,0]}],&quot;isLocked&quot;:false,&quot;parent&quot;:{&quot;type&quot;:&quot;CHILD&quot;,&quot;parentId&quot;:&quot;42485115-7890-41a9-83f3-56368abd2fc6&quot;,&quot;order&quot;:&quot;7&quot;}},&quot;3c756009-be24-456c-8673-a0382ae071b3&quot;:{&quot;type&quot;:&quot;FIGURE_OBJECT&quot;,&quot;id&quot;:&quot;3c756009-be24-456c-8673-a0382ae071b3&quot;,&quot;relativeTransform&quot;:{&quot;translate&quot;:{&quot;x&quot;:-474.517890760606,&quot;y&quot;:-101.3559446206103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02&quot;}},&quot;320474fb-9870-43da-8567-0487ae54b0be&quot;:{&quot;type&quot;:&quot;FIGURE_OBJECT&quot;,&quot;id&quot;:&quot;320474fb-9870-43da-8567-0487ae54b0be&quot;,&quot;relativeTransform&quot;:{&quot;translate&quot;:{&quot;x&quot;:-474.3116406918998,&quot;y&quot;:-0.045616524517414624},&quot;rotate&quot;:0},&quot;opacity&quot;:1,&quot;source&quot;:{&quot;type&quot;:&quot;ASSETS&quot;},&quot;pathStyles&quot;:[{&quot;type&quot;:&quot;FILL&quot;,&quot;fillStyle&quot;:&quot;rgb(0,0,0)&quot;}],&quot;isLocked&quot;:false,&quot;parent&quot;:{&quot;type&quot;:&quot;CHILD&quot;,&quot;parentId&quot;:&quot;29cced40-7bda-4fc6-9f7b-07eac6b8532a&quot;,&quot;order&quot;:&quot;05&quot;}},&quot;da8f1a2e-72df-4fb2-b76b-facf77311891&quot;:{&quot;type&quot;:&quot;FIGURE_OBJECT&quot;,&quot;id&quot;:&quot;da8f1a2e-72df-4fb2-b76b-facf77311891&quot;,&quot;relativeTransform&quot;:{&quot;translate&quot;:{&quot;x&quot;:51.547017303668575,&quot;y&quot;:0.09488279073577306},&quot;rotate&quot;:4.440892098500626e-16},&quot;opacity&quot;:1,&quot;path&quot;:{&quot;type&quot;:&quot;RECT&quot;,&quot;size&quot;:{&quot;x&quot;:-17.358664063858726,&quot;y&quot;:10.96271291270838},&quot;cornerRounding&quot;:{&quot;type&quot;:&quot;ARC_LENGTH&quot;,&quot;global&quot;:0}},&quot;pathStyles&quot;:[{&quot;type&quot;:&quot;FILL&quot;,&quot;fillStyle&quot;:&quot;rgba(163,207,163,1)&quot;},{&quot;type&quot;:&quot;STROKE&quot;,&quot;strokeStyle&quot;:&quot;rgba(11, 16, 60, 1)&quot;,&quot;lineWidth&quot;:0,&quot;lineJoin&quot;:&quot;round&quot;,&quot;dashArray&quot;:[0,0]}],&quot;isLocked&quot;:false,&quot;parent&quot;:{&quot;type&quot;:&quot;CHILD&quot;,&quot;parentId&quot;:&quot;320474fb-9870-43da-8567-0487ae54b0be&quot;,&quot;order&quot;:&quot;2&quot;}},&quot;1fc57f54-140a-4131-a8f4-1e1039a31a3f&quot;:{&quot;type&quot;:&quot;FIGURE_OBJECT&quot;,&quot;id&quot;:&quot;1fc57f54-140a-4131-a8f4-1e1039a31a3f&quot;,&quot;relativeTransform&quot;:{&quot;translate&quot;:{&quot;x&quot;:1.3494372396577663,&quot;y&quot;:0.09425469645551122},&quot;rotate&quot;:4.440892098500626e-16},&quot;opacity&quot;:1,&quot;path&quot;:{&quot;type&quot;:&quot;RECT&quot;,&quot;size&quot;:{&quot;x&quot;:-83.03742616150093,&quot;y&quot;:10.96271291270838},&quot;cornerRounding&quot;:{&quot;type&quot;:&quot;ARC_LENGTH&quot;,&quot;global&quot;:0}},&quot;pathStyles&quot;:[{&quot;type&quot;:&quot;FILL&quot;,&quot;fillStyle&quot;:&quot;rgba(25,77,155,1)&quot;},{&quot;type&quot;:&quot;STROKE&quot;,&quot;strokeStyle&quot;:&quot;rgba(107, 21, 25, 1)&quot;,&quot;lineWidth&quot;:0,&quot;lineJoin&quot;:&quot;round&quot;,&quot;dashArray&quot;:[0,0]}],&quot;isLocked&quot;:false,&quot;parent&quot;:{&quot;type&quot;:&quot;CHILD&quot;,&quot;parentId&quot;:&quot;320474fb-9870-43da-8567-0487ae54b0be&quot;,&quot;order&quot;:&quot;5&quot;}},&quot;7e637842-d6d2-4023-8b6a-93c6b2d5ba2f&quot;:{&quot;type&quot;:&quot;FIGURE_OBJECT&quot;,&quot;id&quot;:&quot;7e637842-d6d2-4023-8b6a-93c6b2d5ba2f&quot;,&quot;relativeTransform&quot;:{&quot;translate&quot;:{&quot;x&quot;:-49.89809523073801,&quot;y&quot;:-0.09488279073577884},&quot;rotate&quot;:4.440892098500626e-16},&quot;opacity&quot;:1,&quot;path&quot;:{&quot;type&quot;:&quot;RECT&quot;,&quot;size&quot;:{&quot;x&quot;:-20.656508209719867,&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320474fb-9870-43da-8567-0487ae54b0be&quot;,&quot;order&quot;:&quot;7&quot;}},&quot;f3c8e227-8b01-40a9-b7a0-807e0856ebb8&quot;:{&quot;type&quot;:&quot;FIGURE_OBJECT&quot;,&quot;id&quot;:&quot;f3c8e227-8b01-40a9-b7a0-807e0856ebb8&quot;,&quot;relativeTransform&quot;:{&quot;translate&quot;:{&quot;x&quot;:-475.531393583339,&quot;y&quot;:84.13523659097974},&quot;rotate&quot;:1.4223220631876592},&quot;opacity&quot;:1,&quot;source&quot;:{&quot;type&quot;:&quot;ASSETS&quot;},&quot;pathStyles&quot;:[{&quot;type&quot;:&quot;FILL&quot;,&quot;fillStyle&quot;:&quot;rgb(0,0,0)&quot;}],&quot;isLocked&quot;:false,&quot;parent&quot;:{&quot;type&quot;:&quot;CHILD&quot;,&quot;parentId&quot;:&quot;29cced40-7bda-4fc6-9f7b-07eac6b8532a&quot;,&quot;order&quot;:&quot;07&quot;}},&quot;a1a5d4a1-e452-4d2b-99bb-d1394d74bea1&quot;:{&quot;type&quot;:&quot;FIGURE_OBJECT&quot;,&quot;id&quot;:&quot;a1a5d4a1-e452-4d2b-99bb-d1394d74bea1&quot;,&quot;relativeTransform&quot;:{&quot;translate&quot;:{&quot;x&quot;:-4.938036929790269e-13,&quot;y&quot;:2.469380437987775e-13},&quot;rotate&quot;:-2.449293598294708e-16,&quot;skewX&quot;:-3.3091734720989984e-31},&quot;opacity&quot;:1,&quot;path&quot;:{&quot;type&quot;:&quot;ARC&quot;,&quot;size&quot;:{&quot;x&quot;:-108.69787028484556,&quot;y&quot;:108.69787028484622},&quot;startAngle&quot;:1.0153384176171507,&quot;sweepAngle&quot;:3.832612880947214},&quot;pathStyles&quot;:[{&quot;type&quot;:&quot;FILL&quot;,&quot;fillStyle&quot;:&quot;rgba(0,0,0,0)&quot;},{&quot;type&quot;:&quot;STROKE&quot;,&quot;strokeStyle&quot;:&quot;rgba(120,122,122,1)&quot;,&quot;lineWidth&quot;:11.851289822212761,&quot;lineJoin&quot;:&quot;round&quot;}],&quot;isLocked&quot;:false,&quot;parent&quot;:{&quot;type&quot;:&quot;CHILD&quot;,&quot;parentId&quot;:&quot;f3c8e227-8b01-40a9-b7a0-807e0856ebb8&quot;,&quot;order&quot;:&quot;2&quot;}},&quot;4bf1243d-0bc5-4bc3-85a6-dae70b5e5718&quot;:{&quot;type&quot;:&quot;FIGURE_OBJECT&quot;,&quot;id&quot;:&quot;4bf1243d-0bc5-4bc3-85a6-dae70b5e5718&quot;,&quot;relativeTransform&quot;:{&quot;translate&quot;:{&quot;x&quot;:6.584290555115449e-13,&quot;y&quot;:-1.6462536253251836e-13},&quot;rotate&quot;:-2.449293598294708e-16,&quot;skewX&quot;:-3.3091734720989984e-31},&quot;opacity&quot;:1,&quot;path&quot;:{&quot;type&quot;:&quot;ARC&quot;,&quot;size&quot;:{&quot;x&quot;:-108.69787028484564,&quot;y&quot;:108.69787028484618},&quot;startAngle&quot;:-1.4378527244807655,&quot;sweepAngle&quot;:0.26493255810488114},&quot;pathStyles&quot;:[{&quot;type&quot;:&quot;FILL&quot;,&quot;fillStyle&quot;:&quot;rgba(0,0,0,0)&quot;},{&quot;type&quot;:&quot;STROKE&quot;,&quot;strokeStyle&quot;:&quot;rgba(163, 207, 163, 1)&quot;,&quot;lineWidth&quot;:11.85128982221276,&quot;lineJoin&quot;:&quot;round&quot;}],&quot;isLocked&quot;:false,&quot;parent&quot;:{&quot;type&quot;:&quot;CHILD&quot;,&quot;parentId&quot;:&quot;f3c8e227-8b01-40a9-b7a0-807e0856ebb8&quot;,&quot;order&quot;:&quot;5&quot;}},&quot;ab696508-6757-443c-8d46-b27923decd14&quot;:{&quot;type&quot;:&quot;FIGURE_OBJECT&quot;,&quot;id&quot;:&quot;ab696508-6757-443c-8d46-b27923decd14&quot;,&quot;relativeTransform&quot;:{&quot;translate&quot;:{&quot;x&quot;:6.584290555115449e-13,&quot;y&quot;:-1.6462536253251836e-13},&quot;rotate&quot;:-2.449293598294708e-16,&quot;skewX&quot;:-3.3091734720989984e-31},&quot;opacity&quot;:1,&quot;path&quot;:{&quot;type&quot;:&quot;ARC&quot;,&quot;size&quot;:{&quot;x&quot;:-108.69787028484545,&quot;y&quot;:108.69787028484635},&quot;startAngle&quot;:0.8798614292119794,&quot;sweepAngle&quot;:0.2733034757916163},&quot;pathStyles&quot;:[{&quot;type&quot;:&quot;FILL&quot;,&quot;fillStyle&quot;:&quot;rgba(0,0,0,0)&quot;},{&quot;type&quot;:&quot;STROKE&quot;,&quot;strokeStyle&quot;:&quot;rgba(216, 174, 200, 1)&quot;,&quot;lineWidth&quot;:11.85128982221276,&quot;lineJoin&quot;:&quot;round&quot;}],&quot;isLocked&quot;:false,&quot;parent&quot;:{&quot;type&quot;:&quot;CHILD&quot;,&quot;parentId&quot;:&quot;f3c8e227-8b01-40a9-b7a0-807e0856ebb8&quot;,&quot;order&quot;:&quot;7&quot;}},&quot;f877edb1-1a32-4326-8b5a-68d886b62fdb&quot;:{&quot;type&quot;:&quot;FIGURE_OBJECT&quot;,&quot;id&quot;:&quot;f877edb1-1a32-4326-8b5a-68d886b62fdb&quot;,&quot;relativeTransform&quot;:{&quot;translate&quot;:{&quot;x&quot;:-205.77810088763684,&quot;y&quot;:57.886602674041654},&quot;rotate&quot;:-1.7192705904021348},&quot;opacity&quot;:1,&quot;source&quot;:{&quot;type&quot;:&quot;ASSETS&quot;},&quot;pathStyles&quot;:[{&quot;type&quot;:&quot;FILL&quot;,&quot;fillStyle&quot;:&quot;rgb(0,0,0)&quot;}],&quot;isLocked&quot;:false,&quot;parent&quot;:{&quot;type&quot;:&quot;CHILD&quot;,&quot;parentId&quot;:&quot;29cced40-7bda-4fc6-9f7b-07eac6b8532a&quot;,&quot;order&quot;:&quot;1&quot;}},&quot;6fec1cd3-21f1-4b4c-8fe2-db3e54e9a7b0&quot;:{&quot;type&quot;:&quot;FIGURE_OBJECT&quot;,&quot;id&quot;:&quot;6fec1cd3-21f1-4b4c-8fe2-db3e54e9a7b0&quot;,&quot;relativeTransform&quot;:{&quot;translate&quot;:{&quot;x&quot;:3.2917833044650875e-13,&quot;y&quot;:0},&quot;rotate&quot;:3.1415926535897905,&quot;skewX&quot;:7.563825079083425e-31},&quot;opacity&quot;:1,&quot;path&quot;:{&quot;type&quot;:&quot;ARC&quot;,&quot;size&quot;:{&quot;x&quot;:-108.69787028484578,&quot;y&quot;:108.6978702848463},&quot;startAngle&quot;:1.0153384176171507,&quot;sweepAngle&quot;:3.8942733658889335},&quot;pathStyles&quot;:[{&quot;type&quot;:&quot;FILL&quot;,&quot;fillStyle&quot;:&quot;rgba(0,0,0,0)&quot;},{&quot;type&quot;:&quot;STROKE&quot;,&quot;strokeStyle&quot;:&quot;rgba(120, 122, 122, 1)&quot;,&quot;lineWidth&quot;:11.85128982221278,&quot;lineJoin&quot;:&quot;round&quot;}],&quot;isLocked&quot;:false,&quot;parent&quot;:{&quot;type&quot;:&quot;CHILD&quot;,&quot;parentId&quot;:&quot;f877edb1-1a32-4326-8b5a-68d886b62fdb&quot;,&quot;order&quot;:&quot;2&quot;}},&quot;89883da3-9dbe-4cbc-8002-4605ea4db119&quot;:{&quot;type&quot;:&quot;FIGURE_OBJECT&quot;,&quot;id&quot;:&quot;89883da3-9dbe-4cbc-8002-4605ea4db119&quot;,&quot;relativeTransform&quot;:{&quot;translate&quot;:{&quot;x&quot;:0,&quot;y&quot;:0},&quot;rotate&quot;:3.141592653589791,&quot;skewX&quot;:7.563825079083425e-31},&quot;opacity&quot;:1,&quot;path&quot;:{&quot;type&quot;:&quot;ARC&quot;,&quot;size&quot;:{&quot;x&quot;:-108.69787028484586,&quot;y&quot;:108.6978702848463},&quot;startAngle&quot;:-1.3898004120604386,&quot;sweepAngle&quot;:0.23839726140933437},&quot;pathStyles&quot;:[{&quot;type&quot;:&quot;FILL&quot;,&quot;fillStyle&quot;:&quot;rgba(0,0,0,0)&quot;},{&quot;type&quot;:&quot;STROKE&quot;,&quot;strokeStyle&quot;:&quot;rgba(163, 207, 163, 1)&quot;,&quot;lineWidth&quot;:11.85128982221278,&quot;lineJoin&quot;:&quot;round&quot;}],&quot;isLocked&quot;:false,&quot;parent&quot;:{&quot;type&quot;:&quot;CHILD&quot;,&quot;parentId&quot;:&quot;f877edb1-1a32-4326-8b5a-68d886b62fdb&quot;,&quot;order&quot;:&quot;5&quot;}},&quot;7ef90a14-4f7e-49e5-a582-5c269f169a05&quot;:{&quot;type&quot;:&quot;FIGURE_OBJECT&quot;,&quot;id&quot;:&quot;7ef90a14-4f7e-49e5-a582-5c269f169a05&quot;,&quot;relativeTransform&quot;:{&quot;translate&quot;:{&quot;x&quot;:0,&quot;y&quot;:0},&quot;rotate&quot;:3.141592653589791,&quot;skewX&quot;:7.563825079083425e-31},&quot;opacity&quot;:1,&quot;path&quot;:{&quot;type&quot;:&quot;ARC&quot;,&quot;size&quot;:{&quot;x&quot;:-108.6978702848457,&quot;y&quot;:108.69787028484645},&quot;startAngle&quot;:0.8987517469586247,&quot;sweepAngle&quot;:0.254413158044971},&quot;pathStyles&quot;:[{&quot;type&quot;:&quot;FILL&quot;,&quot;fillStyle&quot;:&quot;rgba(0,0,0,0)&quot;},{&quot;type&quot;:&quot;STROKE&quot;,&quot;strokeStyle&quot;:&quot;rgba(216, 174, 200, 1)&quot;,&quot;lineWidth&quot;:11.851289822212774,&quot;lineJoin&quot;:&quot;round&quot;}],&quot;isLocked&quot;:false,&quot;parent&quot;:{&quot;type&quot;:&quot;CHILD&quot;,&quot;parentId&quot;:&quot;f877edb1-1a32-4326-8b5a-68d886b62fdb&quot;,&quot;order&quot;:&quot;7&quot;}},&quot;2c04b80d-9dc1-48bd-a712-cca72007f3b6&quot;:{&quot;type&quot;:&quot;FIGURE_OBJECT&quot;,&quot;id&quot;:&quot;2c04b80d-9dc1-48bd-a712-cca72007f3b6&quot;,&quot;relativeTransform&quot;:{&quot;translate&quot;:{&quot;x&quot;:-117.79981636382537,&quot;y&quot;:10.912423215531796},&quot;rotate&quot;:0},&quot;opacity&quot;:1,&quot;path&quot;:{&quot;type&quot;:&quot;POLY_LINE&quot;,&quot;points&quot;:[{&quot;x&quot;:-32.5775783375696,&quot;y&quot;:27.147981947974664},{&quot;x&quot;:32.5775783375696,&quot;y&quot;:-27.147981947974664}],&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2&quot;}},&quot;3c3510e4-2921-4eef-99a7-c10b6833b9c5&quot;:{&quot;type&quot;:&quot;FIGURE_OBJECT&quot;,&quot;id&quot;:&quot;3c3510e4-2921-4eef-99a7-c10b6833b9c5&quot;,&quot;relativeTransform&quot;:{&quot;translate&quot;:{&quot;x&quot;:-129.0209822356549,&quot;y&quot;:4.034934455378215},&quot;rotate&quot;:0},&quot;opacity&quot;:1,&quot;path&quot;:{&quot;type&quot;:&quot;POLY_LINE&quot;,&quot;points&quot;:[{&quot;x&quot;:-25.700089577416016,&quot;y&quot;:20.994439373100406},{&quot;x&quot;:25.700089577416016,&quot;y&quot;:-20.994439373100406}],&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5&quot;}},&quot;68a39f0a-752d-409f-a8f2-30226f1df7f1&quot;:{&quot;type&quot;:&quot;FIGURE_OBJECT&quot;,&quot;id&quot;:&quot;68a39f0a-752d-409f-a8f2-30226f1df7f1&quot;,&quot;relativeTransform&quot;:{&quot;translate&quot;:{&quot;x&quot;:-144.92237051666075,&quot;y&quot;:-22.10743038443696},&quot;rotate&quot;:0},&quot;opacity&quot;:1,&quot;source&quot;:{&quot;type&quot;:&quot;ASSETS&quot;},&quot;pathStyles&quot;:[{&quot;type&quot;:&quot;FILL&quot;,&quot;fillStyle&quot;:&quot;rgb(0,0,0)&quot;}],&quot;isLocked&quot;:false,&quot;parent&quot;:{&quot;type&quot;:&quot;CHILD&quot;,&quot;parentId&quot;:&quot;29cced40-7bda-4fc6-9f7b-07eac6b8532a&quot;,&quot;order&quot;:&quot;17&quot;}},&quot;558b8ff9-d517-4fcf-91a8-1b91289dcb2e&quot;:{&quot;type&quot;:&quot;FIGURE_OBJECT&quot;,&quot;id&quot;:&quot;558b8ff9-d517-4fcf-91a8-1b91289dcb2e&quot;,&quot;relativeTransform&quot;:{&quot;translate&quot;:{&quot;x&quot;:50.64897500102016,&quot;y&quot;:-0.017702942906062467},&quot;rotate&quot;:0},&quot;opacity&quot;:1,&quot;path&quot;:{&quot;type&quot;:&quot;RECT&quot;,&quot;size&quot;:{&quot;x&quot;:-19.318508669284522,&quot;y&quot;:10.96271291270838},&quot;cornerRounding&quot;:{&quot;type&quot;:&quot;ARC_LENGTH&quot;,&quot;global&quot;:0}},&quot;pathStyles&quot;:[{&quot;type&quot;:&quot;FILL&quot;,&quot;fillStyle&quot;:&quot;rgba(163, 207, 163, 1)&quot;},{&quot;type&quot;:&quot;STROKE&quot;,&quot;strokeStyle&quot;:&quot;rgba(11, 16, 60, 1)&quot;,&quot;lineWidth&quot;:0,&quot;lineJoin&quot;:&quot;round&quot;,&quot;dashArray&quot;:[0,0]}],&quot;isLocked&quot;:false,&quot;parent&quot;:{&quot;type&quot;:&quot;CHILD&quot;,&quot;parentId&quot;:&quot;68a39f0a-752d-409f-a8f2-30226f1df7f1&quot;,&quot;order&quot;:&quot;2&quot;}},&quot;6dd6b20a-0a37-4fd7-93ba-527be13e76db&quot;:{&quot;type&quot;:&quot;FIGURE_OBJECT&quot;,&quot;id&quot;:&quot;6dd6b20a-0a37-4fd7-93ba-527be13e76db&quot;,&quot;relativeTransform&quot;:{&quot;translate&quot;:{&quot;x&quot;:-0.5285273657035297,&quot;y&quot;:-0.018331037186309518},&quot;rotate&quot;:0},&quot;opacity&quot;:1,&quot;path&quot;:{&quot;type&quot;:&quot;RECT&quot;,&quot;size&quot;:{&quot;x&quot;:-83.03742616150093,&quot;y&quot;:10.96271291270838},&quot;cornerRounding&quot;:{&quot;type&quot;:&quot;ARC_LENGTH&quot;,&quot;global&quot;:0}},&quot;pathStyles&quot;:[{&quot;type&quot;:&quot;FILL&quot;,&quot;fillStyle&quot;:&quot;rgba(25, 77, 155, 1)&quot;},{&quot;type&quot;:&quot;STROKE&quot;,&quot;strokeStyle&quot;:&quot;rgba(107, 21, 25, 1)&quot;,&quot;lineWidth&quot;:0,&quot;lineJoin&quot;:&quot;round&quot;,&quot;dashArray&quot;:[0,0]}],&quot;isLocked&quot;:false,&quot;parent&quot;:{&quot;type&quot;:&quot;CHILD&quot;,&quot;parentId&quot;:&quot;68a39f0a-752d-409f-a8f2-30226f1df7f1&quot;,&quot;order&quot;:&quot;5&quot;}},&quot;4bc5de70-2c21-4718-a9d2-55d91f2c2f0b&quot;:{&quot;type&quot;:&quot;FIGURE_OBJECT&quot;,&quot;id&quot;:&quot;4bc5de70-2c21-4718-a9d2-55d91f2c2f0b&quot;,&quot;relativeTransform&quot;:{&quot;translate&quot;:{&quot;x&quot;:-50.96797430703172,&quot;y&quot;:0.01833103718630823},&quot;rotate&quot;:0},&quot;opacity&quot;:1,&quot;path&quot;:{&quot;type&quot;:&quot;RECT&quot;,&quot;size&quot;:{&quot;x&quot;:-18.680510057261408,&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68a39f0a-752d-409f-a8f2-30226f1df7f1&quot;,&quot;order&quot;:&quot;7&quot;}},&quot;0a9a49a7-2646-4949-90a3-c6c5c591bd10&quot;:{&quot;type&quot;:&quot;FIGURE_OBJECT&quot;,&quot;id&quot;:&quot;0a9a49a7-2646-4949-90a3-c6c5c591bd10&quot;,&quot;relativeTransform&quot;:{&quot;translate&quot;:{&quot;x&quot;:-195.116744738087,&quot;y&quot;:-52.01593016241482},&quot;rotate&quot;:0},&quot;opacity&quot;:1,&quot;path&quot;:{&quot;type&quot;:&quot;RECT&quot;,&quot;size&quot;:{&quot;x&quot;:-17.55899024299453,&quot;y&quot;:12.041626439043876},&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29cced40-7bda-4fc6-9f7b-07eac6b8532a&quot;,&quot;order&quot;:&quot;2&quot;}},&quot;299da33c-9d51-48b1-a2e0-2d47d5425117&quot;:{&quot;type&quot;:&quot;FIGURE_OBJECT&quot;,&quot;id&quot;:&quot;299da33c-9d51-48b1-a2e0-2d47d5425117&quot;,&quot;relativeTransform&quot;:{&quot;translate&quot;:{&quot;x&quot;:-244.9225235176717,&quot;y&quot;:-41.92700078930485},&quot;rotate&quot;:0},&quot;opacity&quot;:1,&quot;source&quot;:{&quot;type&quot;:&quot;ASSETS&quot;},&quot;pathStyles&quot;:[{&quot;type&quot;:&quot;FILL&quot;,&quot;fillStyle&quot;:&quot;rgb(0,0,0)&quot;}],&quot;isLocked&quot;:false,&quot;parent&quot;:{&quot;type&quot;:&quot;CHILD&quot;,&quot;parentId&quot;:&quot;29cced40-7bda-4fc6-9f7b-07eac6b8532a&quot;,&quot;order&quot;:&quot;21&quot;}},&quot;2e0b8f46-1869-43ce-b41d-59e112446ec8&quot;:{&quot;type&quot;:&quot;FIGURE_OBJECT&quot;,&quot;id&quot;:&quot;2e0b8f46-1869-43ce-b41d-59e112446ec8&quot;,&quot;relativeTransform&quot;:{&quot;translate&quot;:{&quot;x&quot;:-1.098782716894568,&quot;y&quot;:-10.025425874063599},&quot;rotate&quot;:0},&quot;opacity&quot;:1,&quot;path&quot;:{&quot;type&quot;:&quot;RECT&quot;,&quot;size&quot;:{&quot;x&quot;:-83.99571248163535,&quot;y&quot;:10.96271291270838},&quot;cornerRounding&quot;:{&quot;type&quot;:&quot;ARC_LENGTH&quot;,&quot;global&quot;:0}},&quot;pathStyles&quot;:[{&quot;type&quot;:&quot;FILL&quot;,&quot;fillStyle&quot;:&quot;rgba(187, 32, 78, 1)&quot;},{&quot;type&quot;:&quot;STROKE&quot;,&quot;strokeStyle&quot;:&quot;rgba(107, 21, 25, 1)&quot;,&quot;lineWidth&quot;:0,&quot;lineJoin&quot;:&quot;round&quot;,&quot;dashArray&quot;:[0,0]}],&quot;isLocked&quot;:false,&quot;parent&quot;:{&quot;type&quot;:&quot;CHILD&quot;,&quot;parentId&quot;:&quot;299da33c-9d51-48b1-a2e0-2d47d5425117&quot;,&quot;order&quot;:&quot;2&quot;}},&quot;3f8283f0-4c67-407a-8e7d-b845cb6966af&quot;:{&quot;type&quot;:&quot;FIGURE_OBJECT&quot;,&quot;id&quot;:&quot;3f8283f0-4c67-407a-8e7d-b845cb6966af&quot;,&quot;relativeTransform&quot;:{&quot;translate&quot;:{&quot;x&quot;:-50.43140952636912,&quot;y&quot;:-10.025425874063597},&quot;rotate&quot;:0},&quot;opacity&quot;:1,&quot;path&quot;:{&quot;type&quot;:&quot;RECT&quot;,&quot;size&quot;:{&quot;x&quot;:-15.882246017947026,&quot;y&quot;:10.96271291270838},&quot;cornerRounding&quot;:{&quot;type&quot;:&quot;ARC_LENGTH&quot;,&quot;global&quot;:0}},&quot;pathStyles&quot;:[{&quot;type&quot;:&quot;FILL&quot;,&quot;fillStyle&quot;:&quot;rgba(216, 174, 200, 1)&quot;},{&quot;type&quot;:&quot;STROKE&quot;,&quot;strokeStyle&quot;:&quot;rgba(11, 16, 60, 1)&quot;,&quot;lineWidth&quot;:0,&quot;lineJoin&quot;:&quot;round&quot;,&quot;dashArray&quot;:[0,0]}],&quot;isLocked&quot;:false,&quot;parent&quot;:{&quot;type&quot;:&quot;CHILD&quot;,&quot;parentId&quot;:&quot;299da33c-9d51-48b1-a2e0-2d47d5425117&quot;,&quot;order&quot;:&quot;5&quot;}},&quot;6a3130ca-bd33-4cba-a889-d4cfe7a9997e&quot;:{&quot;type&quot;:&quot;FIGURE_OBJECT&quot;,&quot;id&quot;:&quot;6a3130ca-bd33-4cba-a889-d4cfe7a9997e&quot;,&quot;relativeTransform&quot;:{&quot;translate&quot;:{&quot;x&quot;:57.82957289638317,&quot;y&quot;:5.190549190187418},&quot;rotate&quot;:0},&quot;opacity&quot;:1,&quot;path&quot;:{&quot;type&quot;:&quot;POLY_LINE&quot;,&quot;points&quot;:[{&quot;x&quot;:0,&quot;y&quot;:9.77327350127088},{&quot;x&quot;:0,&quot;y&quot;:-9.77327350127088}],&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9da33c-9d51-48b1-a2e0-2d47d5425117&quot;,&quot;order&quot;:&quot;7&quot;}},&quot;2ad671c8-09bd-41d7-9614-b6438f7aa3bf&quot;:{&quot;type&quot;:&quot;FIGURE_OBJECT&quot;,&quot;id&quot;:&quot;2ad671c8-09bd-41d7-9614-b6438f7aa3bf&quot;,&quot;relativeTransform&quot;:{&quot;translate&quot;:{&quot;x&quot;:-204.4394113304722,&quot;y&quot;:-37.098424691757096},&quot;rotate&quot;:0},&quot;opacity&quot;:1,&quot;path&quot;:{&quot;type&quot;:&quot;POLY_LINE&quot;,&quot;points&quot;:[{&quot;x&quot;:0,&quot;y&quot;:9.411300408631215},{&quot;x&quot;:0,&quot;y&quot;:-9.411300408631215}],&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cced40-7bda-4fc6-9f7b-07eac6b8532a&quot;,&quot;order&quot;:&quot;22&quot;}},&quot;48b92256-3423-4d8e-9953-ef6d03238234&quot;:{&quot;type&quot;:&quot;FIGURE_OBJECT&quot;,&quot;id&quot;:&quot;48b92256-3423-4d8e-9953-ef6d03238234&quot;,&quot;relativeTransform&quot;:{&quot;translate&quot;:{&quot;x&quot;:-272.8137378348189,&quot;y&quot;:-9.654256358035772},&quot;rotate&quot;:0},&quot;opacity&quot;:1,&quot;path&quot;:{&quot;type&quot;:&quot;POLY_LINE&quot;,&quot;points&quot;:[{&quot;x&quot;:-15.292307712083959,&quot;y&quot;:-37.57941492763178},{&quot;x&quot;:15.292307712083959,&quot;y&quot;:37.57941492763178}],&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5&quot;}},&quot;28a30821-370a-4579-8c7e-c90f801e713d&quot;:{&quot;type&quot;:&quot;FIGURE_OBJECT&quot;,&quot;id&quot;:&quot;28a30821-370a-4579-8c7e-c90f801e713d&quot;,&quot;relativeTransform&quot;:{&quot;translate&quot;:{&quot;x&quot;:-283.3109575213691,&quot;y&quot;:-3.1387406905218533},&quot;rotate&quot;:0},&quot;opacity&quot;:1,&quot;path&quot;:{&quot;type&quot;:&quot;POLY_LINE&quot;,&quot;points&quot;:[{&quot;x&quot;:-19.274011731120243,&quot;y&quot;:-44.0949305951457},{&quot;x&quot;:19.274011731120243,&quot;y&quot;:44.0949305951457}],&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7&quot;}},&quot;647ffb41-055a-4644-9150-6ba08ea82083&quot;:{&quot;type&quot;:&quot;FIGURE_OBJECT&quot;,&quot;id&quot;:&quot;647ffb41-055a-4644-9150-6ba08ea82083&quot;,&quot;relativeTransform&quot;:{&quot;translate&quot;:{&quot;x&quot;:59.41529019642408,&quot;y&quot;:55.80827035403251},&quot;rotate&quot;:1.6633706097496874},&quot;opacity&quot;:1,&quot;source&quot;:{&quot;type&quot;:&quot;ASSETS&quot;},&quot;pathStyles&quot;:[{&quot;type&quot;:&quot;FILL&quot;,&quot;fillStyle&quot;:&quot;rgb(0,0,0)&quot;}],&quot;isLocked&quot;:false,&quot;parent&quot;:{&quot;type&quot;:&quot;CHILD&quot;,&quot;parentId&quot;:&quot;29cced40-7bda-4fc6-9f7b-07eac6b8532a&quot;,&quot;order&quot;:&quot;3&quot;}},&quot;0c7337b0-1a73-4ccb-abc5-0bd1b36f8101&quot;:{&quot;type&quot;:&quot;FIGURE_OBJECT&quot;,&quot;id&quot;:&quot;0c7337b0-1a73-4ccb-abc5-0bd1b36f8101&quot;,&quot;relativeTransform&quot;:{&quot;translate&quot;:{&quot;x&quot;:-0.00012607629186732946,&quot;y&quot;:0.00043927970821700505},&quot;rotate&quot;:2.664535259100376e-15},&quot;opacity&quot;:1,&quot;path&quot;:{&quot;type&quot;:&quot;ARC&quot;,&quot;size&quot;:{&quot;x&quot;:-108.6978702848459,&quot;y&quot;:108.69787028484645},&quot;startAngle&quot;:1.522419981228274,&quot;sweepAngle&quot;:3.372811925065065},&quot;pathStyles&quot;:[{&quot;type&quot;:&quot;FILL&quot;,&quot;fillStyle&quot;:&quot;rgba(0,0,0,0)&quot;},{&quot;type&quot;:&quot;STROKE&quot;,&quot;strokeStyle&quot;:&quot;rgba(120, 122, 122, 1)&quot;,&quot;lineWidth&quot;:11.851289822212793,&quot;lineJoin&quot;:&quot;round&quot;}],&quot;isLocked&quot;:false,&quot;parent&quot;:{&quot;type&quot;:&quot;CHILD&quot;,&quot;parentId&quot;:&quot;647ffb41-055a-4644-9150-6ba08ea82083&quot;,&quot;order&quot;:&quot;1&quot;}},&quot;6bb2b0ca-04be-4f8c-b858-045748396cc7&quot;:{&quot;type&quot;:&quot;FIGURE_OBJECT&quot;,&quot;id&quot;:&quot;6bb2b0ca-04be-4f8c-b858-045748396cc7&quot;,&quot;relativeTransform&quot;:{&quot;translate&quot;:{&quot;x&quot;:-0.00036042314567193904,&quot;y&quot;:-0.00037235659307888294},&quot;rotate&quot;:2.664535259100376e-15},&quot;opacity&quot;:1,&quot;path&quot;:{&quot;type&quot;:&quot;ARC&quot;,&quot;size&quot;:{&quot;x&quot;:-108.69787028484598,&quot;y&quot;:108.6978702848464},&quot;startAngle&quot;:-1.4378527244807655,&quot;sweepAngle&quot;:0.2177353515795104},&quot;pathStyles&quot;:[{&quot;type&quot;:&quot;FILL&quot;,&quot;fillStyle&quot;:&quot;rgba(0,0,0,0)&quot;},{&quot;type&quot;:&quot;STROKE&quot;,&quot;strokeStyle&quot;:&quot;rgba(163, 207, 163, 1)&quot;,&quot;lineWidth&quot;:11.851289822212792,&quot;lineJoin&quot;:&quot;round&quot;}],&quot;isLocked&quot;:false,&quot;parent&quot;:{&quot;type&quot;:&quot;CHILD&quot;,&quot;parentId&quot;:&quot;647ffb41-055a-4644-9150-6ba08ea82083&quot;,&quot;order&quot;:&quot;2&quot;}},&quot;41bb8359-3793-4a95-881b-dba5b7ce8574&quot;:{&quot;type&quot;:&quot;FIGURE_OBJECT&quot;,&quot;id&quot;:&quot;41bb8359-3793-4a95-881b-dba5b7ce8574&quot;,&quot;relativeTransform&quot;:{&quot;translate&quot;:{&quot;x&quot;:-0.00005005329484809009,&quot;y&quot;:-0.00007176249243926047},&quot;rotate&quot;:2.664535259100376e-15},&quot;opacity&quot;:1,&quot;path&quot;:{&quot;type&quot;:&quot;ARC&quot;,&quot;size&quot;:{&quot;x&quot;:-108.6978702848458,&quot;y&quot;:108.69787028484654},&quot;startAngle&quot;:-0.14847426360723823,&quot;sweepAngle&quot;:0.276849932291271},&quot;pathStyles&quot;:[{&quot;type&quot;:&quot;FILL&quot;,&quot;fillStyle&quot;:&quot;rgba(0,0,0,0)&quot;},{&quot;type&quot;:&quot;STROKE&quot;,&quot;strokeStyle&quot;:&quot;rgba(242, 179, 66, 1)&quot;,&quot;lineWidth&quot;:11.851289822212792,&quot;lineJoin&quot;:&quot;round&quot;}],&quot;isLocked&quot;:false,&quot;parent&quot;:{&quot;type&quot;:&quot;CHILD&quot;,&quot;parentId&quot;:&quot;647ffb41-055a-4644-9150-6ba08ea82083&quot;,&quot;order&quot;:&quot;3&quot;}},&quot;c0ef2802-9104-46b3-9ee6-bf4d64c69cbc&quot;:{&quot;type&quot;:&quot;FIGURE_OBJECT&quot;,&quot;id&quot;:&quot;c0ef2802-9104-46b3-9ee6-bf4d64c69cbc&quot;,&quot;relativeTransform&quot;:{&quot;translate&quot;:{&quot;x&quot;:-0.00012607629137352573,&quot;y&quot;:0.000439279707394023},&quot;rotate&quot;:2.664535259100376e-15},&quot;opacity&quot;:1,&quot;path&quot;:{&quot;type&quot;:&quot;ARC&quot;,&quot;size&quot;:{&quot;x&quot;:-108.6978702848458,&quot;y&quot;:108.69787028484657},&quot;startAngle&quot;:1.3014750308128296,&quot;sweepAngle&quot;:0.2551602710514611},&quot;pathStyles&quot;:[{&quot;type&quot;:&quot;FILL&quot;,&quot;fillStyle&quot;:&quot;rgba(0,0,0,0)&quot;},{&quot;type&quot;:&quot;STROKE&quot;,&quot;strokeStyle&quot;:&quot;rgba(216, 174, 200, 1)&quot;,&quot;lineWidth&quot;:11.851289822212793,&quot;lineJoin&quot;:&quot;round&quot;}],&quot;isLocked&quot;:false,&quot;parent&quot;:{&quot;type&quot;:&quot;CHILD&quot;,&quot;parentId&quot;:&quot;647ffb41-055a-4644-9150-6ba08ea82083&quot;,&quot;order&quot;:&quot;5&quot;}},&quot;e8525988-27c5-424f-8030-45b40e5ca4a9&quot;:{&quot;type&quot;:&quot;FIGURE_OBJECT&quot;,&quot;id&quot;:&quot;e8525988-27c5-424f-8030-45b40e5ca4a9&quot;,&quot;relativeTransform&quot;:{&quot;translate&quot;:{&quot;x&quot;:-0.00012607629137352573,&quot;y&quot;:0.000439279707394023},&quot;rotate&quot;:2.664535259100376e-15},&quot;opacity&quot;:1,&quot;path&quot;:{&quot;type&quot;:&quot;ARC&quot;,&quot;size&quot;:{&quot;x&quot;:-108.6978702848458,&quot;y&quot;:108.69787028484656},&quot;startAngle&quot;:0.11626942144938479,&quot;sweepAngle&quot;:1.2228864053729263},&quot;pathStyles&quot;:[{&quot;type&quot;:&quot;FILL&quot;,&quot;fillStyle&quot;:&quot;rgba(0,0,0,0)&quot;},{&quot;type&quot;:&quot;STROKE&quot;,&quot;strokeStyle&quot;:&quot;rgba(187, 32, 78, 1)&quot;,&quot;lineWidth&quot;:11.851289822212792,&quot;lineJoin&quot;:&quot;round&quot;}],&quot;isLocked&quot;:false,&quot;parent&quot;:{&quot;type&quot;:&quot;CHILD&quot;,&quot;parentId&quot;:&quot;647ffb41-055a-4644-9150-6ba08ea82083&quot;,&quot;order&quot;:&quot;6&quot;}},&quot;6764cc87-5db5-4464-8a38-12c9348267ae&quot;:{&quot;type&quot;:&quot;FIGURE_OBJECT&quot;,&quot;id&quot;:&quot;6764cc87-5db5-4464-8a38-12c9348267ae&quot;,&quot;relativeTransform&quot;:{&quot;translate&quot;:{&quot;x&quot;:0.00036042314583656447,&quot;y&quot;:-0.0004392797080523796},&quot;rotate&quot;:2.664535259100376e-15},&quot;opacity&quot;:1,&quot;path&quot;:{&quot;type&quot;:&quot;ARC&quot;,&quot;size&quot;:{&quot;x&quot;:-108.6978702848458,&quot;y&quot;:108.69787028484656},&quot;startAngle&quot;:-1.2140996746224726,&quot;sweepAngle&quot;:1.0656254110152368},&quot;pathStyles&quot;:[{&quot;type&quot;:&quot;FILL&quot;,&quot;fillStyle&quot;:&quot;rgba(0,0,0,0)&quot;},{&quot;type&quot;:&quot;STROKE&quot;,&quot;strokeStyle&quot;:&quot;rgba(25, 77, 155, 1)&quot;,&quot;lineWidth&quot;:11.851289822212792,&quot;lineJoin&quot;:&quot;round&quot;}],&quot;isLocked&quot;:false,&quot;parent&quot;:{&quot;type&quot;:&quot;CHILD&quot;,&quot;parentId&quot;:&quot;647ffb41-055a-4644-9150-6ba08ea82083&quot;,&quot;order&quot;:&quot;7&quot;}},&quot;1f09090c-4d23-4cf9-a362-495ae31d9b46&quot;:{&quot;type&quot;:&quot;FIGURE_OBJECT&quot;,&quot;id&quot;:&quot;1f09090c-4d23-4cf9-a362-495ae31d9b46&quot;,&quot;relativeTransform&quot;:{&quot;translate&quot;:{&quot;x&quot;:-79.61461180975448,&quot;y&quot;:63.77619714803405},&quot;rotate&quot;:0},&quot;opacity&quot;:1,&quot;path&quot;:{&quot;type&quot;:&quot;POLY_LINE&quot;,&quot;points&quot;:[{&quot;x&quot;:-62.82142582149799,&quot;y&quot;:0},{&quot;x&quot;:62.82142582149799,&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35&quot;}},&quot;aca14f75-1786-42c8-b7a7-8680fdbc229c&quot;:{&quot;type&quot;:&quot;FIGURE_OBJECT&quot;,&quot;id&quot;:&quot;aca14f75-1786-42c8-b7a7-8680fdbc229c&quot;,&quot;relativeTransform&quot;:{&quot;translate&quot;:{&quot;x&quot;:289.3996423626069,&quot;y&quot;:71.26057722041638},&quot;rotate&quot;:0},&quot;opacity&quot;:1,&quot;source&quot;:{&quot;id&quot;:&quot;5ee3e386801d3900ae610196&quot;,&quot;type&quot;:&quot;ASSETS&quot;},&quot;pathStyles&quot;:[{&quot;type&quot;:&quot;FILL&quot;,&quot;fillStyle&quot;:&quot;rgb(0,0,0)&quot;}],&quot;isLocked&quot;:false,&quot;parent&quot;:{&quot;type&quot;:&quot;CHILD&quot;,&quot;parentId&quot;:&quot;29cced40-7bda-4fc6-9f7b-07eac6b8532a&quot;,&quot;order&quot;:&quot;4&quot;}},&quot;6e82e7ba-17a6-490b-9cc7-59d775472ff9&quot;:{&quot;type&quot;:&quot;FIGURE_OBJECT&quot;,&quot;id&quot;:&quot;6e82e7ba-17a6-490b-9cc7-59d775472ff9&quot;,&quot;name&quot;:&quot;Petri dish&quot;,&quot;relativeTransform&quot;:{&quot;translate&quot;:{&quot;x&quot;:-0.21207501149288413,&quot;y&quot;:3.239535964804221e-14},&quot;rotate&quot;:0,&quot;skewX&quot;:0,&quot;scale&quot;:{&quot;x&quot;:0.3507108885563849,&quot;y&quot;:0.3507108885563848}},&quot;opacity&quot;:1,&quot;image&quot;:{&quot;url&quot;:&quot;https://icons.biorender.com/biorender/5ee274bf88e8df0028d0e36e/petri-dish-2.png&quot;,&quot;fallbackUrl&quot;:&quot;https://res.cloudinary.com/dlcjuc3ej/image/upload/v1591899318/jcfbo0w7apy62fyf4w2i.svg#/keystone/api/icons/5ee274bf88e8df0028d0e36e/petri-dish-2.svg&quot;,&quot;size&quot;:{&quot;x&quot;:325,&quot;y&quot;:243},&quot;isPremium&quot;:false},&quot;source&quot;:{&quot;id&quot;:&quot;5ee0f3bac4e9c30027d95cee&quot;,&quot;type&quot;:&quot;ASSETS&quot;},&quot;pathStyles&quot;:[{&quot;type&quot;:&quot;FILL&quot;,&quot;fillStyle&quot;:&quot;rgb(0,0,0)&quot;}],&quot;isLocked&quot;:false,&quot;parent&quot;:{&quot;type&quot;:&quot;CHILD&quot;,&quot;parentId&quot;:&quot;aca14f75-1786-42c8-b7a7-8680fdbc229c&quot;,&quot;order&quot;:&quot;2&quot;}},&quot;a211fc0b-27e5-4bde-89ad-9bd87ae5f5dd&quot;:{&quot;type&quot;:&quot;FIGURE_OBJECT&quot;,&quot;id&quot;:&quot;a211fc0b-27e5-4bde-89ad-9bd87ae5f5dd&quot;,&quot;name&quot;:&quot;Petri dish (streak plate, streak only)&quot;,&quot;relativeTransform&quot;:{&quot;translate&quot;:{&quot;x&quot;:1.3575912950508233,&quot;y&quot;:-2.361981783615092},&quot;rotate&quot;:0,&quot;skewX&quot;:0,&quot;scale&quot;:{&quot;x&quot;:0.33641568136659344,&quot;y&quot;:0.14818170720722237}},&quot;opacity&quot;:1,&quot;image&quot;:{&quot;url&quot;:&quot;https://icons.biorender.com/biorender/5d3a0ec4b97f39000480a60c/petri-dish-streak-plate-streak-only.png&quot;,&quot;fallbackUrl&quot;:&quot;https://res.cloudinary.com/dlcjuc3ej/image/upload/v1564085951/liue7ejezt6wx6lf9466.svg#/keystone/api/icons/5d3a0ec4b97f39000480a60c/petri-dish-streak-plate-streak-only.svg&quot;,&quot;size&quot;:{&quot;x&quot;:332,&quot;y&quot;:341},&quot;isPremium&quot;:false},&quot;source&quot;:{&quot;id&quot;:&quot;5d3a0e8bb97f39000480a606&quot;,&quot;type&quot;:&quot;ASSETS&quot;},&quot;pathStyles&quot;:[{&quot;type&quot;:&quot;FILL&quot;,&quot;fillStyle&quot;:&quot;rgb(0,0,0)&quot;}],&quot;isLocked&quot;:false,&quot;parent&quot;:{&quot;type&quot;:&quot;CHILD&quot;,&quot;parentId&quot;:&quot;aca14f75-1786-42c8-b7a7-8680fdbc229c&quot;,&quot;order&quot;:&quot;5&quot;}},&quot;74eabf7c-d6e6-44c9-8d27-98b793c7537b&quot;:{&quot;type&quot;:&quot;FIGURE_OBJECT&quot;,&quot;id&quot;:&quot;74eabf7c-d6e6-44c9-8d27-98b793c7537b&quot;,&quot;relativeTransform&quot;:{&quot;translate&quot;:{&quot;x&quot;:-149.76866307563662,&quot;y&quot;:-37.2425465060881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45&quot;}},&quot;1dccc092-2da5-4ae8-835e-c7e8612c340f&quot;:{&quot;type&quot;:&quot;FIGURE_OBJECT&quot;,&quot;id&quot;:&quot;1dccc092-2da5-4ae8-835e-c7e8612c340f&quot;,&quot;relativeTransform&quot;:{&quot;translate&quot;:{&quot;x&quot;:-243.5653026789815,&quot;y&quot;:-66.7948952961697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quot;}},&quot;7cfdee84-abbe-4459-a2d6-5db32bf1c0f5&quot;:{&quot;type&quot;:&quot;FIGURE_OBJECT&quot;,&quot;id&quot;:&quot;7cfdee84-abbe-4459-a2d6-5db32bf1c0f5&quot;,&quot;relativeTransform&quot;:{&quot;translate&quot;:{&quot;x&quot;:-11.880805004039315,&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1&quot;}},&quot;d860a921-90ed-42f3-84eb-945e33ae419d&quot;:{&quot;type&quot;:&quot;FIGURE_OBJECT&quot;,&quot;id&quot;:&quot;d860a921-90ed-42f3-84eb-945e33ae419d&quot;,&quot;relativeTransform&quot;:{&quot;translate&quot;:{&quot;x&quot;:128.5647549401496,&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2&quot;}},&quot;06036b77-6582-42b1-a2f1-5bfc0a9c958c&quot;:{&quot;type&quot;:&quot;FIGURE_OBJECT&quot;,&quot;id&quot;:&quot;06036b77-6582-42b1-a2f1-5bfc0a9c958c&quot;,&quot;relativeTransform&quot;:{&quot;translate&quot;:{&quot;x&quot;:-456.6899146680975,&quot;y&quot;:175.1961266058389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48]}],&quot;text&quot;:&quot;Linear Vector &amp; DNA inserts with overlapping ends&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74.14676506617468,&quot;y&quot;:35.88743997477059},&quot;targetSize&quot;:{&quot;x&quot;:174.14676506617468,&quot;y&quot;:35.88743997477059},&quot;format&quot;:&quot;BETTER_TEXT&quot;,&quot;verticalAlign&quot;:&quot;TOP&quot;},&quot;isLocked&quot;:false,&quot;parent&quot;:{&quot;type&quot;:&quot;CHILD&quot;,&quot;parentId&quot;:&quot;29cced40-7bda-4fc6-9f7b-07eac6b8532a&quot;,&quot;order&quot;:&quot;55&quot;}},&quot;d954af2b-336c-4d85-adf1-7435e5ec55ca&quot;:{&quot;type&quot;:&quot;FIGURE_OBJECT&quot;,&quot;id&quot;:&quot;d954af2b-336c-4d85-adf1-7435e5ec55ca&quot;,&quot;relativeTransform&quot;:{&quot;translate&quot;:{&quot;x&quot;:-559.8544490613882,&quot;y&quot;:169.804671114888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57&quot;}},&quot;24b92b24-92f9-44f4-9a65-c16f287891c4&quot;:{&quot;type&quot;:&quot;FIGURE_OBJECT&quot;,&quot;id&quot;:&quot;24b92b24-92f9-44f4-9a65-c16f287891c4&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1&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d954af2b-336c-4d85-adf1-7435e5ec55ca&quot;,&quot;order&quot;:&quot;5&quot;}},&quot;6344eb1d-41ef-4782-aceb-053d814fe175&quot;:{&quot;type&quot;:&quot;FIGURE_OBJECT&quot;,&quot;id&quot;:&quot;6344eb1d-41ef-4782-aceb-053d814fe175&quot;,&quot;relativeTransform&quot;:{&quot;translate&quot;:{&quot;x&quot;:-197.47835750350575,&quot;y&quot;:148.76746496396615},&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4]}],&quot;text&quot;:&quot;Gibson assembly&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08.50002112111382,&quot;y&quot;:17.3572258324761},&quot;targetSize&quot;:{&quot;x&quot;:108.50002112111382,&quot;y&quot;:17.3572258324761},&quot;format&quot;:&quot;BETTER_TEXT&quot;,&quot;verticalAlign&quot;:&quot;TOP&quot;},&quot;isLocked&quot;:false,&quot;parent&quot;:{&quot;type&quot;:&quot;CHILD&quot;,&quot;parentId&quot;:&quot;29cced40-7bda-4fc6-9f7b-07eac6b8532a&quot;,&quot;order&quot;:&quot;6&quot;}},&quot;76097210-6002-46d1-b228-a8df7e15b302&quot;:{&quot;type&quot;:&quot;FIGURE_OBJECT&quot;,&quot;id&quot;:&quot;76097210-6002-46d1-b228-a8df7e15b302&quot;,&quot;relativeTransform&quot;:{&quot;translate&quot;:{&quot;x&quot;:-263.4469905839185,&quot;y&quot;:148.08628555650878},&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2&quot;}},&quot;d4a5efed-d705-4758-b4c3-a188df423d35&quot;:{&quot;type&quot;:&quot;FIGURE_OBJECT&quot;,&quot;id&quot;:&quot;d4a5efed-d705-4758-b4c3-a188df423d35&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2&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76097210-6002-46d1-b228-a8df7e15b302&quot;,&quot;order&quot;:&quot;5&quot;}},&quot;65dac397-1a09-4148-8ad8-41e8c5902c12&quot;:{&quot;type&quot;:&quot;FIGURE_OBJECT&quot;,&quot;id&quot;:&quot;65dac397-1a09-4148-8ad8-41e8c5902c12&quot;,&quot;relativeTransform&quot;:{&quot;translate&quot;:{&quot;x&quot;:65.94613362648353,&quot;y&quot;:149.45290927662782},&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7]}],&quot;text&quot;:&quot;Transformed vector&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23.72631023507851,&quot;y&quot;:18.331391948266653},&quot;targetSize&quot;:{&quot;x&quot;:123.72631023507851,&quot;y&quot;:18.331391948266653},&quot;format&quot;:&quot;BETTER_TEXT&quot;,&quot;verticalAlign&quot;:&quot;TOP&quot;},&quot;isLocked&quot;:false,&quot;parent&quot;:{&quot;type&quot;:&quot;CHILD&quot;,&quot;parentId&quot;:&quot;29cced40-7bda-4fc6-9f7b-07eac6b8532a&quot;,&quot;order&quot;:&quot;65&quot;}},&quot;417511ea-4676-414c-a496-a621cf7ba9f4&quot;:{&quot;type&quot;:&quot;FIGURE_OBJECT&quot;,&quot;id&quot;:&quot;417511ea-4676-414c-a496-a621cf7ba9f4&quot;,&quot;relativeTransform&quot;:{&quot;translate&quot;:{&quot;x&quot;:-6.7762142702456,&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7&quot;}},&quot;280acb7e-b25d-4f76-8241-c283a1c09caa&quot;:{&quot;type&quot;:&quot;FIGURE_OBJECT&quot;,&quot;id&quot;:&quot;280acb7e-b25d-4f76-8241-c283a1c09caa&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3&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417511ea-4676-414c-a496-a621cf7ba9f4&quot;,&quot;order&quot;:&quot;5&quot;}},&quot;d70b45b7-24e5-4926-8fe1-54f861a9b861&quot;:{&quot;type&quot;:&quot;FIGURE_OBJECT&quot;,&quot;id&quot;:&quot;d70b45b7-24e5-4926-8fe1-54f861a9b861&quot;,&quot;relativeTransform&quot;:{&quot;translate&quot;:{&quot;x&quot;:297.5623000925595,&quot;y&quot;:146.8003158160573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23]}],&quot;text&quot;:&quot;Bacterial transformation&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51.52093953779288,&quot;y&quot;:15.926816076145139},&quot;targetSize&quot;:{&quot;x&quot;:151.52093953779288,&quot;y&quot;:15.926816076145139},&quot;format&quot;:&quot;BETTER_TEXT&quot;,&quot;verticalAlign&quot;:&quot;TOP&quot;},&quot;isLocked&quot;:false,&quot;parent&quot;:{&quot;type&quot;:&quot;CHILD&quot;,&quot;parentId&quot;:&quot;29cced40-7bda-4fc6-9f7b-07eac6b8532a&quot;,&quot;order&quot;:&quot;7&quot;}},&quot;f1dc5498-54cd-401d-b39a-dedeee7d64d8&quot;:{&quot;type&quot;:&quot;FIGURE_OBJECT&quot;,&quot;id&quot;:&quot;f1dc5498-54cd-401d-b39a-dedeee7d64d8&quot;,&quot;relativeTransform&quot;:{&quot;translate&quot;:{&quot;x&quot;:207.6798120874192,&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71&quot;}},&quot;459dfe4b-f9d6-4013-9423-61ee370a5a80&quot;:{&quot;type&quot;:&quot;FIGURE_OBJECT&quot;,&quot;id&quot;:&quot;459dfe4b-f9d6-4013-9423-61ee370a5a80&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4&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f1dc5498-54cd-401d-b39a-dedeee7d64d8&quot;,&quot;order&quot;:&quot;5&quot;}},&quot;8cbd4f92-372c-4166-b342-adddc0d018ea&quot;:{&quot;type&quot;:&quot;FIGURE_OBJECT&quot;,&quot;id&quot;:&quot;8cbd4f92-372c-4166-b342-adddc0d018ea&quot;,&quot;relativeTransform&quot;:{&quot;translate&quot;:{&quot;x&quot;:-474.67335757857205,&quot;y&quot;:-17.659888480463596},&quot;rotate&quot;:-2.443460952792061e-16},&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53784492985375,&quot;y&quot;:17.2076897440262},&quot;targetSize&quot;:{&quot;x&quot;:48.53784492985375,&quot;y&quot;:17.2076897440262},&quot;format&quot;:&quot;BETTER_TEXT&quot;,&quot;verticalAlign&quot;:&quot;TOP&quot;},&quot;isLocked&quot;:false,&quot;parent&quot;:{&quot;type&quot;:&quot;CHILD&quot;,&quot;parentId&quot;:&quot;29cced40-7bda-4fc6-9f7b-07eac6b8532a&quot;,&quot;order&quot;:&quot;72&quot;}},&quot;80bee546-f5bc-47df-9e10-bf9676ed2cf1&quot;:{&quot;type&quot;:&quot;FIGURE_OBJECT&quot;,&quot;id&quot;:&quot;80bee546-f5bc-47df-9e10-bf9676ed2cf1&quot;,&quot;relativeTransform&quot;:{&quot;translate&quot;:{&quot;x&quot;:-471.0442898475747,&quot;y&quot;:92.0419350996494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13]}],&quot;text&quot;:&quot;Linear Vector &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86.87354223351893,&quot;y&quot;:15.926816076145139},&quot;targetSize&quot;:{&quot;x&quot;:86.87354223351893,&quot;y&quot;:15.926816076145139},&quot;format&quot;:&quot;BETTER_TEXT&quot;,&quot;verticalAlign&quot;:&quot;TOP&quot;},&quot;isLocked&quot;:false,&quot;parent&quot;:{&quot;type&quot;:&quot;CHILD&quot;,&quot;parentId&quot;:&quot;29cced40-7bda-4fc6-9f7b-07eac6b8532a&quot;,&quot;order&quot;:&quot;75&quot;}},&quot;784ada8d-60f6-45be-bc6d-fed33ae1e20d&quot;:{&quot;type&quot;:&quot;FIGURE_OBJECT&quot;,&quot;id&quot;:&quot;784ada8d-60f6-45be-bc6d-fed33ae1e20d&quot;,&quot;relativeTransform&quot;:{&quot;translate&quot;:{&quot;x&quot;:-366.9267419211311,&quot;y&quot;:-10.906231162221479},&quot;rotate&quot;:0},&quot;opacity&quot;:1,&quot;path&quot;:{&quot;type&quot;:&quot;POLY_LINE&quot;,&quot;points&quot;:[{&quot;x&quot;:-44.97410130853626,&quot;y&quot;:11.453008104989252},{&quot;x&quot;:-28.144463404675502,&quot;y&quot;:-11.45300810498917},{&quot;x&quot;:44.97410130853626,&quot;y&quot;:-11.45300810498917}],&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77&quot;}},&quot;fadf45c7-8cb2-4bd2-aecd-a772c2006c0a&quot;:{&quot;type&quot;:&quot;FIGURE_OBJECT&quot;,&quot;id&quot;:&quot;fadf45c7-8cb2-4bd2-aecd-a772c2006c0a&quot;,&quot;relativeTransform&quot;:{&quot;translate&quot;:{&quot;x&quot;:-365.5718461680448,&quot;y&quot;:-66.0191660555462},&quot;rotate&quot;:3.141592653589793},&quot;opacity&quot;:1,&quot;path&quot;:{&quot;type&quot;:&quot;POLY_LINE&quot;,&quot;points&quot;:[{&quot;x&quot;:44.884663487318115,&quot;y&quot;:14.598570029231793},{&quot;x&quot;:28.233901225893653,&quot;y&quot;:-14.598570029231874},{&quot;x&quot;:-44.884663487318115,&quot;y&quot;:-14.598570029231874}],&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quot;}},&quot;ab086325-014c-4084-a71d-4a6ab10cce7c&quot;:{&quot;type&quot;:&quot;FIGURE_OBJECT&quot;,&quot;id&quot;:&quot;ab086325-014c-4084-a71d-4a6ab10cce7c&quot;,&quot;relativeTransform&quot;:{&quot;translate&quot;:{&quot;x&quot;:-341.31609016493326,&quot;y&quot;:78.06732816461238},&quot;rotate&quot;:0},&quot;opacity&quot;:1,&quot;path&quot;:{&quot;type&quot;:&quot;POLY_LINE&quot;,&quot;points&quot;:[{&quot;x&quot;:-64.79318358249954,&quot;y&quot;:17.316399049747133},{&quot;x&quot;:-13.3930044276675,&quot;y&quot;:-9.469609805587867},{&quot;x&quot;:64.79318358249954,&quot;y&quot;:-16.70907165838111}],&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Smoothing&quot;:{&quot;type&quot;:&quot;CATMULL_SMOOTHING&quot;,&quot;smoothing&quot;:0.2},&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5&quot;}},&quot;2b205da9-6605-4235-b259-d052332e7c3f&quot;:{&quot;type&quot;:&quot;FIGURE_OBJECT&quot;,&quot;id&quot;:&quot;2b205da9-6605-4235-b259-d052332e7c3f&quot;,&quot;relativeTransform&quot;:{&quot;translate&quot;:{&quot;x&quot;:168.70399736435078,&quot;y&quot;:64.74786018921478},&quot;rotate&quot;:0},&quot;opacity&quot;:1,&quot;path&quot;:{&quot;type&quot;:&quot;POLY_LINE&quot;,&quot;points&quot;:[{&quot;x&quot;:-46.6997754129214,&quot;y&quot;:0},{&quot;x&quot;:46.6997754129214,&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9&quot;}},&quot;c2263267-a2c2-4ab8-946c-309523bb8b1d&quot;:{&quot;type&quot;:&quot;FIGURE_OBJECT&quot;,&quot;id&quot;:&quot;c2263267-a2c2-4ab8-946c-309523bb8b1d&quot;,&quot;relativeTransform&quot;:{&quot;translate&quot;:{&quot;x&quot;:36.38908713781876,&quot;y&quot;:-207.63078506367913},&quot;rotate&quot;:0},&quot;opacity&quot;:1,&quot;pathStyles&quot;:[{&quot;type&quot;:&quot;FILL&quot;,&quot;fillStyle&quot;:&quot;rgba(23,56,98,1)&quot;}],&quot;text&quot;:{&quot;textData&quot;:{&quot;lineSpacing&quot;:&quot;normal&quot;,&quot;alignment&quot;:&quot;left&quot;,&quot;lines&quot;:[{&quot;runs&quot;:[{&quot;style&quot;:{&quot;fontFamily&quot;:&quot;Roboto&quot;,&quot;fontSize&quot;:54.80479647071682,&quot;color&quot;:&quot;rgba(23,56,98,1)&quot;,&quot;fontWeight&quot;:&quot;normal&quot;,&quot;fontStyle&quot;:&quot;normal&quot;,&quot;decoration&quot;:&quot;none&quot;,&quot;script&quot;:&quot;none&quot;},&quot;range&quot;:[0,23]}],&quot;text&quot;:&quot;Gibson Assembly Protocol&quot;,&quot;baseStyle&quot;:{&quot;fontFamily&quot;:&quot;Roboto&quot;,&quot;fontSize&quot;:54.80479647071682,&quot;color&quot;:&quot;rgba(23,56,98,1)&quot;,&quot;fontWeight&quot;:&quot;normal&quot;,&quot;fontStyle&quot;:&quot;normal&quot;,&quot;decoration&quot;:&quot;none&quot;,&quot;script&quot;:&quot;none&quot;}}],&quot;verticalAlign&quot;:&quot;TOP&quot;},&quot;size&quot;:{&quot;x&quot;:651.9330847090423,&quot;y&quot;:65.64857361754382},&quot;targetSize&quot;:{&quot;x&quot;:651.9330847090423,&quot;y&quot;:65.64857361754382},&quot;format&quot;:&quot;BETTER_TEXT&quot;,&quot;verticalAlign&quot;:&quot;TOP&quot;},&quot;isLocked&quot;:false,&quot;parent&quot;:{&quot;type&quot;:&quot;CHILD&quot;,&quot;parentId&quot;:&quot;29cced40-7bda-4fc6-9f7b-07eac6b8532a&quot;,&quot;order&quot;:&quot;95&quot;}},&quot;de3b1bbc-ce63-4c07-877d-a672e8c40994&quot;:{&quot;id&quot;:&quot;de3b1bbc-ce63-4c07-877d-a672e8c40994&quot;,&quot;type&quot;:&quot;FIGURE_OBJECT&quot;,&quot;relativeTransform&quot;:{&quot;translate&quot;:{&quot;x&quot;:-71.7000078022478,&quot;y&quot;:-289.90000016391275},&quot;rotate&quot;:0,&quot;skewX&quot;:0,&quot;scale&quot;:{&quot;x&quot;:1,&quot;y&quot;:1}},&quot;text&quot;:{&quot;textData&quot;:{&quot;lineSpacing&quot;:&quot;normal&quot;,&quot;alignment&quot;:&quot;left&quot;,&quot;verticalAlign&quot;:&quot;TOP&quot;,&quot;lines&quot;:[{&quot;runs&quot;:[{&quot;style&quot;:{&quot;fontFamily&quot;:&quot;Helvetica&quot;,&quot;fontSize&quot;:33.33333333333333,&quot;color&quot;:&quot;rgba(23,23,23,1)&quot;,&quot;fontWeight&quot;:&quot;normal&quot;,&quot;fontStyle&quot;:&quot;normal&quot;,&quot;decoration&quot;:&quot;none&quot;,&quot;script&quot;:&quot;none&quot;},&quot;range&quot;:[0,35]},{&quot;style&quot;:{&quot;fontFamily&quot;:&quot;Helvetica&quot;,&quot;fontSize&quot;:33.33333333333333,&quot;color&quot;:&quot;rgba(23,23,23,1)&quot;,&quot;fontWeight&quot;:&quot;normal&quot;,&quot;fontStyle&quot;:&quot;italic&quot;,&quot;decoration&quot;:&quot;none&quot;,&quot;script&quot;:&quot;none&quot;},&quot;range&quot;:[36,45]}],&quot;text&quot;:&quot;Cartoon of intestine development in C. elegans&quot;}],&quot;_lastCaretLocation&quot;:{&quot;lineIndex&quot;:0,&quot;runIndex&quot;:1,&quot;charIndex&quot;:36}},&quot;format&quot;:&quot;BETTER_TEXT&quot;,&quot;size&quot;:{&quot;x&quot;:805.5999843955045,&quot;y&quot;:68.00000032782555},&quot;targetSize&quot;:{&quot;x&quot;:805.5999843955045,&quot;y&quot;:68.00000032782555}},&quot;parent&quot;:{&quot;type&quot;:&quot;CHILD&quot;,&quot;parentId&quot;:&quot;8d66bcd9-60d2-4dd8-aba5-9d5f60c2de80&quot;,&quot;order&quot;:&quot;7&quot;}},&quot;eca539bc-f27b-40d2-ad26-30cd36c490f8&quot;:{&quot;type&quot;:&quot;FIGURE_OBJECT&quot;,&quot;id&quot;:&quot;eca539bc-f27b-40d2-ad26-30cd36c490f8&quot;,&quot;relativeTransform&quot;:{&quot;translate&quot;:{&quot;x&quot;:-238.70000000000005,&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7&quot;},&quot;layout&quot;:{&quot;sizeRatio&quot;:{&quot;x&quot;:0.88,&quot;y&quot;:0.88},&quot;keepAspectRatio&quot;:false}},&quot;b53d71c8-9b10-4b19-beba-d19932474000&quot;:{&quot;id&quot;:&quot;b53d71c8-9b10-4b19-beba-d19932474000&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7]}],&quot;text&quot;:&quot;Sequence&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eca539bc-f27b-40d2-ad26-30cd36c490f8&quot;,&quot;order&quot;:&quot;5&quot;}},&quot;c20ee9e7-514f-4ca3-8d5a-b586e4211488&quot;:{&quot;type&quot;:&quot;FIGURE_OBJECT&quot;,&quot;id&quot;:&quot;c20ee9e7-514f-4ca3-8d5a-b586e4211488&quot;,&quot;relativeTransform&quot;:{&quot;translate&quot;:{&quot;x&quot;:254.19999999999993,&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8&quot;},&quot;layout&quot;:{&quot;sizeRatio&quot;:{&quot;x&quot;:0.88,&quot;y&quot;:0.88},&quot;keepAspectRatio&quot;:false}},&quot;64a3f307-5b78-45cc-8029-e20ed035ef7e&quot;:{&quot;id&quot;:&quot;64a3f307-5b78-45cc-8029-e20ed035ef7e&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13]}],&quot;text&quot;:&quot;Hydrophobicity&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c20ee9e7-514f-4ca3-8d5a-b586e4211488&quot;,&quot;order&quot;:&quot;5&quot;}}}}"/>
    <we:property name="66a2d8ff575681fe4be39975_1722024742897"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46.939088882427036},&quot;rotate&quot;:0,&quot;skewX&quot;:0,&quot;scale&quot;:{&quot;x&quot;:1,&quot;y&quot;:1}},&quot;text&quot;:{&quot;textData&quot;:{&quot;lineSpacing&quot;:&quot;normal&quot;,&quot;alignment&quot;:&quot;center&quot;,&quot;verticalAlign&quot;:&quot;CENTER&quot;,&quot;lines&quot;:[{&quot;runs&quot;:[{&quot;style&quot;:{&quot;fontFamily&quot;:&quot;Helvetica&quot;,&quot;fontSize&quot;:8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424.94921875,&quot;y&quot;:258.8133333333333},&quot;targetSize&quot;:{&quot;x&quot;:120,&quot;y&quot;:24.24}},&quot;parent&quot;:{&quot;type&quot;:&quot;CHILD&quot;,&quot;parentId&quot;:&quot;1c31e78f-c85c-4b8e-a066-e51e97c32118&quot;,&quot;order&quot;:&quot;7&quot;}},&quot;f6d875bd-db06-4348-82f6-4fe396ae0d72&quot;:{&quot;id&quot;:&quot;f6d875bd-db06-4348-82f6-4fe396ae0d72&quot;,&quot;type&quot;:&quot;FIGURE_OBJECT&quot;,&quot;document&quot;:{&quot;type&quot;:&quot;FIGURE&quot;,&quot;canvasType&quot;:&quot;FIGURE&quot;,&quot;units&quot;:&quot;in&quot;,&quot;title&quot;:&quot;PDB functionality&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quot;8d66bcd9-60d2-4dd8-aba5-9d5f60c2de80&quot;:{&quot;id&quot;:&quot;8d66bcd9-60d2-4dd8-aba5-9d5f60c2de80&quot;,&quot;type&quot;:&quot;FIGURE_OBJECT&quot;,&quot;document&quot;:{&quot;type&quot;:&quot;FIGURE&quot;,&quot;canvasType&quot;:&quot;FIGURE&quot;,&quot;units&quot;:&quot;in&quot;,&quot;aspectRatio&quot;:0,&quot;title&quot;:&quot;Figures&quot;},&quot;parent&quot;:{&quot;type&quot;:&quot;DOCUMENT&quot;,&quot;parentId&quot;:&quot;7bbdf485-d8fe-4ab2-ae13-7cca38affe4b&quot;,&quot;order&quot;:&quot;6&quot;}},&quot;57b3f932-8d83-413a-b749-fad50087839b&quot;:{&quot;id&quot;:&quot;57b3f932-8d83-413a-b749-fad50087839b&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d66bcd9-60d2-4dd8-aba5-9d5f60c2de80&quot;,&quot;type&quot;:&quot;FRAME&quot;,&quot;order&quot;:&quot;5&quot;}},&quot;f3c2afdc-a621-4d20-a93b-10283c0c37d3&quot;:{&quot;id&quot;:&quot;f3c2afdc-a621-4d20-a93b-10283c0c37d3&quot;,&quot;displayName&quot;:&quot;8VQQ&quot;,&quot;type&quot;:&quot;FIGURE_OBJECT&quot;,&quot;relativeTransform&quot;:{&quot;translate&quot;:{&quot;x&quot;:-230.31806555544657,&quot;y&quot;:98.87891463837852},&quot;rotate&quot;:0,&quot;skewX&quot;:0,&quot;scale&quot;:{&quot;x&quot;:2.3096832741278055,&quot;y&quot;:2.3096832741278055}},&quot;image&quot;:{&quot;url&quot;:&quot;https://core.services.biorender.com/api/pdb/66a31d0d53fbdffae4d32dc4/1721965837421_0dea81fd-9f60-443d-a516-e646114ad31b_icon.png&quot;,&quot;isPremium&quot;:false,&quot;isSignedURL&quot;:true,&quot;size&quot;:{&quot;x&quot;:162.29999999999998,&quot;y&quot;:178.5}},&quot;source&quot;:{&quot;id&quot;:&quot;66a31d0d53fbdffae4d32dc4&quot;,&quot;type&quot;:&quot;PDBS&quot;},&quot;isPremium&quot;:false,&quot;parent&quot;:{&quot;type&quot;:&quot;CHILD&quot;,&quot;parentId&quot;:&quot;f6d875bd-db06-4348-82f6-4fe396ae0d72&quot;,&quot;order&quot;:&quot;985&quot;}},&quot;514c371e-d4b3-4c22-b8b0-5171ed0959d1&quot;:{&quot;id&quot;:&quot;514c371e-d4b3-4c22-b8b0-5171ed0959d1&quot;,&quot;type&quot;:&quot;FIGURE_OBJECT&quot;,&quot;relativeTransform&quot;:{&quot;translate&quot;:{&quot;x&quot;:-0.00037475422212063236,&quot;y&quot;:-257.7124882945581},&quot;rotate&quot;:0,&quot;skewX&quot;:0,&quot;scale&quot;:{&quot;x&quot;:1,&quot;y&quot;:1}},&quot;text&quot;:{&quot;textData&quot;:{&quot;lineSpacing&quot;:&quot;normal&quot;,&quot;alignment&quot;:&quot;left&quot;,&quot;verticalAlign&quot;:&quot;TOP&quot;,&quot;lines&quot;:[{&quot;runs&quot;:[{&quot;style&quot;:{&quot;fontFamily&quot;:&quot;Helvetica&quot;,&quot;fontSize&quot;:38.666666666666664,&quot;color&quot;:&quot;black&quot;,&quot;fontWeight&quot;:&quot;normal&quot;,&quot;fontStyle&quot;:&quot;normal&quot;,&quot;decoration&quot;:&quot;underline&quot;},&quot;range&quot;:[0,3]}],&quot;text&quot;:&quot;8VQQ&quot;},{&quot;runs&quot;:[],&quot;text&quot;:&quot;&quot;,&quot;baseStyle&quot;:{&quot;fontFamily&quot;:&quot;Helvetica&quot;,&quot;fontSize&quot;:24,&quot;color&quot;:&quot;black&quot;,&quot;fontWeight&quot;:&quot;normal&quot;,&quot;fontStyle&quot;:&quot;normal&quot;,&quot;decoration&quot;:&quot;none&quot;,&quot;script&quot;:&quot;none&quot;}},{&quot;runs&quot;:[{&quot;range&quot;:[0,115],&quot;style&quot;:{&quot;fontWeight&quot;:&quot;normal&quot;,&quot;fontStyle&quot;:&quot;normal&quot;,&quot;fontSize&quot;:24,&quot;fontFamily&quot;:&quot;Helvetica&quot;,&quot;color&quot;:&quot;black&quot;,&quot;decoration&quot;:&quot;none&quot;}}],&quot;text&quot;:&quot;Crystal structure of the A/Puerto Rico/8/1934 (H1N1) influenza virus hemagglutinin in complex with small molecule 6S&quot;}],&quot;_lastCaretLocation&quot;:{&quot;lineIndex&quot;:0,&quot;runIndex&quot;:0,&quot;charIndex&quot;:0}},&quot;format&quot;:&quot;BETTER_TEXT&quot;,&quot;size&quot;:{&quot;x&quot;:910.3355101706042,&quot;y&quot;:118.03928000000002},&quot;targetSize&quot;:{&quot;x&quot;:910.3355101706042,&quot;y&quot;:89.4175757646301}},&quot;parent&quot;:{&quot;type&quot;:&quot;CHILD&quot;,&quot;parentId&quot;:&quot;f6d875bd-db06-4348-82f6-4fe396ae0d72&quot;,&quot;order&quot;:&quot;7&quot;}},&quot;2c53190e-f976-4639-89e4-224ffd328031&quot;:{&quot;id&quot;:&quot;2c53190e-f976-4639-89e4-224ffd328031&quot;,&quot;displayName&quot;:&quot;8VQQ&quot;,&quot;type&quot;:&quot;FIGURE_OBJECT&quot;,&quot;relativeTransform&quot;:{&quot;translate&quot;:{&quot;x&quot;:221.18706784082926,&quot;y&quot;:100.43441170112233},&quot;rotate&quot;:-0.7245939713084346,&quot;skewX&quot;:-1.7955169561374105e-16,&quot;scale&quot;:{&quot;x&quot;:1.3619808048673516,&quot;y&quot;:1.3619808048673512}},&quot;image&quot;:{&quot;url&quot;:&quot;https://core.services.biorender.com/api/pdb/66a31d994285595dd6f2db55/1721965977162_5d98cc16-290c-4ea5-9b6f-c8b52d5e1881_icon.png&quot;,&quot;isPremium&quot;:false,&quot;isSignedURL&quot;:true,&quot;size&quot;:{&quot;x&quot;:338.09999999999997,&quot;y&quot;:203.1}},&quot;source&quot;:{&quot;id&quot;:&quot;66a31d994285595dd6f2db55&quot;,&quot;type&quot;:&quot;PDBS&quot;},&quot;isPremium&quot;:false,&quot;parent&quot;:{&quot;type&quot;:&quot;CHILD&quot;,&quot;parentId&quot;:&quot;f6d875bd-db06-4348-82f6-4fe396ae0d72&quot;,&quot;order&quot;:&quot;99&quot;}},&quot;ef8ece54-0e21-4632-a372-e153f83f2dec&quot;:{&quot;id&quot;:&quot;ef8ece54-0e21-4632-a372-e153f83f2dec&quot;,&quot;type&quot;:&quot;FIGURE_OBJECT&quot;,&quot;document&quot;:{&quot;type&quot;:&quot;FIGURE&quot;,&quot;canvasType&quot;:&quot;FIGURE&quot;,&quot;units&quot;:&quot;in&quot;,&quot;aspectRatio&quot;:0,&quot;title&quot;:&quot;protocols&quot;},&quot;parent&quot;:{&quot;type&quot;:&quot;DOCUMENT&quot;,&quot;parentId&quot;:&quot;7bbdf485-d8fe-4ab2-ae13-7cca38affe4b&quot;,&quot;order&quot;:&quot;7&quot;}},&quot;54cd1e5b-787a-4c95-8d64-0bedfd786dc6&quot;:{&quot;id&quot;:&quot;54cd1e5b-787a-4c95-8d64-0bedfd786dc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255, 253, 249, 1)&quot;}],&quot;parent&quot;:{&quot;parentId&quot;:&quot;ef8ece54-0e21-4632-a372-e153f83f2dec&quot;,&quot;type&quot;:&quot;FRAME&quot;,&quot;order&quot;:&quot;5&quot;}},&quot;9dc712bf-b0e5-4bad-94fe-0502561e898e&quot;:{&quot;id&quot;:&quot;9dc712bf-b0e5-4bad-94fe-0502561e898e&quot;,&quot;name&quot;:&quot;Screenshot 2024-07-25 at 9.58.40 PM.png&quot;,&quot;type&quot;:&quot;FIGURE_OBJECT&quot;,&quot;relativeTransform&quot;:{&quot;translate&quot;:{&quot;x&quot;:0.000006606701447253727,&quot;y&quot;:30.38903510038604},&quot;rotate&quot;:0,&quot;skewX&quot;:0,&quot;scale&quot;:{&quot;x&quot;:3.2000000583536066,&quot;y&quot;:3.200000058353606}},&quot;image&quot;:{&quot;url&quot;:&quot;https://core.services.biorender.com/api/uploads/66a31f0c6654675c0d8b3faa/1721966348718_6ca8635c-f53d-4127-918a-59ea19eef462_icon.png&quot;,&quot;isPremium&quot;:false,&quot;isSignedURL&quot;:true,&quot;size&quot;:{&quot;x&quot;:300,&quot;y&quot;:190.71729957805908}},&quot;source&quot;:{&quot;id&quot;:&quot;66a31f0c6654675c0d8b3faa&quot;,&quot;type&quot;:&quot;UPLOADS&quot;},&quot;isPremium&quot;:false,&quot;parent&quot;:{&quot;type&quot;:&quot;CHILD&quot;,&quot;parentId&quot;:&quot;8d66bcd9-60d2-4dd8-aba5-9d5f60c2de80&quot;,&quot;order&quot;:&quot;5&quot;}},&quot;29cced40-7bda-4fc6-9f7b-07eac6b8532a&quot;:{&quot;type&quot;:&quot;FIGURE_OBJECT&quot;,&quot;id&quot;:&quot;29cced40-7bda-4fc6-9f7b-07eac6b8532a&quot;,&quot;relativeTransform&quot;:{&quot;translate&quot;:{&quot;x&quot;:97.57740339199275,&quot;y&quot;:-48.768454796336},&quot;rotate&quot;:0,&quot;skewX&quot;:0,&quot;scale&quot;:{&quot;x&quot;:1,&quot;y&quot;:1}},&quot;isLocked&quot;:false,&quot;parent&quot;:{&quot;type&quot;:&quot;CHILD&quot;,&quot;parentId&quot;:&quot;ef8ece54-0e21-4632-a372-e153f83f2dec&quot;,&quot;order&quot;:&quot;5&quot;},&quot;source&quot;:{&quot;id&quot;:&quot;5f05e75969696d00aecc990a&quot;,&quot;type&quot;:&quot;TEMPLATES&quot;}},&quot;42485115-7890-41a9-83f3-56368abd2fc6&quot;:{&quot;type&quot;:&quot;FIGURE_OBJECT&quot;,&quot;id&quot;:&quot;42485115-7890-41a9-83f3-56368abd2fc6&quot;,&quot;relativeTransform&quot;:{&quot;translate&quot;:{&quot;x&quot;:-474.31126371629983,&quot;y&quot;:-78.03494393461682},&quot;rotate&quot;:0},&quot;opacity&quot;:1,&quot;source&quot;:{&quot;type&quot;:&quot;ASSETS&quot;},&quot;pathStyles&quot;:[{&quot;type&quot;:&quot;FILL&quot;,&quot;fillStyle&quot;:&quot;rgb(0,0,0)&quot;}],&quot;isLocked&quot;:false,&quot;parent&quot;:{&quot;type&quot;:&quot;CHILD&quot;,&quot;parentId&quot;:&quot;29cced40-7bda-4fc6-9f7b-07eac6b8532a&quot;,&quot;order&quot;:&quot;01&quot;}},&quot;ab45dd3e-387f-475c-befd-5ea38fef32e3&quot;:{&quot;type&quot;:&quot;FIGURE_OBJECT&quot;,&quot;id&quot;:&quot;ab45dd3e-387f-475c-befd-5ea38fef32e3&quot;,&quot;relativeTransform&quot;:{&quot;translate&quot;:{&quot;x&quot;:51.54682203822821,&quot;y&quot;:0.0006407918000809805},&quot;rotate&quot;:-2.4492935982947064e-16},&quot;opacity&quot;:1,&quot;path&quot;:{&quot;type&quot;:&quot;RECT&quot;,&quot;size&quot;:{&quot;x&quot;:-17.358664063858726,&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42485115-7890-41a9-83f3-56368abd2fc6&quot;,&quot;order&quot;:&quot;2&quot;}},&quot;fc0d858b-156a-4a29-9960-1a030318d4a3&quot;:{&quot;type&quot;:&quot;FIGURE_OBJECT&quot;,&quot;id&quot;:&quot;fc0d858b-156a-4a29-9960-1a030318d4a3&quot;,&quot;relativeTransform&quot;:{&quot;translate&quot;:{&quot;x&quot;:1.9489924565355636,&quot;y&quot;:-0.0006407918000694064},&quot;rotate&quot;:-2.4492935982947064e-16},&quot;opacity&quot;:1,&quot;path&quot;:{&quot;type&quot;:&quot;RECT&quot;,&quot;size&quot;:{&quot;x&quot;:-83.03742616150093,&quot;y&quot;:10.96271291270838},&quot;cornerRounding&quot;:{&quot;type&quot;:&quot;ARC_LENGTH&quot;,&quot;global&quot;:0}},&quot;pathStyles&quot;:[{&quot;type&quot;:&quot;FILL&quot;,&quot;fillStyle&quot;:&quot;rgba(187,32,78,1)&quot;},{&quot;type&quot;:&quot;STROKE&quot;,&quot;strokeStyle&quot;:&quot;rgba(107, 21, 25, 1)&quot;,&quot;lineWidth&quot;:0,&quot;lineJoin&quot;:&quot;round&quot;,&quot;dashArray&quot;:[0,0]}],&quot;isLocked&quot;:false,&quot;parent&quot;:{&quot;type&quot;:&quot;CHILD&quot;,&quot;parentId&quot;:&quot;42485115-7890-41a9-83f3-56368abd2fc6&quot;,&quot;order&quot;:&quot;5&quot;}},&quot;c433865c-3e6c-456a-9e55-e304a78b4c8a&quot;:{&quot;type&quot;:&quot;FIGURE_OBJECT&quot;,&quot;id&quot;:&quot;c433865c-3e6c-456a-9e55-e304a78b4c8a&quot;,&quot;relativeTransform&quot;:{&quot;translate&quot;:{&quot;x&quot;:-49.89789996529758,&quot;y&quot;:-0.0006407918000732646},&quot;rotate&quot;:-2.4492935982947064e-16},&quot;opacity&quot;:1,&quot;path&quot;:{&quot;type&quot;:&quot;RECT&quot;,&quot;size&quot;:{&quot;x&quot;:-20.656508209719867,&quot;y&quot;:10.96271291270838},&quot;cornerRounding&quot;:{&quot;type&quot;:&quot;ARC_LENGTH&quot;,&quot;global&quot;:0}},&quot;pathStyles&quot;:[{&quot;type&quot;:&quot;FILL&quot;,&quot;fillStyle&quot;:&quot;rgba(216,174,200,1)&quot;},{&quot;type&quot;:&quot;STROKE&quot;,&quot;strokeStyle&quot;:&quot;rgba(11, 16, 60, 1)&quot;,&quot;lineWidth&quot;:0,&quot;lineJoin&quot;:&quot;round&quot;,&quot;dashArray&quot;:[0,0]}],&quot;isLocked&quot;:false,&quot;parent&quot;:{&quot;type&quot;:&quot;CHILD&quot;,&quot;parentId&quot;:&quot;42485115-7890-41a9-83f3-56368abd2fc6&quot;,&quot;order&quot;:&quot;7&quot;}},&quot;3c756009-be24-456c-8673-a0382ae071b3&quot;:{&quot;type&quot;:&quot;FIGURE_OBJECT&quot;,&quot;id&quot;:&quot;3c756009-be24-456c-8673-a0382ae071b3&quot;,&quot;relativeTransform&quot;:{&quot;translate&quot;:{&quot;x&quot;:-474.517890760606,&quot;y&quot;:-101.3559446206103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02&quot;}},&quot;320474fb-9870-43da-8567-0487ae54b0be&quot;:{&quot;type&quot;:&quot;FIGURE_OBJECT&quot;,&quot;id&quot;:&quot;320474fb-9870-43da-8567-0487ae54b0be&quot;,&quot;relativeTransform&quot;:{&quot;translate&quot;:{&quot;x&quot;:-474.3116406918998,&quot;y&quot;:-0.045616524517414624},&quot;rotate&quot;:0},&quot;opacity&quot;:1,&quot;source&quot;:{&quot;type&quot;:&quot;ASSETS&quot;},&quot;pathStyles&quot;:[{&quot;type&quot;:&quot;FILL&quot;,&quot;fillStyle&quot;:&quot;rgb(0,0,0)&quot;}],&quot;isLocked&quot;:false,&quot;parent&quot;:{&quot;type&quot;:&quot;CHILD&quot;,&quot;parentId&quot;:&quot;29cced40-7bda-4fc6-9f7b-07eac6b8532a&quot;,&quot;order&quot;:&quot;05&quot;}},&quot;da8f1a2e-72df-4fb2-b76b-facf77311891&quot;:{&quot;type&quot;:&quot;FIGURE_OBJECT&quot;,&quot;id&quot;:&quot;da8f1a2e-72df-4fb2-b76b-facf77311891&quot;,&quot;relativeTransform&quot;:{&quot;translate&quot;:{&quot;x&quot;:51.547017303668575,&quot;y&quot;:0.09488279073577306},&quot;rotate&quot;:4.440892098500626e-16},&quot;opacity&quot;:1,&quot;path&quot;:{&quot;type&quot;:&quot;RECT&quot;,&quot;size&quot;:{&quot;x&quot;:-17.358664063858726,&quot;y&quot;:10.96271291270838},&quot;cornerRounding&quot;:{&quot;type&quot;:&quot;ARC_LENGTH&quot;,&quot;global&quot;:0}},&quot;pathStyles&quot;:[{&quot;type&quot;:&quot;FILL&quot;,&quot;fillStyle&quot;:&quot;rgba(163,207,163,1)&quot;},{&quot;type&quot;:&quot;STROKE&quot;,&quot;strokeStyle&quot;:&quot;rgba(11, 16, 60, 1)&quot;,&quot;lineWidth&quot;:0,&quot;lineJoin&quot;:&quot;round&quot;,&quot;dashArray&quot;:[0,0]}],&quot;isLocked&quot;:false,&quot;parent&quot;:{&quot;type&quot;:&quot;CHILD&quot;,&quot;parentId&quot;:&quot;320474fb-9870-43da-8567-0487ae54b0be&quot;,&quot;order&quot;:&quot;2&quot;}},&quot;1fc57f54-140a-4131-a8f4-1e1039a31a3f&quot;:{&quot;type&quot;:&quot;FIGURE_OBJECT&quot;,&quot;id&quot;:&quot;1fc57f54-140a-4131-a8f4-1e1039a31a3f&quot;,&quot;relativeTransform&quot;:{&quot;translate&quot;:{&quot;x&quot;:1.3494372396577663,&quot;y&quot;:0.09425469645551122},&quot;rotate&quot;:4.440892098500626e-16},&quot;opacity&quot;:1,&quot;path&quot;:{&quot;type&quot;:&quot;RECT&quot;,&quot;size&quot;:{&quot;x&quot;:-83.03742616150093,&quot;y&quot;:10.96271291270838},&quot;cornerRounding&quot;:{&quot;type&quot;:&quot;ARC_LENGTH&quot;,&quot;global&quot;:0}},&quot;pathStyles&quot;:[{&quot;type&quot;:&quot;FILL&quot;,&quot;fillStyle&quot;:&quot;rgba(25,77,155,1)&quot;},{&quot;type&quot;:&quot;STROKE&quot;,&quot;strokeStyle&quot;:&quot;rgba(107, 21, 25, 1)&quot;,&quot;lineWidth&quot;:0,&quot;lineJoin&quot;:&quot;round&quot;,&quot;dashArray&quot;:[0,0]}],&quot;isLocked&quot;:false,&quot;parent&quot;:{&quot;type&quot;:&quot;CHILD&quot;,&quot;parentId&quot;:&quot;320474fb-9870-43da-8567-0487ae54b0be&quot;,&quot;order&quot;:&quot;5&quot;}},&quot;7e637842-d6d2-4023-8b6a-93c6b2d5ba2f&quot;:{&quot;type&quot;:&quot;FIGURE_OBJECT&quot;,&quot;id&quot;:&quot;7e637842-d6d2-4023-8b6a-93c6b2d5ba2f&quot;,&quot;relativeTransform&quot;:{&quot;translate&quot;:{&quot;x&quot;:-49.89809523073801,&quot;y&quot;:-0.09488279073577884},&quot;rotate&quot;:4.440892098500626e-16},&quot;opacity&quot;:1,&quot;path&quot;:{&quot;type&quot;:&quot;RECT&quot;,&quot;size&quot;:{&quot;x&quot;:-20.656508209719867,&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320474fb-9870-43da-8567-0487ae54b0be&quot;,&quot;order&quot;:&quot;7&quot;}},&quot;f3c8e227-8b01-40a9-b7a0-807e0856ebb8&quot;:{&quot;type&quot;:&quot;FIGURE_OBJECT&quot;,&quot;id&quot;:&quot;f3c8e227-8b01-40a9-b7a0-807e0856ebb8&quot;,&quot;relativeTransform&quot;:{&quot;translate&quot;:{&quot;x&quot;:-475.531393583339,&quot;y&quot;:84.13523659097974},&quot;rotate&quot;:1.4223220631876592},&quot;opacity&quot;:1,&quot;source&quot;:{&quot;type&quot;:&quot;ASSETS&quot;},&quot;pathStyles&quot;:[{&quot;type&quot;:&quot;FILL&quot;,&quot;fillStyle&quot;:&quot;rgb(0,0,0)&quot;}],&quot;isLocked&quot;:false,&quot;parent&quot;:{&quot;type&quot;:&quot;CHILD&quot;,&quot;parentId&quot;:&quot;29cced40-7bda-4fc6-9f7b-07eac6b8532a&quot;,&quot;order&quot;:&quot;07&quot;}},&quot;a1a5d4a1-e452-4d2b-99bb-d1394d74bea1&quot;:{&quot;type&quot;:&quot;FIGURE_OBJECT&quot;,&quot;id&quot;:&quot;a1a5d4a1-e452-4d2b-99bb-d1394d74bea1&quot;,&quot;relativeTransform&quot;:{&quot;translate&quot;:{&quot;x&quot;:-4.938036929790269e-13,&quot;y&quot;:2.469380437987775e-13},&quot;rotate&quot;:-2.449293598294708e-16,&quot;skewX&quot;:-3.3091734720989984e-31},&quot;opacity&quot;:1,&quot;path&quot;:{&quot;type&quot;:&quot;ARC&quot;,&quot;size&quot;:{&quot;x&quot;:-108.69787028484556,&quot;y&quot;:108.69787028484622},&quot;startAngle&quot;:1.0153384176171507,&quot;sweepAngle&quot;:3.832612880947214},&quot;pathStyles&quot;:[{&quot;type&quot;:&quot;FILL&quot;,&quot;fillStyle&quot;:&quot;rgba(0,0,0,0)&quot;},{&quot;type&quot;:&quot;STROKE&quot;,&quot;strokeStyle&quot;:&quot;rgba(120,122,122,1)&quot;,&quot;lineWidth&quot;:11.851289822212761,&quot;lineJoin&quot;:&quot;round&quot;}],&quot;isLocked&quot;:false,&quot;parent&quot;:{&quot;type&quot;:&quot;CHILD&quot;,&quot;parentId&quot;:&quot;f3c8e227-8b01-40a9-b7a0-807e0856ebb8&quot;,&quot;order&quot;:&quot;2&quot;}},&quot;4bf1243d-0bc5-4bc3-85a6-dae70b5e5718&quot;:{&quot;type&quot;:&quot;FIGURE_OBJECT&quot;,&quot;id&quot;:&quot;4bf1243d-0bc5-4bc3-85a6-dae70b5e5718&quot;,&quot;relativeTransform&quot;:{&quot;translate&quot;:{&quot;x&quot;:6.584290555115449e-13,&quot;y&quot;:-1.6462536253251836e-13},&quot;rotate&quot;:-2.449293598294708e-16,&quot;skewX&quot;:-3.3091734720989984e-31},&quot;opacity&quot;:1,&quot;path&quot;:{&quot;type&quot;:&quot;ARC&quot;,&quot;size&quot;:{&quot;x&quot;:-108.69787028484564,&quot;y&quot;:108.69787028484618},&quot;startAngle&quot;:-1.4378527244807655,&quot;sweepAngle&quot;:0.26493255810488114},&quot;pathStyles&quot;:[{&quot;type&quot;:&quot;FILL&quot;,&quot;fillStyle&quot;:&quot;rgba(0,0,0,0)&quot;},{&quot;type&quot;:&quot;STROKE&quot;,&quot;strokeStyle&quot;:&quot;rgba(163, 207, 163, 1)&quot;,&quot;lineWidth&quot;:11.85128982221276,&quot;lineJoin&quot;:&quot;round&quot;}],&quot;isLocked&quot;:false,&quot;parent&quot;:{&quot;type&quot;:&quot;CHILD&quot;,&quot;parentId&quot;:&quot;f3c8e227-8b01-40a9-b7a0-807e0856ebb8&quot;,&quot;order&quot;:&quot;5&quot;}},&quot;ab696508-6757-443c-8d46-b27923decd14&quot;:{&quot;type&quot;:&quot;FIGURE_OBJECT&quot;,&quot;id&quot;:&quot;ab696508-6757-443c-8d46-b27923decd14&quot;,&quot;relativeTransform&quot;:{&quot;translate&quot;:{&quot;x&quot;:6.584290555115449e-13,&quot;y&quot;:-1.6462536253251836e-13},&quot;rotate&quot;:-2.449293598294708e-16,&quot;skewX&quot;:-3.3091734720989984e-31},&quot;opacity&quot;:1,&quot;path&quot;:{&quot;type&quot;:&quot;ARC&quot;,&quot;size&quot;:{&quot;x&quot;:-108.69787028484545,&quot;y&quot;:108.69787028484635},&quot;startAngle&quot;:0.8798614292119794,&quot;sweepAngle&quot;:0.2733034757916163},&quot;pathStyles&quot;:[{&quot;type&quot;:&quot;FILL&quot;,&quot;fillStyle&quot;:&quot;rgba(0,0,0,0)&quot;},{&quot;type&quot;:&quot;STROKE&quot;,&quot;strokeStyle&quot;:&quot;rgba(216, 174, 200, 1)&quot;,&quot;lineWidth&quot;:11.85128982221276,&quot;lineJoin&quot;:&quot;round&quot;}],&quot;isLocked&quot;:false,&quot;parent&quot;:{&quot;type&quot;:&quot;CHILD&quot;,&quot;parentId&quot;:&quot;f3c8e227-8b01-40a9-b7a0-807e0856ebb8&quot;,&quot;order&quot;:&quot;7&quot;}},&quot;f877edb1-1a32-4326-8b5a-68d886b62fdb&quot;:{&quot;type&quot;:&quot;FIGURE_OBJECT&quot;,&quot;id&quot;:&quot;f877edb1-1a32-4326-8b5a-68d886b62fdb&quot;,&quot;relativeTransform&quot;:{&quot;translate&quot;:{&quot;x&quot;:-205.77810088763684,&quot;y&quot;:57.886602674041654},&quot;rotate&quot;:-1.7192705904021348},&quot;opacity&quot;:1,&quot;source&quot;:{&quot;type&quot;:&quot;ASSETS&quot;},&quot;pathStyles&quot;:[{&quot;type&quot;:&quot;FILL&quot;,&quot;fillStyle&quot;:&quot;rgb(0,0,0)&quot;}],&quot;isLocked&quot;:false,&quot;parent&quot;:{&quot;type&quot;:&quot;CHILD&quot;,&quot;parentId&quot;:&quot;29cced40-7bda-4fc6-9f7b-07eac6b8532a&quot;,&quot;order&quot;:&quot;1&quot;}},&quot;6fec1cd3-21f1-4b4c-8fe2-db3e54e9a7b0&quot;:{&quot;type&quot;:&quot;FIGURE_OBJECT&quot;,&quot;id&quot;:&quot;6fec1cd3-21f1-4b4c-8fe2-db3e54e9a7b0&quot;,&quot;relativeTransform&quot;:{&quot;translate&quot;:{&quot;x&quot;:3.2917833044650875e-13,&quot;y&quot;:0},&quot;rotate&quot;:3.1415926535897905,&quot;skewX&quot;:7.563825079083425e-31},&quot;opacity&quot;:1,&quot;path&quot;:{&quot;type&quot;:&quot;ARC&quot;,&quot;size&quot;:{&quot;x&quot;:-108.69787028484578,&quot;y&quot;:108.6978702848463},&quot;startAngle&quot;:1.0153384176171507,&quot;sweepAngle&quot;:3.8942733658889335},&quot;pathStyles&quot;:[{&quot;type&quot;:&quot;FILL&quot;,&quot;fillStyle&quot;:&quot;rgba(0,0,0,0)&quot;},{&quot;type&quot;:&quot;STROKE&quot;,&quot;strokeStyle&quot;:&quot;rgba(120, 122, 122, 1)&quot;,&quot;lineWidth&quot;:11.85128982221278,&quot;lineJoin&quot;:&quot;round&quot;}],&quot;isLocked&quot;:false,&quot;parent&quot;:{&quot;type&quot;:&quot;CHILD&quot;,&quot;parentId&quot;:&quot;f877edb1-1a32-4326-8b5a-68d886b62fdb&quot;,&quot;order&quot;:&quot;2&quot;}},&quot;89883da3-9dbe-4cbc-8002-4605ea4db119&quot;:{&quot;type&quot;:&quot;FIGURE_OBJECT&quot;,&quot;id&quot;:&quot;89883da3-9dbe-4cbc-8002-4605ea4db119&quot;,&quot;relativeTransform&quot;:{&quot;translate&quot;:{&quot;x&quot;:0,&quot;y&quot;:0},&quot;rotate&quot;:3.141592653589791,&quot;skewX&quot;:7.563825079083425e-31},&quot;opacity&quot;:1,&quot;path&quot;:{&quot;type&quot;:&quot;ARC&quot;,&quot;size&quot;:{&quot;x&quot;:-108.69787028484586,&quot;y&quot;:108.6978702848463},&quot;startAngle&quot;:-1.3898004120604386,&quot;sweepAngle&quot;:0.23839726140933437},&quot;pathStyles&quot;:[{&quot;type&quot;:&quot;FILL&quot;,&quot;fillStyle&quot;:&quot;rgba(0,0,0,0)&quot;},{&quot;type&quot;:&quot;STROKE&quot;,&quot;strokeStyle&quot;:&quot;rgba(163, 207, 163, 1)&quot;,&quot;lineWidth&quot;:11.85128982221278,&quot;lineJoin&quot;:&quot;round&quot;}],&quot;isLocked&quot;:false,&quot;parent&quot;:{&quot;type&quot;:&quot;CHILD&quot;,&quot;parentId&quot;:&quot;f877edb1-1a32-4326-8b5a-68d886b62fdb&quot;,&quot;order&quot;:&quot;5&quot;}},&quot;7ef90a14-4f7e-49e5-a582-5c269f169a05&quot;:{&quot;type&quot;:&quot;FIGURE_OBJECT&quot;,&quot;id&quot;:&quot;7ef90a14-4f7e-49e5-a582-5c269f169a05&quot;,&quot;relativeTransform&quot;:{&quot;translate&quot;:{&quot;x&quot;:0,&quot;y&quot;:0},&quot;rotate&quot;:3.141592653589791,&quot;skewX&quot;:7.563825079083425e-31},&quot;opacity&quot;:1,&quot;path&quot;:{&quot;type&quot;:&quot;ARC&quot;,&quot;size&quot;:{&quot;x&quot;:-108.6978702848457,&quot;y&quot;:108.69787028484645},&quot;startAngle&quot;:0.8987517469586247,&quot;sweepAngle&quot;:0.254413158044971},&quot;pathStyles&quot;:[{&quot;type&quot;:&quot;FILL&quot;,&quot;fillStyle&quot;:&quot;rgba(0,0,0,0)&quot;},{&quot;type&quot;:&quot;STROKE&quot;,&quot;strokeStyle&quot;:&quot;rgba(216, 174, 200, 1)&quot;,&quot;lineWidth&quot;:11.851289822212774,&quot;lineJoin&quot;:&quot;round&quot;}],&quot;isLocked&quot;:false,&quot;parent&quot;:{&quot;type&quot;:&quot;CHILD&quot;,&quot;parentId&quot;:&quot;f877edb1-1a32-4326-8b5a-68d886b62fdb&quot;,&quot;order&quot;:&quot;7&quot;}},&quot;2c04b80d-9dc1-48bd-a712-cca72007f3b6&quot;:{&quot;type&quot;:&quot;FIGURE_OBJECT&quot;,&quot;id&quot;:&quot;2c04b80d-9dc1-48bd-a712-cca72007f3b6&quot;,&quot;relativeTransform&quot;:{&quot;translate&quot;:{&quot;x&quot;:-117.79981636382537,&quot;y&quot;:10.912423215531796},&quot;rotate&quot;:0},&quot;opacity&quot;:1,&quot;path&quot;:{&quot;type&quot;:&quot;POLY_LINE&quot;,&quot;points&quot;:[{&quot;x&quot;:-32.5775783375696,&quot;y&quot;:27.147981947974664},{&quot;x&quot;:32.5775783375696,&quot;y&quot;:-27.147981947974664}],&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2&quot;}},&quot;3c3510e4-2921-4eef-99a7-c10b6833b9c5&quot;:{&quot;type&quot;:&quot;FIGURE_OBJECT&quot;,&quot;id&quot;:&quot;3c3510e4-2921-4eef-99a7-c10b6833b9c5&quot;,&quot;relativeTransform&quot;:{&quot;translate&quot;:{&quot;x&quot;:-129.0209822356549,&quot;y&quot;:4.034934455378215},&quot;rotate&quot;:0},&quot;opacity&quot;:1,&quot;path&quot;:{&quot;type&quot;:&quot;POLY_LINE&quot;,&quot;points&quot;:[{&quot;x&quot;:-25.700089577416016,&quot;y&quot;:20.994439373100406},{&quot;x&quot;:25.700089577416016,&quot;y&quot;:-20.994439373100406}],&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5&quot;}},&quot;68a39f0a-752d-409f-a8f2-30226f1df7f1&quot;:{&quot;type&quot;:&quot;FIGURE_OBJECT&quot;,&quot;id&quot;:&quot;68a39f0a-752d-409f-a8f2-30226f1df7f1&quot;,&quot;relativeTransform&quot;:{&quot;translate&quot;:{&quot;x&quot;:-144.92237051666075,&quot;y&quot;:-22.10743038443696},&quot;rotate&quot;:0},&quot;opacity&quot;:1,&quot;source&quot;:{&quot;type&quot;:&quot;ASSETS&quot;},&quot;pathStyles&quot;:[{&quot;type&quot;:&quot;FILL&quot;,&quot;fillStyle&quot;:&quot;rgb(0,0,0)&quot;}],&quot;isLocked&quot;:false,&quot;parent&quot;:{&quot;type&quot;:&quot;CHILD&quot;,&quot;parentId&quot;:&quot;29cced40-7bda-4fc6-9f7b-07eac6b8532a&quot;,&quot;order&quot;:&quot;17&quot;}},&quot;558b8ff9-d517-4fcf-91a8-1b91289dcb2e&quot;:{&quot;type&quot;:&quot;FIGURE_OBJECT&quot;,&quot;id&quot;:&quot;558b8ff9-d517-4fcf-91a8-1b91289dcb2e&quot;,&quot;relativeTransform&quot;:{&quot;translate&quot;:{&quot;x&quot;:50.64897500102016,&quot;y&quot;:-0.017702942906062467},&quot;rotate&quot;:0},&quot;opacity&quot;:1,&quot;path&quot;:{&quot;type&quot;:&quot;RECT&quot;,&quot;size&quot;:{&quot;x&quot;:-19.318508669284522,&quot;y&quot;:10.96271291270838},&quot;cornerRounding&quot;:{&quot;type&quot;:&quot;ARC_LENGTH&quot;,&quot;global&quot;:0}},&quot;pathStyles&quot;:[{&quot;type&quot;:&quot;FILL&quot;,&quot;fillStyle&quot;:&quot;rgba(163, 207, 163, 1)&quot;},{&quot;type&quot;:&quot;STROKE&quot;,&quot;strokeStyle&quot;:&quot;rgba(11, 16, 60, 1)&quot;,&quot;lineWidth&quot;:0,&quot;lineJoin&quot;:&quot;round&quot;,&quot;dashArray&quot;:[0,0]}],&quot;isLocked&quot;:false,&quot;parent&quot;:{&quot;type&quot;:&quot;CHILD&quot;,&quot;parentId&quot;:&quot;68a39f0a-752d-409f-a8f2-30226f1df7f1&quot;,&quot;order&quot;:&quot;2&quot;}},&quot;6dd6b20a-0a37-4fd7-93ba-527be13e76db&quot;:{&quot;type&quot;:&quot;FIGURE_OBJECT&quot;,&quot;id&quot;:&quot;6dd6b20a-0a37-4fd7-93ba-527be13e76db&quot;,&quot;relativeTransform&quot;:{&quot;translate&quot;:{&quot;x&quot;:-0.5285273657035297,&quot;y&quot;:-0.018331037186309518},&quot;rotate&quot;:0},&quot;opacity&quot;:1,&quot;path&quot;:{&quot;type&quot;:&quot;RECT&quot;,&quot;size&quot;:{&quot;x&quot;:-83.03742616150093,&quot;y&quot;:10.96271291270838},&quot;cornerRounding&quot;:{&quot;type&quot;:&quot;ARC_LENGTH&quot;,&quot;global&quot;:0}},&quot;pathStyles&quot;:[{&quot;type&quot;:&quot;FILL&quot;,&quot;fillStyle&quot;:&quot;rgba(25, 77, 155, 1)&quot;},{&quot;type&quot;:&quot;STROKE&quot;,&quot;strokeStyle&quot;:&quot;rgba(107, 21, 25, 1)&quot;,&quot;lineWidth&quot;:0,&quot;lineJoin&quot;:&quot;round&quot;,&quot;dashArray&quot;:[0,0]}],&quot;isLocked&quot;:false,&quot;parent&quot;:{&quot;type&quot;:&quot;CHILD&quot;,&quot;parentId&quot;:&quot;68a39f0a-752d-409f-a8f2-30226f1df7f1&quot;,&quot;order&quot;:&quot;5&quot;}},&quot;4bc5de70-2c21-4718-a9d2-55d91f2c2f0b&quot;:{&quot;type&quot;:&quot;FIGURE_OBJECT&quot;,&quot;id&quot;:&quot;4bc5de70-2c21-4718-a9d2-55d91f2c2f0b&quot;,&quot;relativeTransform&quot;:{&quot;translate&quot;:{&quot;x&quot;:-50.96797430703172,&quot;y&quot;:0.01833103718630823},&quot;rotate&quot;:0},&quot;opacity&quot;:1,&quot;path&quot;:{&quot;type&quot;:&quot;RECT&quot;,&quot;size&quot;:{&quot;x&quot;:-18.680510057261408,&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68a39f0a-752d-409f-a8f2-30226f1df7f1&quot;,&quot;order&quot;:&quot;7&quot;}},&quot;0a9a49a7-2646-4949-90a3-c6c5c591bd10&quot;:{&quot;type&quot;:&quot;FIGURE_OBJECT&quot;,&quot;id&quot;:&quot;0a9a49a7-2646-4949-90a3-c6c5c591bd10&quot;,&quot;relativeTransform&quot;:{&quot;translate&quot;:{&quot;x&quot;:-195.116744738087,&quot;y&quot;:-52.01593016241482},&quot;rotate&quot;:0},&quot;opacity&quot;:1,&quot;path&quot;:{&quot;type&quot;:&quot;RECT&quot;,&quot;size&quot;:{&quot;x&quot;:-17.55899024299453,&quot;y&quot;:12.041626439043876},&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29cced40-7bda-4fc6-9f7b-07eac6b8532a&quot;,&quot;order&quot;:&quot;2&quot;}},&quot;299da33c-9d51-48b1-a2e0-2d47d5425117&quot;:{&quot;type&quot;:&quot;FIGURE_OBJECT&quot;,&quot;id&quot;:&quot;299da33c-9d51-48b1-a2e0-2d47d5425117&quot;,&quot;relativeTransform&quot;:{&quot;translate&quot;:{&quot;x&quot;:-244.9225235176717,&quot;y&quot;:-41.92700078930485},&quot;rotate&quot;:0},&quot;opacity&quot;:1,&quot;source&quot;:{&quot;type&quot;:&quot;ASSETS&quot;},&quot;pathStyles&quot;:[{&quot;type&quot;:&quot;FILL&quot;,&quot;fillStyle&quot;:&quot;rgb(0,0,0)&quot;}],&quot;isLocked&quot;:false,&quot;parent&quot;:{&quot;type&quot;:&quot;CHILD&quot;,&quot;parentId&quot;:&quot;29cced40-7bda-4fc6-9f7b-07eac6b8532a&quot;,&quot;order&quot;:&quot;21&quot;}},&quot;2e0b8f46-1869-43ce-b41d-59e112446ec8&quot;:{&quot;type&quot;:&quot;FIGURE_OBJECT&quot;,&quot;id&quot;:&quot;2e0b8f46-1869-43ce-b41d-59e112446ec8&quot;,&quot;relativeTransform&quot;:{&quot;translate&quot;:{&quot;x&quot;:-1.098782716894568,&quot;y&quot;:-10.025425874063599},&quot;rotate&quot;:0},&quot;opacity&quot;:1,&quot;path&quot;:{&quot;type&quot;:&quot;RECT&quot;,&quot;size&quot;:{&quot;x&quot;:-83.99571248163535,&quot;y&quot;:10.96271291270838},&quot;cornerRounding&quot;:{&quot;type&quot;:&quot;ARC_LENGTH&quot;,&quot;global&quot;:0}},&quot;pathStyles&quot;:[{&quot;type&quot;:&quot;FILL&quot;,&quot;fillStyle&quot;:&quot;rgba(187, 32, 78, 1)&quot;},{&quot;type&quot;:&quot;STROKE&quot;,&quot;strokeStyle&quot;:&quot;rgba(107, 21, 25, 1)&quot;,&quot;lineWidth&quot;:0,&quot;lineJoin&quot;:&quot;round&quot;,&quot;dashArray&quot;:[0,0]}],&quot;isLocked&quot;:false,&quot;parent&quot;:{&quot;type&quot;:&quot;CHILD&quot;,&quot;parentId&quot;:&quot;299da33c-9d51-48b1-a2e0-2d47d5425117&quot;,&quot;order&quot;:&quot;2&quot;}},&quot;3f8283f0-4c67-407a-8e7d-b845cb6966af&quot;:{&quot;type&quot;:&quot;FIGURE_OBJECT&quot;,&quot;id&quot;:&quot;3f8283f0-4c67-407a-8e7d-b845cb6966af&quot;,&quot;relativeTransform&quot;:{&quot;translate&quot;:{&quot;x&quot;:-50.43140952636912,&quot;y&quot;:-10.025425874063597},&quot;rotate&quot;:0},&quot;opacity&quot;:1,&quot;path&quot;:{&quot;type&quot;:&quot;RECT&quot;,&quot;size&quot;:{&quot;x&quot;:-15.882246017947026,&quot;y&quot;:10.96271291270838},&quot;cornerRounding&quot;:{&quot;type&quot;:&quot;ARC_LENGTH&quot;,&quot;global&quot;:0}},&quot;pathStyles&quot;:[{&quot;type&quot;:&quot;FILL&quot;,&quot;fillStyle&quot;:&quot;rgba(216, 174, 200, 1)&quot;},{&quot;type&quot;:&quot;STROKE&quot;,&quot;strokeStyle&quot;:&quot;rgba(11, 16, 60, 1)&quot;,&quot;lineWidth&quot;:0,&quot;lineJoin&quot;:&quot;round&quot;,&quot;dashArray&quot;:[0,0]}],&quot;isLocked&quot;:false,&quot;parent&quot;:{&quot;type&quot;:&quot;CHILD&quot;,&quot;parentId&quot;:&quot;299da33c-9d51-48b1-a2e0-2d47d5425117&quot;,&quot;order&quot;:&quot;5&quot;}},&quot;6a3130ca-bd33-4cba-a889-d4cfe7a9997e&quot;:{&quot;type&quot;:&quot;FIGURE_OBJECT&quot;,&quot;id&quot;:&quot;6a3130ca-bd33-4cba-a889-d4cfe7a9997e&quot;,&quot;relativeTransform&quot;:{&quot;translate&quot;:{&quot;x&quot;:57.82957289638317,&quot;y&quot;:5.190549190187418},&quot;rotate&quot;:0},&quot;opacity&quot;:1,&quot;path&quot;:{&quot;type&quot;:&quot;POLY_LINE&quot;,&quot;points&quot;:[{&quot;x&quot;:0,&quot;y&quot;:9.77327350127088},{&quot;x&quot;:0,&quot;y&quot;:-9.77327350127088}],&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9da33c-9d51-48b1-a2e0-2d47d5425117&quot;,&quot;order&quot;:&quot;7&quot;}},&quot;2ad671c8-09bd-41d7-9614-b6438f7aa3bf&quot;:{&quot;type&quot;:&quot;FIGURE_OBJECT&quot;,&quot;id&quot;:&quot;2ad671c8-09bd-41d7-9614-b6438f7aa3bf&quot;,&quot;relativeTransform&quot;:{&quot;translate&quot;:{&quot;x&quot;:-204.4394113304722,&quot;y&quot;:-37.098424691757096},&quot;rotate&quot;:0},&quot;opacity&quot;:1,&quot;path&quot;:{&quot;type&quot;:&quot;POLY_LINE&quot;,&quot;points&quot;:[{&quot;x&quot;:0,&quot;y&quot;:9.411300408631215},{&quot;x&quot;:0,&quot;y&quot;:-9.411300408631215}],&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cced40-7bda-4fc6-9f7b-07eac6b8532a&quot;,&quot;order&quot;:&quot;22&quot;}},&quot;48b92256-3423-4d8e-9953-ef6d03238234&quot;:{&quot;type&quot;:&quot;FIGURE_OBJECT&quot;,&quot;id&quot;:&quot;48b92256-3423-4d8e-9953-ef6d03238234&quot;,&quot;relativeTransform&quot;:{&quot;translate&quot;:{&quot;x&quot;:-272.8137378348189,&quot;y&quot;:-9.654256358035772},&quot;rotate&quot;:0},&quot;opacity&quot;:1,&quot;path&quot;:{&quot;type&quot;:&quot;POLY_LINE&quot;,&quot;points&quot;:[{&quot;x&quot;:-15.292307712083959,&quot;y&quot;:-37.57941492763178},{&quot;x&quot;:15.292307712083959,&quot;y&quot;:37.57941492763178}],&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5&quot;}},&quot;28a30821-370a-4579-8c7e-c90f801e713d&quot;:{&quot;type&quot;:&quot;FIGURE_OBJECT&quot;,&quot;id&quot;:&quot;28a30821-370a-4579-8c7e-c90f801e713d&quot;,&quot;relativeTransform&quot;:{&quot;translate&quot;:{&quot;x&quot;:-283.3109575213691,&quot;y&quot;:-3.1387406905218533},&quot;rotate&quot;:0},&quot;opacity&quot;:1,&quot;path&quot;:{&quot;type&quot;:&quot;POLY_LINE&quot;,&quot;points&quot;:[{&quot;x&quot;:-19.274011731120243,&quot;y&quot;:-44.0949305951457},{&quot;x&quot;:19.274011731120243,&quot;y&quot;:44.0949305951457}],&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7&quot;}},&quot;647ffb41-055a-4644-9150-6ba08ea82083&quot;:{&quot;type&quot;:&quot;FIGURE_OBJECT&quot;,&quot;id&quot;:&quot;647ffb41-055a-4644-9150-6ba08ea82083&quot;,&quot;relativeTransform&quot;:{&quot;translate&quot;:{&quot;x&quot;:59.41529019642408,&quot;y&quot;:55.80827035403251},&quot;rotate&quot;:1.6633706097496874},&quot;opacity&quot;:1,&quot;source&quot;:{&quot;type&quot;:&quot;ASSETS&quot;},&quot;pathStyles&quot;:[{&quot;type&quot;:&quot;FILL&quot;,&quot;fillStyle&quot;:&quot;rgb(0,0,0)&quot;}],&quot;isLocked&quot;:false,&quot;parent&quot;:{&quot;type&quot;:&quot;CHILD&quot;,&quot;parentId&quot;:&quot;29cced40-7bda-4fc6-9f7b-07eac6b8532a&quot;,&quot;order&quot;:&quot;3&quot;}},&quot;0c7337b0-1a73-4ccb-abc5-0bd1b36f8101&quot;:{&quot;type&quot;:&quot;FIGURE_OBJECT&quot;,&quot;id&quot;:&quot;0c7337b0-1a73-4ccb-abc5-0bd1b36f8101&quot;,&quot;relativeTransform&quot;:{&quot;translate&quot;:{&quot;x&quot;:-0.00012607629186732946,&quot;y&quot;:0.00043927970821700505},&quot;rotate&quot;:2.664535259100376e-15},&quot;opacity&quot;:1,&quot;path&quot;:{&quot;type&quot;:&quot;ARC&quot;,&quot;size&quot;:{&quot;x&quot;:-108.6978702848459,&quot;y&quot;:108.69787028484645},&quot;startAngle&quot;:1.522419981228274,&quot;sweepAngle&quot;:3.372811925065065},&quot;pathStyles&quot;:[{&quot;type&quot;:&quot;FILL&quot;,&quot;fillStyle&quot;:&quot;rgba(0,0,0,0)&quot;},{&quot;type&quot;:&quot;STROKE&quot;,&quot;strokeStyle&quot;:&quot;rgba(120, 122, 122, 1)&quot;,&quot;lineWidth&quot;:11.851289822212793,&quot;lineJoin&quot;:&quot;round&quot;}],&quot;isLocked&quot;:false,&quot;parent&quot;:{&quot;type&quot;:&quot;CHILD&quot;,&quot;parentId&quot;:&quot;647ffb41-055a-4644-9150-6ba08ea82083&quot;,&quot;order&quot;:&quot;1&quot;}},&quot;6bb2b0ca-04be-4f8c-b858-045748396cc7&quot;:{&quot;type&quot;:&quot;FIGURE_OBJECT&quot;,&quot;id&quot;:&quot;6bb2b0ca-04be-4f8c-b858-045748396cc7&quot;,&quot;relativeTransform&quot;:{&quot;translate&quot;:{&quot;x&quot;:-0.00036042314567193904,&quot;y&quot;:-0.00037235659307888294},&quot;rotate&quot;:2.664535259100376e-15},&quot;opacity&quot;:1,&quot;path&quot;:{&quot;type&quot;:&quot;ARC&quot;,&quot;size&quot;:{&quot;x&quot;:-108.69787028484598,&quot;y&quot;:108.6978702848464},&quot;startAngle&quot;:-1.4378527244807655,&quot;sweepAngle&quot;:0.2177353515795104},&quot;pathStyles&quot;:[{&quot;type&quot;:&quot;FILL&quot;,&quot;fillStyle&quot;:&quot;rgba(0,0,0,0)&quot;},{&quot;type&quot;:&quot;STROKE&quot;,&quot;strokeStyle&quot;:&quot;rgba(163, 207, 163, 1)&quot;,&quot;lineWidth&quot;:11.851289822212792,&quot;lineJoin&quot;:&quot;round&quot;}],&quot;isLocked&quot;:false,&quot;parent&quot;:{&quot;type&quot;:&quot;CHILD&quot;,&quot;parentId&quot;:&quot;647ffb41-055a-4644-9150-6ba08ea82083&quot;,&quot;order&quot;:&quot;2&quot;}},&quot;41bb8359-3793-4a95-881b-dba5b7ce8574&quot;:{&quot;type&quot;:&quot;FIGURE_OBJECT&quot;,&quot;id&quot;:&quot;41bb8359-3793-4a95-881b-dba5b7ce8574&quot;,&quot;relativeTransform&quot;:{&quot;translate&quot;:{&quot;x&quot;:-0.00005005329484809009,&quot;y&quot;:-0.00007176249243926047},&quot;rotate&quot;:2.664535259100376e-15},&quot;opacity&quot;:1,&quot;path&quot;:{&quot;type&quot;:&quot;ARC&quot;,&quot;size&quot;:{&quot;x&quot;:-108.6978702848458,&quot;y&quot;:108.69787028484654},&quot;startAngle&quot;:-0.14847426360723823,&quot;sweepAngle&quot;:0.276849932291271},&quot;pathStyles&quot;:[{&quot;type&quot;:&quot;FILL&quot;,&quot;fillStyle&quot;:&quot;rgba(0,0,0,0)&quot;},{&quot;type&quot;:&quot;STROKE&quot;,&quot;strokeStyle&quot;:&quot;rgba(242, 179, 66, 1)&quot;,&quot;lineWidth&quot;:11.851289822212792,&quot;lineJoin&quot;:&quot;round&quot;}],&quot;isLocked&quot;:false,&quot;parent&quot;:{&quot;type&quot;:&quot;CHILD&quot;,&quot;parentId&quot;:&quot;647ffb41-055a-4644-9150-6ba08ea82083&quot;,&quot;order&quot;:&quot;3&quot;}},&quot;c0ef2802-9104-46b3-9ee6-bf4d64c69cbc&quot;:{&quot;type&quot;:&quot;FIGURE_OBJECT&quot;,&quot;id&quot;:&quot;c0ef2802-9104-46b3-9ee6-bf4d64c69cbc&quot;,&quot;relativeTransform&quot;:{&quot;translate&quot;:{&quot;x&quot;:-0.00012607629137352573,&quot;y&quot;:0.000439279707394023},&quot;rotate&quot;:2.664535259100376e-15},&quot;opacity&quot;:1,&quot;path&quot;:{&quot;type&quot;:&quot;ARC&quot;,&quot;size&quot;:{&quot;x&quot;:-108.6978702848458,&quot;y&quot;:108.69787028484657},&quot;startAngle&quot;:1.3014750308128296,&quot;sweepAngle&quot;:0.2551602710514611},&quot;pathStyles&quot;:[{&quot;type&quot;:&quot;FILL&quot;,&quot;fillStyle&quot;:&quot;rgba(0,0,0,0)&quot;},{&quot;type&quot;:&quot;STROKE&quot;,&quot;strokeStyle&quot;:&quot;rgba(216, 174, 200, 1)&quot;,&quot;lineWidth&quot;:11.851289822212793,&quot;lineJoin&quot;:&quot;round&quot;}],&quot;isLocked&quot;:false,&quot;parent&quot;:{&quot;type&quot;:&quot;CHILD&quot;,&quot;parentId&quot;:&quot;647ffb41-055a-4644-9150-6ba08ea82083&quot;,&quot;order&quot;:&quot;5&quot;}},&quot;e8525988-27c5-424f-8030-45b40e5ca4a9&quot;:{&quot;type&quot;:&quot;FIGURE_OBJECT&quot;,&quot;id&quot;:&quot;e8525988-27c5-424f-8030-45b40e5ca4a9&quot;,&quot;relativeTransform&quot;:{&quot;translate&quot;:{&quot;x&quot;:-0.00012607629137352573,&quot;y&quot;:0.000439279707394023},&quot;rotate&quot;:2.664535259100376e-15},&quot;opacity&quot;:1,&quot;path&quot;:{&quot;type&quot;:&quot;ARC&quot;,&quot;size&quot;:{&quot;x&quot;:-108.6978702848458,&quot;y&quot;:108.69787028484656},&quot;startAngle&quot;:0.11626942144938479,&quot;sweepAngle&quot;:1.2228864053729263},&quot;pathStyles&quot;:[{&quot;type&quot;:&quot;FILL&quot;,&quot;fillStyle&quot;:&quot;rgba(0,0,0,0)&quot;},{&quot;type&quot;:&quot;STROKE&quot;,&quot;strokeStyle&quot;:&quot;rgba(187, 32, 78, 1)&quot;,&quot;lineWidth&quot;:11.851289822212792,&quot;lineJoin&quot;:&quot;round&quot;}],&quot;isLocked&quot;:false,&quot;parent&quot;:{&quot;type&quot;:&quot;CHILD&quot;,&quot;parentId&quot;:&quot;647ffb41-055a-4644-9150-6ba08ea82083&quot;,&quot;order&quot;:&quot;6&quot;}},&quot;6764cc87-5db5-4464-8a38-12c9348267ae&quot;:{&quot;type&quot;:&quot;FIGURE_OBJECT&quot;,&quot;id&quot;:&quot;6764cc87-5db5-4464-8a38-12c9348267ae&quot;,&quot;relativeTransform&quot;:{&quot;translate&quot;:{&quot;x&quot;:0.00036042314583656447,&quot;y&quot;:-0.0004392797080523796},&quot;rotate&quot;:2.664535259100376e-15},&quot;opacity&quot;:1,&quot;path&quot;:{&quot;type&quot;:&quot;ARC&quot;,&quot;size&quot;:{&quot;x&quot;:-108.6978702848458,&quot;y&quot;:108.69787028484656},&quot;startAngle&quot;:-1.2140996746224726,&quot;sweepAngle&quot;:1.0656254110152368},&quot;pathStyles&quot;:[{&quot;type&quot;:&quot;FILL&quot;,&quot;fillStyle&quot;:&quot;rgba(0,0,0,0)&quot;},{&quot;type&quot;:&quot;STROKE&quot;,&quot;strokeStyle&quot;:&quot;rgba(25, 77, 155, 1)&quot;,&quot;lineWidth&quot;:11.851289822212792,&quot;lineJoin&quot;:&quot;round&quot;}],&quot;isLocked&quot;:false,&quot;parent&quot;:{&quot;type&quot;:&quot;CHILD&quot;,&quot;parentId&quot;:&quot;647ffb41-055a-4644-9150-6ba08ea82083&quot;,&quot;order&quot;:&quot;7&quot;}},&quot;1f09090c-4d23-4cf9-a362-495ae31d9b46&quot;:{&quot;type&quot;:&quot;FIGURE_OBJECT&quot;,&quot;id&quot;:&quot;1f09090c-4d23-4cf9-a362-495ae31d9b46&quot;,&quot;relativeTransform&quot;:{&quot;translate&quot;:{&quot;x&quot;:-79.61461180975448,&quot;y&quot;:63.77619714803405},&quot;rotate&quot;:0},&quot;opacity&quot;:1,&quot;path&quot;:{&quot;type&quot;:&quot;POLY_LINE&quot;,&quot;points&quot;:[{&quot;x&quot;:-62.82142582149799,&quot;y&quot;:0},{&quot;x&quot;:62.82142582149799,&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35&quot;}},&quot;aca14f75-1786-42c8-b7a7-8680fdbc229c&quot;:{&quot;type&quot;:&quot;FIGURE_OBJECT&quot;,&quot;id&quot;:&quot;aca14f75-1786-42c8-b7a7-8680fdbc229c&quot;,&quot;relativeTransform&quot;:{&quot;translate&quot;:{&quot;x&quot;:289.3996423626069,&quot;y&quot;:71.26057722041638},&quot;rotate&quot;:0},&quot;opacity&quot;:1,&quot;source&quot;:{&quot;id&quot;:&quot;5ee3e386801d3900ae610196&quot;,&quot;type&quot;:&quot;ASSETS&quot;},&quot;pathStyles&quot;:[{&quot;type&quot;:&quot;FILL&quot;,&quot;fillStyle&quot;:&quot;rgb(0,0,0)&quot;}],&quot;isLocked&quot;:false,&quot;parent&quot;:{&quot;type&quot;:&quot;CHILD&quot;,&quot;parentId&quot;:&quot;29cced40-7bda-4fc6-9f7b-07eac6b8532a&quot;,&quot;order&quot;:&quot;4&quot;}},&quot;6e82e7ba-17a6-490b-9cc7-59d775472ff9&quot;:{&quot;type&quot;:&quot;FIGURE_OBJECT&quot;,&quot;id&quot;:&quot;6e82e7ba-17a6-490b-9cc7-59d775472ff9&quot;,&quot;name&quot;:&quot;Petri dish&quot;,&quot;relativeTransform&quot;:{&quot;translate&quot;:{&quot;x&quot;:-0.21207501149288413,&quot;y&quot;:3.239535964804221e-14},&quot;rotate&quot;:0,&quot;skewX&quot;:0,&quot;scale&quot;:{&quot;x&quot;:0.3507108885563849,&quot;y&quot;:0.3507108885563848}},&quot;opacity&quot;:1,&quot;image&quot;:{&quot;url&quot;:&quot;https://icons.biorender.com/biorender/5ee274bf88e8df0028d0e36e/petri-dish-2.png&quot;,&quot;fallbackUrl&quot;:&quot;https://res.cloudinary.com/dlcjuc3ej/image/upload/v1591899318/jcfbo0w7apy62fyf4w2i.svg#/keystone/api/icons/5ee274bf88e8df0028d0e36e/petri-dish-2.svg&quot;,&quot;size&quot;:{&quot;x&quot;:325,&quot;y&quot;:243},&quot;isPremium&quot;:false},&quot;source&quot;:{&quot;id&quot;:&quot;5ee0f3bac4e9c30027d95cee&quot;,&quot;type&quot;:&quot;ASSETS&quot;},&quot;pathStyles&quot;:[{&quot;type&quot;:&quot;FILL&quot;,&quot;fillStyle&quot;:&quot;rgb(0,0,0)&quot;}],&quot;isLocked&quot;:false,&quot;parent&quot;:{&quot;type&quot;:&quot;CHILD&quot;,&quot;parentId&quot;:&quot;aca14f75-1786-42c8-b7a7-8680fdbc229c&quot;,&quot;order&quot;:&quot;2&quot;}},&quot;a211fc0b-27e5-4bde-89ad-9bd87ae5f5dd&quot;:{&quot;type&quot;:&quot;FIGURE_OBJECT&quot;,&quot;id&quot;:&quot;a211fc0b-27e5-4bde-89ad-9bd87ae5f5dd&quot;,&quot;name&quot;:&quot;Petri dish (streak plate, streak only)&quot;,&quot;relativeTransform&quot;:{&quot;translate&quot;:{&quot;x&quot;:1.3575912950508233,&quot;y&quot;:-2.361981783615092},&quot;rotate&quot;:0,&quot;skewX&quot;:0,&quot;scale&quot;:{&quot;x&quot;:0.33641568136659344,&quot;y&quot;:0.14818170720722237}},&quot;opacity&quot;:1,&quot;image&quot;:{&quot;url&quot;:&quot;https://icons.biorender.com/biorender/5d3a0ec4b97f39000480a60c/petri-dish-streak-plate-streak-only.png&quot;,&quot;fallbackUrl&quot;:&quot;https://res.cloudinary.com/dlcjuc3ej/image/upload/v1564085951/liue7ejezt6wx6lf9466.svg#/keystone/api/icons/5d3a0ec4b97f39000480a60c/petri-dish-streak-plate-streak-only.svg&quot;,&quot;size&quot;:{&quot;x&quot;:332,&quot;y&quot;:341},&quot;isPremium&quot;:false},&quot;source&quot;:{&quot;id&quot;:&quot;5d3a0e8bb97f39000480a606&quot;,&quot;type&quot;:&quot;ASSETS&quot;},&quot;pathStyles&quot;:[{&quot;type&quot;:&quot;FILL&quot;,&quot;fillStyle&quot;:&quot;rgb(0,0,0)&quot;}],&quot;isLocked&quot;:false,&quot;parent&quot;:{&quot;type&quot;:&quot;CHILD&quot;,&quot;parentId&quot;:&quot;aca14f75-1786-42c8-b7a7-8680fdbc229c&quot;,&quot;order&quot;:&quot;5&quot;}},&quot;74eabf7c-d6e6-44c9-8d27-98b793c7537b&quot;:{&quot;type&quot;:&quot;FIGURE_OBJECT&quot;,&quot;id&quot;:&quot;74eabf7c-d6e6-44c9-8d27-98b793c7537b&quot;,&quot;relativeTransform&quot;:{&quot;translate&quot;:{&quot;x&quot;:-149.76866307563662,&quot;y&quot;:-37.2425465060881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45&quot;}},&quot;1dccc092-2da5-4ae8-835e-c7e8612c340f&quot;:{&quot;type&quot;:&quot;FIGURE_OBJECT&quot;,&quot;id&quot;:&quot;1dccc092-2da5-4ae8-835e-c7e8612c340f&quot;,&quot;relativeTransform&quot;:{&quot;translate&quot;:{&quot;x&quot;:-243.5653026789815,&quot;y&quot;:-66.7948952961697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quot;}},&quot;7cfdee84-abbe-4459-a2d6-5db32bf1c0f5&quot;:{&quot;type&quot;:&quot;FIGURE_OBJECT&quot;,&quot;id&quot;:&quot;7cfdee84-abbe-4459-a2d6-5db32bf1c0f5&quot;,&quot;relativeTransform&quot;:{&quot;translate&quot;:{&quot;x&quot;:-11.880805004039315,&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1&quot;}},&quot;d860a921-90ed-42f3-84eb-945e33ae419d&quot;:{&quot;type&quot;:&quot;FIGURE_OBJECT&quot;,&quot;id&quot;:&quot;d860a921-90ed-42f3-84eb-945e33ae419d&quot;,&quot;relativeTransform&quot;:{&quot;translate&quot;:{&quot;x&quot;:128.5647549401496,&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2&quot;}},&quot;06036b77-6582-42b1-a2f1-5bfc0a9c958c&quot;:{&quot;type&quot;:&quot;FIGURE_OBJECT&quot;,&quot;id&quot;:&quot;06036b77-6582-42b1-a2f1-5bfc0a9c958c&quot;,&quot;relativeTransform&quot;:{&quot;translate&quot;:{&quot;x&quot;:-456.6899146680975,&quot;y&quot;:175.1961266058389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48]}],&quot;text&quot;:&quot;Linear Vector &amp; DNA inserts with overlapping ends&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74.14676506617468,&quot;y&quot;:35.88743997477059},&quot;targetSize&quot;:{&quot;x&quot;:174.14676506617468,&quot;y&quot;:35.88743997477059},&quot;format&quot;:&quot;BETTER_TEXT&quot;,&quot;verticalAlign&quot;:&quot;TOP&quot;},&quot;isLocked&quot;:false,&quot;parent&quot;:{&quot;type&quot;:&quot;CHILD&quot;,&quot;parentId&quot;:&quot;29cced40-7bda-4fc6-9f7b-07eac6b8532a&quot;,&quot;order&quot;:&quot;55&quot;}},&quot;d954af2b-336c-4d85-adf1-7435e5ec55ca&quot;:{&quot;type&quot;:&quot;FIGURE_OBJECT&quot;,&quot;id&quot;:&quot;d954af2b-336c-4d85-adf1-7435e5ec55ca&quot;,&quot;relativeTransform&quot;:{&quot;translate&quot;:{&quot;x&quot;:-559.8544490613882,&quot;y&quot;:169.804671114888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57&quot;}},&quot;24b92b24-92f9-44f4-9a65-c16f287891c4&quot;:{&quot;type&quot;:&quot;FIGURE_OBJECT&quot;,&quot;id&quot;:&quot;24b92b24-92f9-44f4-9a65-c16f287891c4&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1&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d954af2b-336c-4d85-adf1-7435e5ec55ca&quot;,&quot;order&quot;:&quot;5&quot;}},&quot;6344eb1d-41ef-4782-aceb-053d814fe175&quot;:{&quot;type&quot;:&quot;FIGURE_OBJECT&quot;,&quot;id&quot;:&quot;6344eb1d-41ef-4782-aceb-053d814fe175&quot;,&quot;relativeTransform&quot;:{&quot;translate&quot;:{&quot;x&quot;:-197.47835750350575,&quot;y&quot;:148.76746496396615},&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4]}],&quot;text&quot;:&quot;Gibson assembly&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08.50002112111382,&quot;y&quot;:17.3572258324761},&quot;targetSize&quot;:{&quot;x&quot;:108.50002112111382,&quot;y&quot;:17.3572258324761},&quot;format&quot;:&quot;BETTER_TEXT&quot;,&quot;verticalAlign&quot;:&quot;TOP&quot;},&quot;isLocked&quot;:false,&quot;parent&quot;:{&quot;type&quot;:&quot;CHILD&quot;,&quot;parentId&quot;:&quot;29cced40-7bda-4fc6-9f7b-07eac6b8532a&quot;,&quot;order&quot;:&quot;6&quot;}},&quot;76097210-6002-46d1-b228-a8df7e15b302&quot;:{&quot;type&quot;:&quot;FIGURE_OBJECT&quot;,&quot;id&quot;:&quot;76097210-6002-46d1-b228-a8df7e15b302&quot;,&quot;relativeTransform&quot;:{&quot;translate&quot;:{&quot;x&quot;:-263.4469905839185,&quot;y&quot;:148.08628555650878},&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2&quot;}},&quot;d4a5efed-d705-4758-b4c3-a188df423d35&quot;:{&quot;type&quot;:&quot;FIGURE_OBJECT&quot;,&quot;id&quot;:&quot;d4a5efed-d705-4758-b4c3-a188df423d35&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2&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76097210-6002-46d1-b228-a8df7e15b302&quot;,&quot;order&quot;:&quot;5&quot;}},&quot;65dac397-1a09-4148-8ad8-41e8c5902c12&quot;:{&quot;type&quot;:&quot;FIGURE_OBJECT&quot;,&quot;id&quot;:&quot;65dac397-1a09-4148-8ad8-41e8c5902c12&quot;,&quot;relativeTransform&quot;:{&quot;translate&quot;:{&quot;x&quot;:65.94613362648353,&quot;y&quot;:149.45290927662782},&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7]}],&quot;text&quot;:&quot;Transformed vector&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23.72631023507851,&quot;y&quot;:18.331391948266653},&quot;targetSize&quot;:{&quot;x&quot;:123.72631023507851,&quot;y&quot;:18.331391948266653},&quot;format&quot;:&quot;BETTER_TEXT&quot;,&quot;verticalAlign&quot;:&quot;TOP&quot;},&quot;isLocked&quot;:false,&quot;parent&quot;:{&quot;type&quot;:&quot;CHILD&quot;,&quot;parentId&quot;:&quot;29cced40-7bda-4fc6-9f7b-07eac6b8532a&quot;,&quot;order&quot;:&quot;65&quot;}},&quot;417511ea-4676-414c-a496-a621cf7ba9f4&quot;:{&quot;type&quot;:&quot;FIGURE_OBJECT&quot;,&quot;id&quot;:&quot;417511ea-4676-414c-a496-a621cf7ba9f4&quot;,&quot;relativeTransform&quot;:{&quot;translate&quot;:{&quot;x&quot;:-6.7762142702456,&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7&quot;}},&quot;280acb7e-b25d-4f76-8241-c283a1c09caa&quot;:{&quot;type&quot;:&quot;FIGURE_OBJECT&quot;,&quot;id&quot;:&quot;280acb7e-b25d-4f76-8241-c283a1c09caa&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3&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417511ea-4676-414c-a496-a621cf7ba9f4&quot;,&quot;order&quot;:&quot;5&quot;}},&quot;d70b45b7-24e5-4926-8fe1-54f861a9b861&quot;:{&quot;type&quot;:&quot;FIGURE_OBJECT&quot;,&quot;id&quot;:&quot;d70b45b7-24e5-4926-8fe1-54f861a9b861&quot;,&quot;relativeTransform&quot;:{&quot;translate&quot;:{&quot;x&quot;:297.5623000925595,&quot;y&quot;:146.8003158160573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23]}],&quot;text&quot;:&quot;Bacterial transformation&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51.52093953779288,&quot;y&quot;:15.926816076145139},&quot;targetSize&quot;:{&quot;x&quot;:151.52093953779288,&quot;y&quot;:15.926816076145139},&quot;format&quot;:&quot;BETTER_TEXT&quot;,&quot;verticalAlign&quot;:&quot;TOP&quot;},&quot;isLocked&quot;:false,&quot;parent&quot;:{&quot;type&quot;:&quot;CHILD&quot;,&quot;parentId&quot;:&quot;29cced40-7bda-4fc6-9f7b-07eac6b8532a&quot;,&quot;order&quot;:&quot;7&quot;}},&quot;f1dc5498-54cd-401d-b39a-dedeee7d64d8&quot;:{&quot;type&quot;:&quot;FIGURE_OBJECT&quot;,&quot;id&quot;:&quot;f1dc5498-54cd-401d-b39a-dedeee7d64d8&quot;,&quot;relativeTransform&quot;:{&quot;translate&quot;:{&quot;x&quot;:207.6798120874192,&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71&quot;}},&quot;459dfe4b-f9d6-4013-9423-61ee370a5a80&quot;:{&quot;type&quot;:&quot;FIGURE_OBJECT&quot;,&quot;id&quot;:&quot;459dfe4b-f9d6-4013-9423-61ee370a5a80&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4&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f1dc5498-54cd-401d-b39a-dedeee7d64d8&quot;,&quot;order&quot;:&quot;5&quot;}},&quot;8cbd4f92-372c-4166-b342-adddc0d018ea&quot;:{&quot;type&quot;:&quot;FIGURE_OBJECT&quot;,&quot;id&quot;:&quot;8cbd4f92-372c-4166-b342-adddc0d018ea&quot;,&quot;relativeTransform&quot;:{&quot;translate&quot;:{&quot;x&quot;:-474.67335757857205,&quot;y&quot;:-17.659888480463596},&quot;rotate&quot;:-2.443460952792061e-16},&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53784492985375,&quot;y&quot;:17.2076897440262},&quot;targetSize&quot;:{&quot;x&quot;:48.53784492985375,&quot;y&quot;:17.2076897440262},&quot;format&quot;:&quot;BETTER_TEXT&quot;,&quot;verticalAlign&quot;:&quot;TOP&quot;},&quot;isLocked&quot;:false,&quot;parent&quot;:{&quot;type&quot;:&quot;CHILD&quot;,&quot;parentId&quot;:&quot;29cced40-7bda-4fc6-9f7b-07eac6b8532a&quot;,&quot;order&quot;:&quot;72&quot;}},&quot;80bee546-f5bc-47df-9e10-bf9676ed2cf1&quot;:{&quot;type&quot;:&quot;FIGURE_OBJECT&quot;,&quot;id&quot;:&quot;80bee546-f5bc-47df-9e10-bf9676ed2cf1&quot;,&quot;relativeTransform&quot;:{&quot;translate&quot;:{&quot;x&quot;:-471.0442898475747,&quot;y&quot;:92.0419350996494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13]}],&quot;text&quot;:&quot;Linear Vector &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86.87354223351893,&quot;y&quot;:15.926816076145139},&quot;targetSize&quot;:{&quot;x&quot;:86.87354223351893,&quot;y&quot;:15.926816076145139},&quot;format&quot;:&quot;BETTER_TEXT&quot;,&quot;verticalAlign&quot;:&quot;TOP&quot;},&quot;isLocked&quot;:false,&quot;parent&quot;:{&quot;type&quot;:&quot;CHILD&quot;,&quot;parentId&quot;:&quot;29cced40-7bda-4fc6-9f7b-07eac6b8532a&quot;,&quot;order&quot;:&quot;75&quot;}},&quot;784ada8d-60f6-45be-bc6d-fed33ae1e20d&quot;:{&quot;type&quot;:&quot;FIGURE_OBJECT&quot;,&quot;id&quot;:&quot;784ada8d-60f6-45be-bc6d-fed33ae1e20d&quot;,&quot;relativeTransform&quot;:{&quot;translate&quot;:{&quot;x&quot;:-366.9267419211311,&quot;y&quot;:-10.906231162221479},&quot;rotate&quot;:0},&quot;opacity&quot;:1,&quot;path&quot;:{&quot;type&quot;:&quot;POLY_LINE&quot;,&quot;points&quot;:[{&quot;x&quot;:-44.97410130853626,&quot;y&quot;:11.453008104989252},{&quot;x&quot;:-28.144463404675502,&quot;y&quot;:-11.45300810498917},{&quot;x&quot;:44.97410130853626,&quot;y&quot;:-11.45300810498917}],&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77&quot;}},&quot;fadf45c7-8cb2-4bd2-aecd-a772c2006c0a&quot;:{&quot;type&quot;:&quot;FIGURE_OBJECT&quot;,&quot;id&quot;:&quot;fadf45c7-8cb2-4bd2-aecd-a772c2006c0a&quot;,&quot;relativeTransform&quot;:{&quot;translate&quot;:{&quot;x&quot;:-365.5718461680448,&quot;y&quot;:-66.0191660555462},&quot;rotate&quot;:3.141592653589793},&quot;opacity&quot;:1,&quot;path&quot;:{&quot;type&quot;:&quot;POLY_LINE&quot;,&quot;points&quot;:[{&quot;x&quot;:44.884663487318115,&quot;y&quot;:14.598570029231793},{&quot;x&quot;:28.233901225893653,&quot;y&quot;:-14.598570029231874},{&quot;x&quot;:-44.884663487318115,&quot;y&quot;:-14.598570029231874}],&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quot;}},&quot;ab086325-014c-4084-a71d-4a6ab10cce7c&quot;:{&quot;type&quot;:&quot;FIGURE_OBJECT&quot;,&quot;id&quot;:&quot;ab086325-014c-4084-a71d-4a6ab10cce7c&quot;,&quot;relativeTransform&quot;:{&quot;translate&quot;:{&quot;x&quot;:-341.31609016493326,&quot;y&quot;:78.06732816461238},&quot;rotate&quot;:0},&quot;opacity&quot;:1,&quot;path&quot;:{&quot;type&quot;:&quot;POLY_LINE&quot;,&quot;points&quot;:[{&quot;x&quot;:-64.79318358249954,&quot;y&quot;:17.316399049747133},{&quot;x&quot;:-13.3930044276675,&quot;y&quot;:-9.469609805587867},{&quot;x&quot;:64.79318358249954,&quot;y&quot;:-16.70907165838111}],&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Smoothing&quot;:{&quot;type&quot;:&quot;CATMULL_SMOOTHING&quot;,&quot;smoothing&quot;:0.2},&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5&quot;}},&quot;2b205da9-6605-4235-b259-d052332e7c3f&quot;:{&quot;type&quot;:&quot;FIGURE_OBJECT&quot;,&quot;id&quot;:&quot;2b205da9-6605-4235-b259-d052332e7c3f&quot;,&quot;relativeTransform&quot;:{&quot;translate&quot;:{&quot;x&quot;:168.70399736435078,&quot;y&quot;:64.74786018921478},&quot;rotate&quot;:0},&quot;opacity&quot;:1,&quot;path&quot;:{&quot;type&quot;:&quot;POLY_LINE&quot;,&quot;points&quot;:[{&quot;x&quot;:-46.6997754129214,&quot;y&quot;:0},{&quot;x&quot;:46.6997754129214,&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9&quot;}},&quot;c2263267-a2c2-4ab8-946c-309523bb8b1d&quot;:{&quot;type&quot;:&quot;FIGURE_OBJECT&quot;,&quot;id&quot;:&quot;c2263267-a2c2-4ab8-946c-309523bb8b1d&quot;,&quot;relativeTransform&quot;:{&quot;translate&quot;:{&quot;x&quot;:36.38908713781876,&quot;y&quot;:-207.63078506367913},&quot;rotate&quot;:0},&quot;opacity&quot;:1,&quot;pathStyles&quot;:[{&quot;type&quot;:&quot;FILL&quot;,&quot;fillStyle&quot;:&quot;rgba(23,56,98,1)&quot;}],&quot;text&quot;:{&quot;textData&quot;:{&quot;lineSpacing&quot;:&quot;normal&quot;,&quot;alignment&quot;:&quot;left&quot;,&quot;lines&quot;:[{&quot;runs&quot;:[{&quot;style&quot;:{&quot;fontFamily&quot;:&quot;Roboto&quot;,&quot;fontSize&quot;:54.80479647071682,&quot;color&quot;:&quot;rgba(23,56,98,1)&quot;,&quot;fontWeight&quot;:&quot;normal&quot;,&quot;fontStyle&quot;:&quot;normal&quot;,&quot;decoration&quot;:&quot;none&quot;,&quot;script&quot;:&quot;none&quot;},&quot;range&quot;:[0,23]}],&quot;text&quot;:&quot;Gibson Assembly Protocol&quot;,&quot;baseStyle&quot;:{&quot;fontFamily&quot;:&quot;Roboto&quot;,&quot;fontSize&quot;:54.80479647071682,&quot;color&quot;:&quot;rgba(23,56,98,1)&quot;,&quot;fontWeight&quot;:&quot;normal&quot;,&quot;fontStyle&quot;:&quot;normal&quot;,&quot;decoration&quot;:&quot;none&quot;,&quot;script&quot;:&quot;none&quot;}}],&quot;verticalAlign&quot;:&quot;TOP&quot;},&quot;size&quot;:{&quot;x&quot;:651.9330847090423,&quot;y&quot;:65.64857361754382},&quot;targetSize&quot;:{&quot;x&quot;:651.9330847090423,&quot;y&quot;:65.64857361754382},&quot;format&quot;:&quot;BETTER_TEXT&quot;,&quot;verticalAlign&quot;:&quot;TOP&quot;},&quot;isLocked&quot;:false,&quot;parent&quot;:{&quot;type&quot;:&quot;CHILD&quot;,&quot;parentId&quot;:&quot;29cced40-7bda-4fc6-9f7b-07eac6b8532a&quot;,&quot;order&quot;:&quot;95&quot;}},&quot;de3b1bbc-ce63-4c07-877d-a672e8c40994&quot;:{&quot;id&quot;:&quot;de3b1bbc-ce63-4c07-877d-a672e8c40994&quot;,&quot;type&quot;:&quot;FIGURE_OBJECT&quot;,&quot;relativeTransform&quot;:{&quot;translate&quot;:{&quot;x&quot;:-71.7000078022478,&quot;y&quot;:-289.90000016391275},&quot;rotate&quot;:0,&quot;skewX&quot;:0,&quot;scale&quot;:{&quot;x&quot;:1,&quot;y&quot;:1}},&quot;text&quot;:{&quot;textData&quot;:{&quot;lineSpacing&quot;:&quot;normal&quot;,&quot;alignment&quot;:&quot;left&quot;,&quot;verticalAlign&quot;:&quot;TOP&quot;,&quot;lines&quot;:[{&quot;runs&quot;:[{&quot;style&quot;:{&quot;fontFamily&quot;:&quot;Helvetica&quot;,&quot;fontSize&quot;:33.33333333333333,&quot;color&quot;:&quot;rgba(23,23,23,1)&quot;,&quot;fontWeight&quot;:&quot;normal&quot;,&quot;fontStyle&quot;:&quot;normal&quot;,&quot;decoration&quot;:&quot;none&quot;,&quot;script&quot;:&quot;none&quot;},&quot;range&quot;:[0,35]},{&quot;style&quot;:{&quot;fontFamily&quot;:&quot;Helvetica&quot;,&quot;fontSize&quot;:33.33333333333333,&quot;color&quot;:&quot;rgba(23,23,23,1)&quot;,&quot;fontWeight&quot;:&quot;normal&quot;,&quot;fontStyle&quot;:&quot;italic&quot;,&quot;decoration&quot;:&quot;none&quot;,&quot;script&quot;:&quot;none&quot;},&quot;range&quot;:[36,45]}],&quot;text&quot;:&quot;Cartoon of intestine development in C. elegans&quot;}],&quot;_lastCaretLocation&quot;:{&quot;lineIndex&quot;:0,&quot;runIndex&quot;:1,&quot;charIndex&quot;:36}},&quot;format&quot;:&quot;BETTER_TEXT&quot;,&quot;size&quot;:{&quot;x&quot;:805.5999843955045,&quot;y&quot;:68.00000032782555},&quot;targetSize&quot;:{&quot;x&quot;:805.5999843955045,&quot;y&quot;:68.00000032782555}},&quot;parent&quot;:{&quot;type&quot;:&quot;CHILD&quot;,&quot;parentId&quot;:&quot;8d66bcd9-60d2-4dd8-aba5-9d5f60c2de80&quot;,&quot;order&quot;:&quot;7&quot;}},&quot;eca539bc-f27b-40d2-ad26-30cd36c490f8&quot;:{&quot;type&quot;:&quot;FIGURE_OBJECT&quot;,&quot;id&quot;:&quot;eca539bc-f27b-40d2-ad26-30cd36c490f8&quot;,&quot;relativeTransform&quot;:{&quot;translate&quot;:{&quot;x&quot;:-238.70000000000005,&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7&quot;},&quot;layout&quot;:{&quot;sizeRatio&quot;:{&quot;x&quot;:0.88,&quot;y&quot;:0.88},&quot;keepAspectRatio&quot;:false}},&quot;b53d71c8-9b10-4b19-beba-d19932474000&quot;:{&quot;id&quot;:&quot;b53d71c8-9b10-4b19-beba-d19932474000&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7]}],&quot;text&quot;:&quot;Sequence&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eca539bc-f27b-40d2-ad26-30cd36c490f8&quot;,&quot;order&quot;:&quot;5&quot;}},&quot;c20ee9e7-514f-4ca3-8d5a-b586e4211488&quot;:{&quot;type&quot;:&quot;FIGURE_OBJECT&quot;,&quot;id&quot;:&quot;c20ee9e7-514f-4ca3-8d5a-b586e4211488&quot;,&quot;relativeTransform&quot;:{&quot;translate&quot;:{&quot;x&quot;:254.19999999999993,&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8&quot;},&quot;layout&quot;:{&quot;sizeRatio&quot;:{&quot;x&quot;:0.88,&quot;y&quot;:0.88},&quot;keepAspectRatio&quot;:false}},&quot;64a3f307-5b78-45cc-8029-e20ed035ef7e&quot;:{&quot;id&quot;:&quot;64a3f307-5b78-45cc-8029-e20ed035ef7e&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13]}],&quot;text&quot;:&quot;Hydrophobicity&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c20ee9e7-514f-4ca3-8d5a-b586e4211488&quot;,&quot;order&quot;:&quot;5&quot;}}}}"/>
    <we:property name="66a2d8ff575681fe4be39975_1722024743499"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46.939088882427036},&quot;rotate&quot;:0,&quot;skewX&quot;:0,&quot;scale&quot;:{&quot;x&quot;:1,&quot;y&quot;:1}},&quot;text&quot;:{&quot;textData&quot;:{&quot;lineSpacing&quot;:&quot;normal&quot;,&quot;alignment&quot;:&quot;center&quot;,&quot;verticalAlign&quot;:&quot;CENTER&quot;,&quot;lines&quot;:[{&quot;runs&quot;:[{&quot;style&quot;:{&quot;fontFamily&quot;:&quot;Helvetica&quot;,&quot;fontSize&quot;:8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424.94921875,&quot;y&quot;:258.8133333333333},&quot;targetSize&quot;:{&quot;x&quot;:120,&quot;y&quot;:24.24}},&quot;parent&quot;:{&quot;type&quot;:&quot;CHILD&quot;,&quot;parentId&quot;:&quot;1c31e78f-c85c-4b8e-a066-e51e97c32118&quot;,&quot;order&quot;:&quot;7&quot;}},&quot;f6d875bd-db06-4348-82f6-4fe396ae0d72&quot;:{&quot;id&quot;:&quot;f6d875bd-db06-4348-82f6-4fe396ae0d72&quot;,&quot;type&quot;:&quot;FIGURE_OBJECT&quot;,&quot;document&quot;:{&quot;type&quot;:&quot;FIGURE&quot;,&quot;canvasType&quot;:&quot;FIGURE&quot;,&quot;units&quot;:&quot;in&quot;,&quot;title&quot;:&quot;PDB functionality&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quot;8d66bcd9-60d2-4dd8-aba5-9d5f60c2de80&quot;:{&quot;id&quot;:&quot;8d66bcd9-60d2-4dd8-aba5-9d5f60c2de80&quot;,&quot;type&quot;:&quot;FIGURE_OBJECT&quot;,&quot;document&quot;:{&quot;type&quot;:&quot;FIGURE&quot;,&quot;canvasType&quot;:&quot;FIGURE&quot;,&quot;units&quot;:&quot;in&quot;,&quot;aspectRatio&quot;:0,&quot;title&quot;:&quot;Figures&quot;},&quot;parent&quot;:{&quot;type&quot;:&quot;DOCUMENT&quot;,&quot;parentId&quot;:&quot;7bbdf485-d8fe-4ab2-ae13-7cca38affe4b&quot;,&quot;order&quot;:&quot;6&quot;}},&quot;57b3f932-8d83-413a-b749-fad50087839b&quot;:{&quot;id&quot;:&quot;57b3f932-8d83-413a-b749-fad50087839b&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d66bcd9-60d2-4dd8-aba5-9d5f60c2de80&quot;,&quot;type&quot;:&quot;FRAME&quot;,&quot;order&quot;:&quot;5&quot;}},&quot;f3c2afdc-a621-4d20-a93b-10283c0c37d3&quot;:{&quot;id&quot;:&quot;f3c2afdc-a621-4d20-a93b-10283c0c37d3&quot;,&quot;displayName&quot;:&quot;8VQQ&quot;,&quot;type&quot;:&quot;FIGURE_OBJECT&quot;,&quot;relativeTransform&quot;:{&quot;translate&quot;:{&quot;x&quot;:-230.31806555544657,&quot;y&quot;:98.87891463837852},&quot;rotate&quot;:0,&quot;skewX&quot;:0,&quot;scale&quot;:{&quot;x&quot;:2.3096832741278055,&quot;y&quot;:2.3096832741278055}},&quot;image&quot;:{&quot;url&quot;:&quot;https://core.services.biorender.com/api/pdb/66a31d0d53fbdffae4d32dc4/1721965837421_0dea81fd-9f60-443d-a516-e646114ad31b_icon.png&quot;,&quot;isPremium&quot;:false,&quot;isSignedURL&quot;:true,&quot;size&quot;:{&quot;x&quot;:162.29999999999998,&quot;y&quot;:178.5}},&quot;source&quot;:{&quot;id&quot;:&quot;66a31d0d53fbdffae4d32dc4&quot;,&quot;type&quot;:&quot;PDBS&quot;},&quot;isPremium&quot;:false,&quot;parent&quot;:{&quot;type&quot;:&quot;CHILD&quot;,&quot;parentId&quot;:&quot;f6d875bd-db06-4348-82f6-4fe396ae0d72&quot;,&quot;order&quot;:&quot;985&quot;}},&quot;514c371e-d4b3-4c22-b8b0-5171ed0959d1&quot;:{&quot;id&quot;:&quot;514c371e-d4b3-4c22-b8b0-5171ed0959d1&quot;,&quot;type&quot;:&quot;FIGURE_OBJECT&quot;,&quot;relativeTransform&quot;:{&quot;translate&quot;:{&quot;x&quot;:-0.00037475422212063236,&quot;y&quot;:-257.7124882945581},&quot;rotate&quot;:0,&quot;skewX&quot;:0,&quot;scale&quot;:{&quot;x&quot;:1,&quot;y&quot;:1}},&quot;text&quot;:{&quot;textData&quot;:{&quot;lineSpacing&quot;:&quot;normal&quot;,&quot;alignment&quot;:&quot;left&quot;,&quot;verticalAlign&quot;:&quot;TOP&quot;,&quot;lines&quot;:[{&quot;runs&quot;:[{&quot;style&quot;:{&quot;fontFamily&quot;:&quot;Helvetica&quot;,&quot;fontSize&quot;:38.666666666666664,&quot;color&quot;:&quot;black&quot;,&quot;fontWeight&quot;:&quot;normal&quot;,&quot;fontStyle&quot;:&quot;normal&quot;,&quot;decoration&quot;:&quot;underline&quot;},&quot;range&quot;:[0,3]}],&quot;text&quot;:&quot;8VQQ&quot;},{&quot;runs&quot;:[],&quot;text&quot;:&quot;&quot;,&quot;baseStyle&quot;:{&quot;fontFamily&quot;:&quot;Helvetica&quot;,&quot;fontSize&quot;:24,&quot;color&quot;:&quot;black&quot;,&quot;fontWeight&quot;:&quot;normal&quot;,&quot;fontStyle&quot;:&quot;normal&quot;,&quot;decoration&quot;:&quot;none&quot;,&quot;script&quot;:&quot;none&quot;}},{&quot;runs&quot;:[{&quot;range&quot;:[0,115],&quot;style&quot;:{&quot;fontWeight&quot;:&quot;normal&quot;,&quot;fontStyle&quot;:&quot;normal&quot;,&quot;fontSize&quot;:24,&quot;fontFamily&quot;:&quot;Helvetica&quot;,&quot;color&quot;:&quot;black&quot;,&quot;decoration&quot;:&quot;none&quot;}}],&quot;text&quot;:&quot;Crystal structure of the A/Puerto Rico/8/1934 (H1N1) influenza virus hemagglutinin in complex with small molecule 6S&quot;}],&quot;_lastCaretLocation&quot;:{&quot;lineIndex&quot;:0,&quot;runIndex&quot;:0,&quot;charIndex&quot;:0}},&quot;format&quot;:&quot;BETTER_TEXT&quot;,&quot;size&quot;:{&quot;x&quot;:910.3355101706042,&quot;y&quot;:118.03928000000002},&quot;targetSize&quot;:{&quot;x&quot;:910.3355101706042,&quot;y&quot;:89.4175757646301}},&quot;parent&quot;:{&quot;type&quot;:&quot;CHILD&quot;,&quot;parentId&quot;:&quot;f6d875bd-db06-4348-82f6-4fe396ae0d72&quot;,&quot;order&quot;:&quot;7&quot;}},&quot;2c53190e-f976-4639-89e4-224ffd328031&quot;:{&quot;id&quot;:&quot;2c53190e-f976-4639-89e4-224ffd328031&quot;,&quot;displayName&quot;:&quot;8VQQ&quot;,&quot;type&quot;:&quot;FIGURE_OBJECT&quot;,&quot;relativeTransform&quot;:{&quot;translate&quot;:{&quot;x&quot;:221.18706784082926,&quot;y&quot;:100.43441170112233},&quot;rotate&quot;:-0.7245939713084346,&quot;skewX&quot;:-1.7955169561374105e-16,&quot;scale&quot;:{&quot;x&quot;:1.3619808048673516,&quot;y&quot;:1.3619808048673512}},&quot;image&quot;:{&quot;url&quot;:&quot;https://core.services.biorender.com/api/pdb/66a31d994285595dd6f2db55/1721965977162_5d98cc16-290c-4ea5-9b6f-c8b52d5e1881_icon.png&quot;,&quot;isPremium&quot;:false,&quot;isSignedURL&quot;:true,&quot;size&quot;:{&quot;x&quot;:338.09999999999997,&quot;y&quot;:203.1}},&quot;source&quot;:{&quot;id&quot;:&quot;66a31d994285595dd6f2db55&quot;,&quot;type&quot;:&quot;PDBS&quot;},&quot;isPremium&quot;:false,&quot;parent&quot;:{&quot;type&quot;:&quot;CHILD&quot;,&quot;parentId&quot;:&quot;f6d875bd-db06-4348-82f6-4fe396ae0d72&quot;,&quot;order&quot;:&quot;99&quot;}},&quot;ef8ece54-0e21-4632-a372-e153f83f2dec&quot;:{&quot;id&quot;:&quot;ef8ece54-0e21-4632-a372-e153f83f2dec&quot;,&quot;type&quot;:&quot;FIGURE_OBJECT&quot;,&quot;document&quot;:{&quot;type&quot;:&quot;FIGURE&quot;,&quot;canvasType&quot;:&quot;FIGURE&quot;,&quot;units&quot;:&quot;in&quot;,&quot;aspectRatio&quot;:0,&quot;title&quot;:&quot;protocols&quot;},&quot;parent&quot;:{&quot;type&quot;:&quot;DOCUMENT&quot;,&quot;parentId&quot;:&quot;7bbdf485-d8fe-4ab2-ae13-7cca38affe4b&quot;,&quot;order&quot;:&quot;7&quot;}},&quot;54cd1e5b-787a-4c95-8d64-0bedfd786dc6&quot;:{&quot;id&quot;:&quot;54cd1e5b-787a-4c95-8d64-0bedfd786dc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255, 253, 249, 1)&quot;}],&quot;parent&quot;:{&quot;parentId&quot;:&quot;ef8ece54-0e21-4632-a372-e153f83f2dec&quot;,&quot;type&quot;:&quot;FRAME&quot;,&quot;order&quot;:&quot;5&quot;}},&quot;9dc712bf-b0e5-4bad-94fe-0502561e898e&quot;:{&quot;id&quot;:&quot;9dc712bf-b0e5-4bad-94fe-0502561e898e&quot;,&quot;name&quot;:&quot;Screenshot 2024-07-25 at 9.58.40 PM.png&quot;,&quot;type&quot;:&quot;FIGURE_OBJECT&quot;,&quot;relativeTransform&quot;:{&quot;translate&quot;:{&quot;x&quot;:0.000006606701447253727,&quot;y&quot;:30.38903510038604},&quot;rotate&quot;:0,&quot;skewX&quot;:0,&quot;scale&quot;:{&quot;x&quot;:3.2000000583536066,&quot;y&quot;:3.200000058353606}},&quot;image&quot;:{&quot;url&quot;:&quot;https://core.services.biorender.com/api/uploads/66a31f0c6654675c0d8b3faa/1721966348718_6ca8635c-f53d-4127-918a-59ea19eef462_icon.png&quot;,&quot;isPremium&quot;:false,&quot;isSignedURL&quot;:true,&quot;size&quot;:{&quot;x&quot;:300,&quot;y&quot;:190.71729957805908}},&quot;source&quot;:{&quot;id&quot;:&quot;66a31f0c6654675c0d8b3faa&quot;,&quot;type&quot;:&quot;UPLOADS&quot;},&quot;isPremium&quot;:false,&quot;parent&quot;:{&quot;type&quot;:&quot;CHILD&quot;,&quot;parentId&quot;:&quot;8d66bcd9-60d2-4dd8-aba5-9d5f60c2de80&quot;,&quot;order&quot;:&quot;5&quot;}},&quot;29cced40-7bda-4fc6-9f7b-07eac6b8532a&quot;:{&quot;type&quot;:&quot;FIGURE_OBJECT&quot;,&quot;id&quot;:&quot;29cced40-7bda-4fc6-9f7b-07eac6b8532a&quot;,&quot;relativeTransform&quot;:{&quot;translate&quot;:{&quot;x&quot;:97.57740339199275,&quot;y&quot;:-48.768454796336},&quot;rotate&quot;:0,&quot;skewX&quot;:0,&quot;scale&quot;:{&quot;x&quot;:1,&quot;y&quot;:1}},&quot;isLocked&quot;:false,&quot;parent&quot;:{&quot;type&quot;:&quot;CHILD&quot;,&quot;parentId&quot;:&quot;ef8ece54-0e21-4632-a372-e153f83f2dec&quot;,&quot;order&quot;:&quot;5&quot;},&quot;source&quot;:{&quot;id&quot;:&quot;5f05e75969696d00aecc990a&quot;,&quot;type&quot;:&quot;TEMPLATES&quot;}},&quot;42485115-7890-41a9-83f3-56368abd2fc6&quot;:{&quot;type&quot;:&quot;FIGURE_OBJECT&quot;,&quot;id&quot;:&quot;42485115-7890-41a9-83f3-56368abd2fc6&quot;,&quot;relativeTransform&quot;:{&quot;translate&quot;:{&quot;x&quot;:-474.31126371629983,&quot;y&quot;:-78.03494393461682},&quot;rotate&quot;:0},&quot;opacity&quot;:1,&quot;source&quot;:{&quot;type&quot;:&quot;ASSETS&quot;},&quot;pathStyles&quot;:[{&quot;type&quot;:&quot;FILL&quot;,&quot;fillStyle&quot;:&quot;rgb(0,0,0)&quot;}],&quot;isLocked&quot;:false,&quot;parent&quot;:{&quot;type&quot;:&quot;CHILD&quot;,&quot;parentId&quot;:&quot;29cced40-7bda-4fc6-9f7b-07eac6b8532a&quot;,&quot;order&quot;:&quot;01&quot;}},&quot;ab45dd3e-387f-475c-befd-5ea38fef32e3&quot;:{&quot;type&quot;:&quot;FIGURE_OBJECT&quot;,&quot;id&quot;:&quot;ab45dd3e-387f-475c-befd-5ea38fef32e3&quot;,&quot;relativeTransform&quot;:{&quot;translate&quot;:{&quot;x&quot;:51.54682203822821,&quot;y&quot;:0.0006407918000809805},&quot;rotate&quot;:-2.4492935982947064e-16},&quot;opacity&quot;:1,&quot;path&quot;:{&quot;type&quot;:&quot;RECT&quot;,&quot;size&quot;:{&quot;x&quot;:-17.358664063858726,&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42485115-7890-41a9-83f3-56368abd2fc6&quot;,&quot;order&quot;:&quot;2&quot;}},&quot;fc0d858b-156a-4a29-9960-1a030318d4a3&quot;:{&quot;type&quot;:&quot;FIGURE_OBJECT&quot;,&quot;id&quot;:&quot;fc0d858b-156a-4a29-9960-1a030318d4a3&quot;,&quot;relativeTransform&quot;:{&quot;translate&quot;:{&quot;x&quot;:1.9489924565355636,&quot;y&quot;:-0.0006407918000694064},&quot;rotate&quot;:-2.4492935982947064e-16},&quot;opacity&quot;:1,&quot;path&quot;:{&quot;type&quot;:&quot;RECT&quot;,&quot;size&quot;:{&quot;x&quot;:-83.03742616150093,&quot;y&quot;:10.96271291270838},&quot;cornerRounding&quot;:{&quot;type&quot;:&quot;ARC_LENGTH&quot;,&quot;global&quot;:0}},&quot;pathStyles&quot;:[{&quot;type&quot;:&quot;FILL&quot;,&quot;fillStyle&quot;:&quot;rgba(187,32,78,1)&quot;},{&quot;type&quot;:&quot;STROKE&quot;,&quot;strokeStyle&quot;:&quot;rgba(107, 21, 25, 1)&quot;,&quot;lineWidth&quot;:0,&quot;lineJoin&quot;:&quot;round&quot;,&quot;dashArray&quot;:[0,0]}],&quot;isLocked&quot;:false,&quot;parent&quot;:{&quot;type&quot;:&quot;CHILD&quot;,&quot;parentId&quot;:&quot;42485115-7890-41a9-83f3-56368abd2fc6&quot;,&quot;order&quot;:&quot;5&quot;}},&quot;c433865c-3e6c-456a-9e55-e304a78b4c8a&quot;:{&quot;type&quot;:&quot;FIGURE_OBJECT&quot;,&quot;id&quot;:&quot;c433865c-3e6c-456a-9e55-e304a78b4c8a&quot;,&quot;relativeTransform&quot;:{&quot;translate&quot;:{&quot;x&quot;:-49.89789996529758,&quot;y&quot;:-0.0006407918000732646},&quot;rotate&quot;:-2.4492935982947064e-16},&quot;opacity&quot;:1,&quot;path&quot;:{&quot;type&quot;:&quot;RECT&quot;,&quot;size&quot;:{&quot;x&quot;:-20.656508209719867,&quot;y&quot;:10.96271291270838},&quot;cornerRounding&quot;:{&quot;type&quot;:&quot;ARC_LENGTH&quot;,&quot;global&quot;:0}},&quot;pathStyles&quot;:[{&quot;type&quot;:&quot;FILL&quot;,&quot;fillStyle&quot;:&quot;rgba(216,174,200,1)&quot;},{&quot;type&quot;:&quot;STROKE&quot;,&quot;strokeStyle&quot;:&quot;rgba(11, 16, 60, 1)&quot;,&quot;lineWidth&quot;:0,&quot;lineJoin&quot;:&quot;round&quot;,&quot;dashArray&quot;:[0,0]}],&quot;isLocked&quot;:false,&quot;parent&quot;:{&quot;type&quot;:&quot;CHILD&quot;,&quot;parentId&quot;:&quot;42485115-7890-41a9-83f3-56368abd2fc6&quot;,&quot;order&quot;:&quot;7&quot;}},&quot;3c756009-be24-456c-8673-a0382ae071b3&quot;:{&quot;type&quot;:&quot;FIGURE_OBJECT&quot;,&quot;id&quot;:&quot;3c756009-be24-456c-8673-a0382ae071b3&quot;,&quot;relativeTransform&quot;:{&quot;translate&quot;:{&quot;x&quot;:-474.517890760606,&quot;y&quot;:-101.3559446206103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02&quot;}},&quot;320474fb-9870-43da-8567-0487ae54b0be&quot;:{&quot;type&quot;:&quot;FIGURE_OBJECT&quot;,&quot;id&quot;:&quot;320474fb-9870-43da-8567-0487ae54b0be&quot;,&quot;relativeTransform&quot;:{&quot;translate&quot;:{&quot;x&quot;:-474.3116406918998,&quot;y&quot;:-0.045616524517414624},&quot;rotate&quot;:0},&quot;opacity&quot;:1,&quot;source&quot;:{&quot;type&quot;:&quot;ASSETS&quot;},&quot;pathStyles&quot;:[{&quot;type&quot;:&quot;FILL&quot;,&quot;fillStyle&quot;:&quot;rgb(0,0,0)&quot;}],&quot;isLocked&quot;:false,&quot;parent&quot;:{&quot;type&quot;:&quot;CHILD&quot;,&quot;parentId&quot;:&quot;29cced40-7bda-4fc6-9f7b-07eac6b8532a&quot;,&quot;order&quot;:&quot;05&quot;}},&quot;da8f1a2e-72df-4fb2-b76b-facf77311891&quot;:{&quot;type&quot;:&quot;FIGURE_OBJECT&quot;,&quot;id&quot;:&quot;da8f1a2e-72df-4fb2-b76b-facf77311891&quot;,&quot;relativeTransform&quot;:{&quot;translate&quot;:{&quot;x&quot;:51.547017303668575,&quot;y&quot;:0.09488279073577306},&quot;rotate&quot;:4.440892098500626e-16},&quot;opacity&quot;:1,&quot;path&quot;:{&quot;type&quot;:&quot;RECT&quot;,&quot;size&quot;:{&quot;x&quot;:-17.358664063858726,&quot;y&quot;:10.96271291270838},&quot;cornerRounding&quot;:{&quot;type&quot;:&quot;ARC_LENGTH&quot;,&quot;global&quot;:0}},&quot;pathStyles&quot;:[{&quot;type&quot;:&quot;FILL&quot;,&quot;fillStyle&quot;:&quot;rgba(163,207,163,1)&quot;},{&quot;type&quot;:&quot;STROKE&quot;,&quot;strokeStyle&quot;:&quot;rgba(11, 16, 60, 1)&quot;,&quot;lineWidth&quot;:0,&quot;lineJoin&quot;:&quot;round&quot;,&quot;dashArray&quot;:[0,0]}],&quot;isLocked&quot;:false,&quot;parent&quot;:{&quot;type&quot;:&quot;CHILD&quot;,&quot;parentId&quot;:&quot;320474fb-9870-43da-8567-0487ae54b0be&quot;,&quot;order&quot;:&quot;2&quot;}},&quot;1fc57f54-140a-4131-a8f4-1e1039a31a3f&quot;:{&quot;type&quot;:&quot;FIGURE_OBJECT&quot;,&quot;id&quot;:&quot;1fc57f54-140a-4131-a8f4-1e1039a31a3f&quot;,&quot;relativeTransform&quot;:{&quot;translate&quot;:{&quot;x&quot;:1.3494372396577663,&quot;y&quot;:0.09425469645551122},&quot;rotate&quot;:4.440892098500626e-16},&quot;opacity&quot;:1,&quot;path&quot;:{&quot;type&quot;:&quot;RECT&quot;,&quot;size&quot;:{&quot;x&quot;:-83.03742616150093,&quot;y&quot;:10.96271291270838},&quot;cornerRounding&quot;:{&quot;type&quot;:&quot;ARC_LENGTH&quot;,&quot;global&quot;:0}},&quot;pathStyles&quot;:[{&quot;type&quot;:&quot;FILL&quot;,&quot;fillStyle&quot;:&quot;rgba(25,77,155,1)&quot;},{&quot;type&quot;:&quot;STROKE&quot;,&quot;strokeStyle&quot;:&quot;rgba(107, 21, 25, 1)&quot;,&quot;lineWidth&quot;:0,&quot;lineJoin&quot;:&quot;round&quot;,&quot;dashArray&quot;:[0,0]}],&quot;isLocked&quot;:false,&quot;parent&quot;:{&quot;type&quot;:&quot;CHILD&quot;,&quot;parentId&quot;:&quot;320474fb-9870-43da-8567-0487ae54b0be&quot;,&quot;order&quot;:&quot;5&quot;}},&quot;7e637842-d6d2-4023-8b6a-93c6b2d5ba2f&quot;:{&quot;type&quot;:&quot;FIGURE_OBJECT&quot;,&quot;id&quot;:&quot;7e637842-d6d2-4023-8b6a-93c6b2d5ba2f&quot;,&quot;relativeTransform&quot;:{&quot;translate&quot;:{&quot;x&quot;:-49.89809523073801,&quot;y&quot;:-0.09488279073577884},&quot;rotate&quot;:4.440892098500626e-16},&quot;opacity&quot;:1,&quot;path&quot;:{&quot;type&quot;:&quot;RECT&quot;,&quot;size&quot;:{&quot;x&quot;:-20.656508209719867,&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320474fb-9870-43da-8567-0487ae54b0be&quot;,&quot;order&quot;:&quot;7&quot;}},&quot;f3c8e227-8b01-40a9-b7a0-807e0856ebb8&quot;:{&quot;type&quot;:&quot;FIGURE_OBJECT&quot;,&quot;id&quot;:&quot;f3c8e227-8b01-40a9-b7a0-807e0856ebb8&quot;,&quot;relativeTransform&quot;:{&quot;translate&quot;:{&quot;x&quot;:-475.531393583339,&quot;y&quot;:84.13523659097974},&quot;rotate&quot;:1.4223220631876592},&quot;opacity&quot;:1,&quot;source&quot;:{&quot;type&quot;:&quot;ASSETS&quot;},&quot;pathStyles&quot;:[{&quot;type&quot;:&quot;FILL&quot;,&quot;fillStyle&quot;:&quot;rgb(0,0,0)&quot;}],&quot;isLocked&quot;:false,&quot;parent&quot;:{&quot;type&quot;:&quot;CHILD&quot;,&quot;parentId&quot;:&quot;29cced40-7bda-4fc6-9f7b-07eac6b8532a&quot;,&quot;order&quot;:&quot;07&quot;}},&quot;a1a5d4a1-e452-4d2b-99bb-d1394d74bea1&quot;:{&quot;type&quot;:&quot;FIGURE_OBJECT&quot;,&quot;id&quot;:&quot;a1a5d4a1-e452-4d2b-99bb-d1394d74bea1&quot;,&quot;relativeTransform&quot;:{&quot;translate&quot;:{&quot;x&quot;:-4.938036929790269e-13,&quot;y&quot;:2.469380437987775e-13},&quot;rotate&quot;:-2.449293598294708e-16,&quot;skewX&quot;:-3.3091734720989984e-31},&quot;opacity&quot;:1,&quot;path&quot;:{&quot;type&quot;:&quot;ARC&quot;,&quot;size&quot;:{&quot;x&quot;:-108.69787028484556,&quot;y&quot;:108.69787028484622},&quot;startAngle&quot;:1.0153384176171507,&quot;sweepAngle&quot;:3.832612880947214},&quot;pathStyles&quot;:[{&quot;type&quot;:&quot;FILL&quot;,&quot;fillStyle&quot;:&quot;rgba(0,0,0,0)&quot;},{&quot;type&quot;:&quot;STROKE&quot;,&quot;strokeStyle&quot;:&quot;rgba(120,122,122,1)&quot;,&quot;lineWidth&quot;:11.851289822212761,&quot;lineJoin&quot;:&quot;round&quot;}],&quot;isLocked&quot;:false,&quot;parent&quot;:{&quot;type&quot;:&quot;CHILD&quot;,&quot;parentId&quot;:&quot;f3c8e227-8b01-40a9-b7a0-807e0856ebb8&quot;,&quot;order&quot;:&quot;2&quot;}},&quot;4bf1243d-0bc5-4bc3-85a6-dae70b5e5718&quot;:{&quot;type&quot;:&quot;FIGURE_OBJECT&quot;,&quot;id&quot;:&quot;4bf1243d-0bc5-4bc3-85a6-dae70b5e5718&quot;,&quot;relativeTransform&quot;:{&quot;translate&quot;:{&quot;x&quot;:6.584290555115449e-13,&quot;y&quot;:-1.6462536253251836e-13},&quot;rotate&quot;:-2.449293598294708e-16,&quot;skewX&quot;:-3.3091734720989984e-31},&quot;opacity&quot;:1,&quot;path&quot;:{&quot;type&quot;:&quot;ARC&quot;,&quot;size&quot;:{&quot;x&quot;:-108.69787028484564,&quot;y&quot;:108.69787028484618},&quot;startAngle&quot;:-1.4378527244807655,&quot;sweepAngle&quot;:0.26493255810488114},&quot;pathStyles&quot;:[{&quot;type&quot;:&quot;FILL&quot;,&quot;fillStyle&quot;:&quot;rgba(0,0,0,0)&quot;},{&quot;type&quot;:&quot;STROKE&quot;,&quot;strokeStyle&quot;:&quot;rgba(163, 207, 163, 1)&quot;,&quot;lineWidth&quot;:11.85128982221276,&quot;lineJoin&quot;:&quot;round&quot;}],&quot;isLocked&quot;:false,&quot;parent&quot;:{&quot;type&quot;:&quot;CHILD&quot;,&quot;parentId&quot;:&quot;f3c8e227-8b01-40a9-b7a0-807e0856ebb8&quot;,&quot;order&quot;:&quot;5&quot;}},&quot;ab696508-6757-443c-8d46-b27923decd14&quot;:{&quot;type&quot;:&quot;FIGURE_OBJECT&quot;,&quot;id&quot;:&quot;ab696508-6757-443c-8d46-b27923decd14&quot;,&quot;relativeTransform&quot;:{&quot;translate&quot;:{&quot;x&quot;:6.584290555115449e-13,&quot;y&quot;:-1.6462536253251836e-13},&quot;rotate&quot;:-2.449293598294708e-16,&quot;skewX&quot;:-3.3091734720989984e-31},&quot;opacity&quot;:1,&quot;path&quot;:{&quot;type&quot;:&quot;ARC&quot;,&quot;size&quot;:{&quot;x&quot;:-108.69787028484545,&quot;y&quot;:108.69787028484635},&quot;startAngle&quot;:0.8798614292119794,&quot;sweepAngle&quot;:0.2733034757916163},&quot;pathStyles&quot;:[{&quot;type&quot;:&quot;FILL&quot;,&quot;fillStyle&quot;:&quot;rgba(0,0,0,0)&quot;},{&quot;type&quot;:&quot;STROKE&quot;,&quot;strokeStyle&quot;:&quot;rgba(216, 174, 200, 1)&quot;,&quot;lineWidth&quot;:11.85128982221276,&quot;lineJoin&quot;:&quot;round&quot;}],&quot;isLocked&quot;:false,&quot;parent&quot;:{&quot;type&quot;:&quot;CHILD&quot;,&quot;parentId&quot;:&quot;f3c8e227-8b01-40a9-b7a0-807e0856ebb8&quot;,&quot;order&quot;:&quot;7&quot;}},&quot;f877edb1-1a32-4326-8b5a-68d886b62fdb&quot;:{&quot;type&quot;:&quot;FIGURE_OBJECT&quot;,&quot;id&quot;:&quot;f877edb1-1a32-4326-8b5a-68d886b62fdb&quot;,&quot;relativeTransform&quot;:{&quot;translate&quot;:{&quot;x&quot;:-205.77810088763684,&quot;y&quot;:57.886602674041654},&quot;rotate&quot;:-1.7192705904021348},&quot;opacity&quot;:1,&quot;source&quot;:{&quot;type&quot;:&quot;ASSETS&quot;},&quot;pathStyles&quot;:[{&quot;type&quot;:&quot;FILL&quot;,&quot;fillStyle&quot;:&quot;rgb(0,0,0)&quot;}],&quot;isLocked&quot;:false,&quot;parent&quot;:{&quot;type&quot;:&quot;CHILD&quot;,&quot;parentId&quot;:&quot;29cced40-7bda-4fc6-9f7b-07eac6b8532a&quot;,&quot;order&quot;:&quot;1&quot;}},&quot;6fec1cd3-21f1-4b4c-8fe2-db3e54e9a7b0&quot;:{&quot;type&quot;:&quot;FIGURE_OBJECT&quot;,&quot;id&quot;:&quot;6fec1cd3-21f1-4b4c-8fe2-db3e54e9a7b0&quot;,&quot;relativeTransform&quot;:{&quot;translate&quot;:{&quot;x&quot;:3.2917833044650875e-13,&quot;y&quot;:0},&quot;rotate&quot;:3.1415926535897905,&quot;skewX&quot;:7.563825079083425e-31},&quot;opacity&quot;:1,&quot;path&quot;:{&quot;type&quot;:&quot;ARC&quot;,&quot;size&quot;:{&quot;x&quot;:-108.69787028484578,&quot;y&quot;:108.6978702848463},&quot;startAngle&quot;:1.0153384176171507,&quot;sweepAngle&quot;:3.8942733658889335},&quot;pathStyles&quot;:[{&quot;type&quot;:&quot;FILL&quot;,&quot;fillStyle&quot;:&quot;rgba(0,0,0,0)&quot;},{&quot;type&quot;:&quot;STROKE&quot;,&quot;strokeStyle&quot;:&quot;rgba(120, 122, 122, 1)&quot;,&quot;lineWidth&quot;:11.85128982221278,&quot;lineJoin&quot;:&quot;round&quot;}],&quot;isLocked&quot;:false,&quot;parent&quot;:{&quot;type&quot;:&quot;CHILD&quot;,&quot;parentId&quot;:&quot;f877edb1-1a32-4326-8b5a-68d886b62fdb&quot;,&quot;order&quot;:&quot;2&quot;}},&quot;89883da3-9dbe-4cbc-8002-4605ea4db119&quot;:{&quot;type&quot;:&quot;FIGURE_OBJECT&quot;,&quot;id&quot;:&quot;89883da3-9dbe-4cbc-8002-4605ea4db119&quot;,&quot;relativeTransform&quot;:{&quot;translate&quot;:{&quot;x&quot;:0,&quot;y&quot;:0},&quot;rotate&quot;:3.141592653589791,&quot;skewX&quot;:7.563825079083425e-31},&quot;opacity&quot;:1,&quot;path&quot;:{&quot;type&quot;:&quot;ARC&quot;,&quot;size&quot;:{&quot;x&quot;:-108.69787028484586,&quot;y&quot;:108.6978702848463},&quot;startAngle&quot;:-1.3898004120604386,&quot;sweepAngle&quot;:0.23839726140933437},&quot;pathStyles&quot;:[{&quot;type&quot;:&quot;FILL&quot;,&quot;fillStyle&quot;:&quot;rgba(0,0,0,0)&quot;},{&quot;type&quot;:&quot;STROKE&quot;,&quot;strokeStyle&quot;:&quot;rgba(163, 207, 163, 1)&quot;,&quot;lineWidth&quot;:11.85128982221278,&quot;lineJoin&quot;:&quot;round&quot;}],&quot;isLocked&quot;:false,&quot;parent&quot;:{&quot;type&quot;:&quot;CHILD&quot;,&quot;parentId&quot;:&quot;f877edb1-1a32-4326-8b5a-68d886b62fdb&quot;,&quot;order&quot;:&quot;5&quot;}},&quot;7ef90a14-4f7e-49e5-a582-5c269f169a05&quot;:{&quot;type&quot;:&quot;FIGURE_OBJECT&quot;,&quot;id&quot;:&quot;7ef90a14-4f7e-49e5-a582-5c269f169a05&quot;,&quot;relativeTransform&quot;:{&quot;translate&quot;:{&quot;x&quot;:0,&quot;y&quot;:0},&quot;rotate&quot;:3.141592653589791,&quot;skewX&quot;:7.563825079083425e-31},&quot;opacity&quot;:1,&quot;path&quot;:{&quot;type&quot;:&quot;ARC&quot;,&quot;size&quot;:{&quot;x&quot;:-108.6978702848457,&quot;y&quot;:108.69787028484645},&quot;startAngle&quot;:0.8987517469586247,&quot;sweepAngle&quot;:0.254413158044971},&quot;pathStyles&quot;:[{&quot;type&quot;:&quot;FILL&quot;,&quot;fillStyle&quot;:&quot;rgba(0,0,0,0)&quot;},{&quot;type&quot;:&quot;STROKE&quot;,&quot;strokeStyle&quot;:&quot;rgba(216, 174, 200, 1)&quot;,&quot;lineWidth&quot;:11.851289822212774,&quot;lineJoin&quot;:&quot;round&quot;}],&quot;isLocked&quot;:false,&quot;parent&quot;:{&quot;type&quot;:&quot;CHILD&quot;,&quot;parentId&quot;:&quot;f877edb1-1a32-4326-8b5a-68d886b62fdb&quot;,&quot;order&quot;:&quot;7&quot;}},&quot;2c04b80d-9dc1-48bd-a712-cca72007f3b6&quot;:{&quot;type&quot;:&quot;FIGURE_OBJECT&quot;,&quot;id&quot;:&quot;2c04b80d-9dc1-48bd-a712-cca72007f3b6&quot;,&quot;relativeTransform&quot;:{&quot;translate&quot;:{&quot;x&quot;:-117.79981636382537,&quot;y&quot;:10.912423215531796},&quot;rotate&quot;:0},&quot;opacity&quot;:1,&quot;path&quot;:{&quot;type&quot;:&quot;POLY_LINE&quot;,&quot;points&quot;:[{&quot;x&quot;:-32.5775783375696,&quot;y&quot;:27.147981947974664},{&quot;x&quot;:32.5775783375696,&quot;y&quot;:-27.147981947974664}],&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2&quot;}},&quot;3c3510e4-2921-4eef-99a7-c10b6833b9c5&quot;:{&quot;type&quot;:&quot;FIGURE_OBJECT&quot;,&quot;id&quot;:&quot;3c3510e4-2921-4eef-99a7-c10b6833b9c5&quot;,&quot;relativeTransform&quot;:{&quot;translate&quot;:{&quot;x&quot;:-129.0209822356549,&quot;y&quot;:4.034934455378215},&quot;rotate&quot;:0},&quot;opacity&quot;:1,&quot;path&quot;:{&quot;type&quot;:&quot;POLY_LINE&quot;,&quot;points&quot;:[{&quot;x&quot;:-25.700089577416016,&quot;y&quot;:20.994439373100406},{&quot;x&quot;:25.700089577416016,&quot;y&quot;:-20.994439373100406}],&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5&quot;}},&quot;68a39f0a-752d-409f-a8f2-30226f1df7f1&quot;:{&quot;type&quot;:&quot;FIGURE_OBJECT&quot;,&quot;id&quot;:&quot;68a39f0a-752d-409f-a8f2-30226f1df7f1&quot;,&quot;relativeTransform&quot;:{&quot;translate&quot;:{&quot;x&quot;:-144.92237051666075,&quot;y&quot;:-22.10743038443696},&quot;rotate&quot;:0},&quot;opacity&quot;:1,&quot;source&quot;:{&quot;type&quot;:&quot;ASSETS&quot;},&quot;pathStyles&quot;:[{&quot;type&quot;:&quot;FILL&quot;,&quot;fillStyle&quot;:&quot;rgb(0,0,0)&quot;}],&quot;isLocked&quot;:false,&quot;parent&quot;:{&quot;type&quot;:&quot;CHILD&quot;,&quot;parentId&quot;:&quot;29cced40-7bda-4fc6-9f7b-07eac6b8532a&quot;,&quot;order&quot;:&quot;17&quot;}},&quot;558b8ff9-d517-4fcf-91a8-1b91289dcb2e&quot;:{&quot;type&quot;:&quot;FIGURE_OBJECT&quot;,&quot;id&quot;:&quot;558b8ff9-d517-4fcf-91a8-1b91289dcb2e&quot;,&quot;relativeTransform&quot;:{&quot;translate&quot;:{&quot;x&quot;:50.64897500102016,&quot;y&quot;:-0.017702942906062467},&quot;rotate&quot;:0},&quot;opacity&quot;:1,&quot;path&quot;:{&quot;type&quot;:&quot;RECT&quot;,&quot;size&quot;:{&quot;x&quot;:-19.318508669284522,&quot;y&quot;:10.96271291270838},&quot;cornerRounding&quot;:{&quot;type&quot;:&quot;ARC_LENGTH&quot;,&quot;global&quot;:0}},&quot;pathStyles&quot;:[{&quot;type&quot;:&quot;FILL&quot;,&quot;fillStyle&quot;:&quot;rgba(163, 207, 163, 1)&quot;},{&quot;type&quot;:&quot;STROKE&quot;,&quot;strokeStyle&quot;:&quot;rgba(11, 16, 60, 1)&quot;,&quot;lineWidth&quot;:0,&quot;lineJoin&quot;:&quot;round&quot;,&quot;dashArray&quot;:[0,0]}],&quot;isLocked&quot;:false,&quot;parent&quot;:{&quot;type&quot;:&quot;CHILD&quot;,&quot;parentId&quot;:&quot;68a39f0a-752d-409f-a8f2-30226f1df7f1&quot;,&quot;order&quot;:&quot;2&quot;}},&quot;6dd6b20a-0a37-4fd7-93ba-527be13e76db&quot;:{&quot;type&quot;:&quot;FIGURE_OBJECT&quot;,&quot;id&quot;:&quot;6dd6b20a-0a37-4fd7-93ba-527be13e76db&quot;,&quot;relativeTransform&quot;:{&quot;translate&quot;:{&quot;x&quot;:-0.5285273657035297,&quot;y&quot;:-0.018331037186309518},&quot;rotate&quot;:0},&quot;opacity&quot;:1,&quot;path&quot;:{&quot;type&quot;:&quot;RECT&quot;,&quot;size&quot;:{&quot;x&quot;:-83.03742616150093,&quot;y&quot;:10.96271291270838},&quot;cornerRounding&quot;:{&quot;type&quot;:&quot;ARC_LENGTH&quot;,&quot;global&quot;:0}},&quot;pathStyles&quot;:[{&quot;type&quot;:&quot;FILL&quot;,&quot;fillStyle&quot;:&quot;rgba(25, 77, 155, 1)&quot;},{&quot;type&quot;:&quot;STROKE&quot;,&quot;strokeStyle&quot;:&quot;rgba(107, 21, 25, 1)&quot;,&quot;lineWidth&quot;:0,&quot;lineJoin&quot;:&quot;round&quot;,&quot;dashArray&quot;:[0,0]}],&quot;isLocked&quot;:false,&quot;parent&quot;:{&quot;type&quot;:&quot;CHILD&quot;,&quot;parentId&quot;:&quot;68a39f0a-752d-409f-a8f2-30226f1df7f1&quot;,&quot;order&quot;:&quot;5&quot;}},&quot;4bc5de70-2c21-4718-a9d2-55d91f2c2f0b&quot;:{&quot;type&quot;:&quot;FIGURE_OBJECT&quot;,&quot;id&quot;:&quot;4bc5de70-2c21-4718-a9d2-55d91f2c2f0b&quot;,&quot;relativeTransform&quot;:{&quot;translate&quot;:{&quot;x&quot;:-50.96797430703172,&quot;y&quot;:0.01833103718630823},&quot;rotate&quot;:0},&quot;opacity&quot;:1,&quot;path&quot;:{&quot;type&quot;:&quot;RECT&quot;,&quot;size&quot;:{&quot;x&quot;:-18.680510057261408,&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68a39f0a-752d-409f-a8f2-30226f1df7f1&quot;,&quot;order&quot;:&quot;7&quot;}},&quot;0a9a49a7-2646-4949-90a3-c6c5c591bd10&quot;:{&quot;type&quot;:&quot;FIGURE_OBJECT&quot;,&quot;id&quot;:&quot;0a9a49a7-2646-4949-90a3-c6c5c591bd10&quot;,&quot;relativeTransform&quot;:{&quot;translate&quot;:{&quot;x&quot;:-195.116744738087,&quot;y&quot;:-52.01593016241482},&quot;rotate&quot;:0},&quot;opacity&quot;:1,&quot;path&quot;:{&quot;type&quot;:&quot;RECT&quot;,&quot;size&quot;:{&quot;x&quot;:-17.55899024299453,&quot;y&quot;:12.041626439043876},&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29cced40-7bda-4fc6-9f7b-07eac6b8532a&quot;,&quot;order&quot;:&quot;2&quot;}},&quot;299da33c-9d51-48b1-a2e0-2d47d5425117&quot;:{&quot;type&quot;:&quot;FIGURE_OBJECT&quot;,&quot;id&quot;:&quot;299da33c-9d51-48b1-a2e0-2d47d5425117&quot;,&quot;relativeTransform&quot;:{&quot;translate&quot;:{&quot;x&quot;:-244.9225235176717,&quot;y&quot;:-41.92700078930485},&quot;rotate&quot;:0},&quot;opacity&quot;:1,&quot;source&quot;:{&quot;type&quot;:&quot;ASSETS&quot;},&quot;pathStyles&quot;:[{&quot;type&quot;:&quot;FILL&quot;,&quot;fillStyle&quot;:&quot;rgb(0,0,0)&quot;}],&quot;isLocked&quot;:false,&quot;parent&quot;:{&quot;type&quot;:&quot;CHILD&quot;,&quot;parentId&quot;:&quot;29cced40-7bda-4fc6-9f7b-07eac6b8532a&quot;,&quot;order&quot;:&quot;21&quot;}},&quot;2e0b8f46-1869-43ce-b41d-59e112446ec8&quot;:{&quot;type&quot;:&quot;FIGURE_OBJECT&quot;,&quot;id&quot;:&quot;2e0b8f46-1869-43ce-b41d-59e112446ec8&quot;,&quot;relativeTransform&quot;:{&quot;translate&quot;:{&quot;x&quot;:-1.098782716894568,&quot;y&quot;:-10.025425874063599},&quot;rotate&quot;:0},&quot;opacity&quot;:1,&quot;path&quot;:{&quot;type&quot;:&quot;RECT&quot;,&quot;size&quot;:{&quot;x&quot;:-83.99571248163535,&quot;y&quot;:10.96271291270838},&quot;cornerRounding&quot;:{&quot;type&quot;:&quot;ARC_LENGTH&quot;,&quot;global&quot;:0}},&quot;pathStyles&quot;:[{&quot;type&quot;:&quot;FILL&quot;,&quot;fillStyle&quot;:&quot;rgba(187, 32, 78, 1)&quot;},{&quot;type&quot;:&quot;STROKE&quot;,&quot;strokeStyle&quot;:&quot;rgba(107, 21, 25, 1)&quot;,&quot;lineWidth&quot;:0,&quot;lineJoin&quot;:&quot;round&quot;,&quot;dashArray&quot;:[0,0]}],&quot;isLocked&quot;:false,&quot;parent&quot;:{&quot;type&quot;:&quot;CHILD&quot;,&quot;parentId&quot;:&quot;299da33c-9d51-48b1-a2e0-2d47d5425117&quot;,&quot;order&quot;:&quot;2&quot;}},&quot;3f8283f0-4c67-407a-8e7d-b845cb6966af&quot;:{&quot;type&quot;:&quot;FIGURE_OBJECT&quot;,&quot;id&quot;:&quot;3f8283f0-4c67-407a-8e7d-b845cb6966af&quot;,&quot;relativeTransform&quot;:{&quot;translate&quot;:{&quot;x&quot;:-50.43140952636912,&quot;y&quot;:-10.025425874063597},&quot;rotate&quot;:0},&quot;opacity&quot;:1,&quot;path&quot;:{&quot;type&quot;:&quot;RECT&quot;,&quot;size&quot;:{&quot;x&quot;:-15.882246017947026,&quot;y&quot;:10.96271291270838},&quot;cornerRounding&quot;:{&quot;type&quot;:&quot;ARC_LENGTH&quot;,&quot;global&quot;:0}},&quot;pathStyles&quot;:[{&quot;type&quot;:&quot;FILL&quot;,&quot;fillStyle&quot;:&quot;rgba(216, 174, 200, 1)&quot;},{&quot;type&quot;:&quot;STROKE&quot;,&quot;strokeStyle&quot;:&quot;rgba(11, 16, 60, 1)&quot;,&quot;lineWidth&quot;:0,&quot;lineJoin&quot;:&quot;round&quot;,&quot;dashArray&quot;:[0,0]}],&quot;isLocked&quot;:false,&quot;parent&quot;:{&quot;type&quot;:&quot;CHILD&quot;,&quot;parentId&quot;:&quot;299da33c-9d51-48b1-a2e0-2d47d5425117&quot;,&quot;order&quot;:&quot;5&quot;}},&quot;6a3130ca-bd33-4cba-a889-d4cfe7a9997e&quot;:{&quot;type&quot;:&quot;FIGURE_OBJECT&quot;,&quot;id&quot;:&quot;6a3130ca-bd33-4cba-a889-d4cfe7a9997e&quot;,&quot;relativeTransform&quot;:{&quot;translate&quot;:{&quot;x&quot;:57.82957289638317,&quot;y&quot;:5.190549190187418},&quot;rotate&quot;:0},&quot;opacity&quot;:1,&quot;path&quot;:{&quot;type&quot;:&quot;POLY_LINE&quot;,&quot;points&quot;:[{&quot;x&quot;:0,&quot;y&quot;:9.77327350127088},{&quot;x&quot;:0,&quot;y&quot;:-9.77327350127088}],&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9da33c-9d51-48b1-a2e0-2d47d5425117&quot;,&quot;order&quot;:&quot;7&quot;}},&quot;2ad671c8-09bd-41d7-9614-b6438f7aa3bf&quot;:{&quot;type&quot;:&quot;FIGURE_OBJECT&quot;,&quot;id&quot;:&quot;2ad671c8-09bd-41d7-9614-b6438f7aa3bf&quot;,&quot;relativeTransform&quot;:{&quot;translate&quot;:{&quot;x&quot;:-204.4394113304722,&quot;y&quot;:-37.098424691757096},&quot;rotate&quot;:0},&quot;opacity&quot;:1,&quot;path&quot;:{&quot;type&quot;:&quot;POLY_LINE&quot;,&quot;points&quot;:[{&quot;x&quot;:0,&quot;y&quot;:9.411300408631215},{&quot;x&quot;:0,&quot;y&quot;:-9.411300408631215}],&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cced40-7bda-4fc6-9f7b-07eac6b8532a&quot;,&quot;order&quot;:&quot;22&quot;}},&quot;48b92256-3423-4d8e-9953-ef6d03238234&quot;:{&quot;type&quot;:&quot;FIGURE_OBJECT&quot;,&quot;id&quot;:&quot;48b92256-3423-4d8e-9953-ef6d03238234&quot;,&quot;relativeTransform&quot;:{&quot;translate&quot;:{&quot;x&quot;:-272.8137378348189,&quot;y&quot;:-9.654256358035772},&quot;rotate&quot;:0},&quot;opacity&quot;:1,&quot;path&quot;:{&quot;type&quot;:&quot;POLY_LINE&quot;,&quot;points&quot;:[{&quot;x&quot;:-15.292307712083959,&quot;y&quot;:-37.57941492763178},{&quot;x&quot;:15.292307712083959,&quot;y&quot;:37.57941492763178}],&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5&quot;}},&quot;28a30821-370a-4579-8c7e-c90f801e713d&quot;:{&quot;type&quot;:&quot;FIGURE_OBJECT&quot;,&quot;id&quot;:&quot;28a30821-370a-4579-8c7e-c90f801e713d&quot;,&quot;relativeTransform&quot;:{&quot;translate&quot;:{&quot;x&quot;:-283.3109575213691,&quot;y&quot;:-3.1387406905218533},&quot;rotate&quot;:0},&quot;opacity&quot;:1,&quot;path&quot;:{&quot;type&quot;:&quot;POLY_LINE&quot;,&quot;points&quot;:[{&quot;x&quot;:-19.274011731120243,&quot;y&quot;:-44.0949305951457},{&quot;x&quot;:19.274011731120243,&quot;y&quot;:44.0949305951457}],&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7&quot;}},&quot;647ffb41-055a-4644-9150-6ba08ea82083&quot;:{&quot;type&quot;:&quot;FIGURE_OBJECT&quot;,&quot;id&quot;:&quot;647ffb41-055a-4644-9150-6ba08ea82083&quot;,&quot;relativeTransform&quot;:{&quot;translate&quot;:{&quot;x&quot;:59.41529019642408,&quot;y&quot;:55.80827035403251},&quot;rotate&quot;:1.6633706097496874},&quot;opacity&quot;:1,&quot;source&quot;:{&quot;type&quot;:&quot;ASSETS&quot;},&quot;pathStyles&quot;:[{&quot;type&quot;:&quot;FILL&quot;,&quot;fillStyle&quot;:&quot;rgb(0,0,0)&quot;}],&quot;isLocked&quot;:false,&quot;parent&quot;:{&quot;type&quot;:&quot;CHILD&quot;,&quot;parentId&quot;:&quot;29cced40-7bda-4fc6-9f7b-07eac6b8532a&quot;,&quot;order&quot;:&quot;3&quot;}},&quot;0c7337b0-1a73-4ccb-abc5-0bd1b36f8101&quot;:{&quot;type&quot;:&quot;FIGURE_OBJECT&quot;,&quot;id&quot;:&quot;0c7337b0-1a73-4ccb-abc5-0bd1b36f8101&quot;,&quot;relativeTransform&quot;:{&quot;translate&quot;:{&quot;x&quot;:-0.00012607629186732946,&quot;y&quot;:0.00043927970821700505},&quot;rotate&quot;:2.664535259100376e-15},&quot;opacity&quot;:1,&quot;path&quot;:{&quot;type&quot;:&quot;ARC&quot;,&quot;size&quot;:{&quot;x&quot;:-108.6978702848459,&quot;y&quot;:108.69787028484645},&quot;startAngle&quot;:1.522419981228274,&quot;sweepAngle&quot;:3.372811925065065},&quot;pathStyles&quot;:[{&quot;type&quot;:&quot;FILL&quot;,&quot;fillStyle&quot;:&quot;rgba(0,0,0,0)&quot;},{&quot;type&quot;:&quot;STROKE&quot;,&quot;strokeStyle&quot;:&quot;rgba(120, 122, 122, 1)&quot;,&quot;lineWidth&quot;:11.851289822212793,&quot;lineJoin&quot;:&quot;round&quot;}],&quot;isLocked&quot;:false,&quot;parent&quot;:{&quot;type&quot;:&quot;CHILD&quot;,&quot;parentId&quot;:&quot;647ffb41-055a-4644-9150-6ba08ea82083&quot;,&quot;order&quot;:&quot;1&quot;}},&quot;6bb2b0ca-04be-4f8c-b858-045748396cc7&quot;:{&quot;type&quot;:&quot;FIGURE_OBJECT&quot;,&quot;id&quot;:&quot;6bb2b0ca-04be-4f8c-b858-045748396cc7&quot;,&quot;relativeTransform&quot;:{&quot;translate&quot;:{&quot;x&quot;:-0.00036042314567193904,&quot;y&quot;:-0.00037235659307888294},&quot;rotate&quot;:2.664535259100376e-15},&quot;opacity&quot;:1,&quot;path&quot;:{&quot;type&quot;:&quot;ARC&quot;,&quot;size&quot;:{&quot;x&quot;:-108.69787028484598,&quot;y&quot;:108.6978702848464},&quot;startAngle&quot;:-1.4378527244807655,&quot;sweepAngle&quot;:0.2177353515795104},&quot;pathStyles&quot;:[{&quot;type&quot;:&quot;FILL&quot;,&quot;fillStyle&quot;:&quot;rgba(0,0,0,0)&quot;},{&quot;type&quot;:&quot;STROKE&quot;,&quot;strokeStyle&quot;:&quot;rgba(163, 207, 163, 1)&quot;,&quot;lineWidth&quot;:11.851289822212792,&quot;lineJoin&quot;:&quot;round&quot;}],&quot;isLocked&quot;:false,&quot;parent&quot;:{&quot;type&quot;:&quot;CHILD&quot;,&quot;parentId&quot;:&quot;647ffb41-055a-4644-9150-6ba08ea82083&quot;,&quot;order&quot;:&quot;2&quot;}},&quot;41bb8359-3793-4a95-881b-dba5b7ce8574&quot;:{&quot;type&quot;:&quot;FIGURE_OBJECT&quot;,&quot;id&quot;:&quot;41bb8359-3793-4a95-881b-dba5b7ce8574&quot;,&quot;relativeTransform&quot;:{&quot;translate&quot;:{&quot;x&quot;:-0.00005005329484809009,&quot;y&quot;:-0.00007176249243926047},&quot;rotate&quot;:2.664535259100376e-15},&quot;opacity&quot;:1,&quot;path&quot;:{&quot;type&quot;:&quot;ARC&quot;,&quot;size&quot;:{&quot;x&quot;:-108.6978702848458,&quot;y&quot;:108.69787028484654},&quot;startAngle&quot;:-0.14847426360723823,&quot;sweepAngle&quot;:0.276849932291271},&quot;pathStyles&quot;:[{&quot;type&quot;:&quot;FILL&quot;,&quot;fillStyle&quot;:&quot;rgba(0,0,0,0)&quot;},{&quot;type&quot;:&quot;STROKE&quot;,&quot;strokeStyle&quot;:&quot;rgba(242, 179, 66, 1)&quot;,&quot;lineWidth&quot;:11.851289822212792,&quot;lineJoin&quot;:&quot;round&quot;}],&quot;isLocked&quot;:false,&quot;parent&quot;:{&quot;type&quot;:&quot;CHILD&quot;,&quot;parentId&quot;:&quot;647ffb41-055a-4644-9150-6ba08ea82083&quot;,&quot;order&quot;:&quot;3&quot;}},&quot;c0ef2802-9104-46b3-9ee6-bf4d64c69cbc&quot;:{&quot;type&quot;:&quot;FIGURE_OBJECT&quot;,&quot;id&quot;:&quot;c0ef2802-9104-46b3-9ee6-bf4d64c69cbc&quot;,&quot;relativeTransform&quot;:{&quot;translate&quot;:{&quot;x&quot;:-0.00012607629137352573,&quot;y&quot;:0.000439279707394023},&quot;rotate&quot;:2.664535259100376e-15},&quot;opacity&quot;:1,&quot;path&quot;:{&quot;type&quot;:&quot;ARC&quot;,&quot;size&quot;:{&quot;x&quot;:-108.6978702848458,&quot;y&quot;:108.69787028484657},&quot;startAngle&quot;:1.3014750308128296,&quot;sweepAngle&quot;:0.2551602710514611},&quot;pathStyles&quot;:[{&quot;type&quot;:&quot;FILL&quot;,&quot;fillStyle&quot;:&quot;rgba(0,0,0,0)&quot;},{&quot;type&quot;:&quot;STROKE&quot;,&quot;strokeStyle&quot;:&quot;rgba(216, 174, 200, 1)&quot;,&quot;lineWidth&quot;:11.851289822212793,&quot;lineJoin&quot;:&quot;round&quot;}],&quot;isLocked&quot;:false,&quot;parent&quot;:{&quot;type&quot;:&quot;CHILD&quot;,&quot;parentId&quot;:&quot;647ffb41-055a-4644-9150-6ba08ea82083&quot;,&quot;order&quot;:&quot;5&quot;}},&quot;e8525988-27c5-424f-8030-45b40e5ca4a9&quot;:{&quot;type&quot;:&quot;FIGURE_OBJECT&quot;,&quot;id&quot;:&quot;e8525988-27c5-424f-8030-45b40e5ca4a9&quot;,&quot;relativeTransform&quot;:{&quot;translate&quot;:{&quot;x&quot;:-0.00012607629137352573,&quot;y&quot;:0.000439279707394023},&quot;rotate&quot;:2.664535259100376e-15},&quot;opacity&quot;:1,&quot;path&quot;:{&quot;type&quot;:&quot;ARC&quot;,&quot;size&quot;:{&quot;x&quot;:-108.6978702848458,&quot;y&quot;:108.69787028484656},&quot;startAngle&quot;:0.11626942144938479,&quot;sweepAngle&quot;:1.2228864053729263},&quot;pathStyles&quot;:[{&quot;type&quot;:&quot;FILL&quot;,&quot;fillStyle&quot;:&quot;rgba(0,0,0,0)&quot;},{&quot;type&quot;:&quot;STROKE&quot;,&quot;strokeStyle&quot;:&quot;rgba(187, 32, 78, 1)&quot;,&quot;lineWidth&quot;:11.851289822212792,&quot;lineJoin&quot;:&quot;round&quot;}],&quot;isLocked&quot;:false,&quot;parent&quot;:{&quot;type&quot;:&quot;CHILD&quot;,&quot;parentId&quot;:&quot;647ffb41-055a-4644-9150-6ba08ea82083&quot;,&quot;order&quot;:&quot;6&quot;}},&quot;6764cc87-5db5-4464-8a38-12c9348267ae&quot;:{&quot;type&quot;:&quot;FIGURE_OBJECT&quot;,&quot;id&quot;:&quot;6764cc87-5db5-4464-8a38-12c9348267ae&quot;,&quot;relativeTransform&quot;:{&quot;translate&quot;:{&quot;x&quot;:0.00036042314583656447,&quot;y&quot;:-0.0004392797080523796},&quot;rotate&quot;:2.664535259100376e-15},&quot;opacity&quot;:1,&quot;path&quot;:{&quot;type&quot;:&quot;ARC&quot;,&quot;size&quot;:{&quot;x&quot;:-108.6978702848458,&quot;y&quot;:108.69787028484656},&quot;startAngle&quot;:-1.2140996746224726,&quot;sweepAngle&quot;:1.0656254110152368},&quot;pathStyles&quot;:[{&quot;type&quot;:&quot;FILL&quot;,&quot;fillStyle&quot;:&quot;rgba(0,0,0,0)&quot;},{&quot;type&quot;:&quot;STROKE&quot;,&quot;strokeStyle&quot;:&quot;rgba(25, 77, 155, 1)&quot;,&quot;lineWidth&quot;:11.851289822212792,&quot;lineJoin&quot;:&quot;round&quot;}],&quot;isLocked&quot;:false,&quot;parent&quot;:{&quot;type&quot;:&quot;CHILD&quot;,&quot;parentId&quot;:&quot;647ffb41-055a-4644-9150-6ba08ea82083&quot;,&quot;order&quot;:&quot;7&quot;}},&quot;1f09090c-4d23-4cf9-a362-495ae31d9b46&quot;:{&quot;type&quot;:&quot;FIGURE_OBJECT&quot;,&quot;id&quot;:&quot;1f09090c-4d23-4cf9-a362-495ae31d9b46&quot;,&quot;relativeTransform&quot;:{&quot;translate&quot;:{&quot;x&quot;:-79.61461180975448,&quot;y&quot;:63.77619714803405},&quot;rotate&quot;:0},&quot;opacity&quot;:1,&quot;path&quot;:{&quot;type&quot;:&quot;POLY_LINE&quot;,&quot;points&quot;:[{&quot;x&quot;:-62.82142582149799,&quot;y&quot;:0},{&quot;x&quot;:62.82142582149799,&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35&quot;}},&quot;aca14f75-1786-42c8-b7a7-8680fdbc229c&quot;:{&quot;type&quot;:&quot;FIGURE_OBJECT&quot;,&quot;id&quot;:&quot;aca14f75-1786-42c8-b7a7-8680fdbc229c&quot;,&quot;relativeTransform&quot;:{&quot;translate&quot;:{&quot;x&quot;:289.3996423626069,&quot;y&quot;:71.26057722041638},&quot;rotate&quot;:0},&quot;opacity&quot;:1,&quot;source&quot;:{&quot;id&quot;:&quot;5ee3e386801d3900ae610196&quot;,&quot;type&quot;:&quot;ASSETS&quot;},&quot;pathStyles&quot;:[{&quot;type&quot;:&quot;FILL&quot;,&quot;fillStyle&quot;:&quot;rgb(0,0,0)&quot;}],&quot;isLocked&quot;:false,&quot;parent&quot;:{&quot;type&quot;:&quot;CHILD&quot;,&quot;parentId&quot;:&quot;29cced40-7bda-4fc6-9f7b-07eac6b8532a&quot;,&quot;order&quot;:&quot;4&quot;}},&quot;6e82e7ba-17a6-490b-9cc7-59d775472ff9&quot;:{&quot;type&quot;:&quot;FIGURE_OBJECT&quot;,&quot;id&quot;:&quot;6e82e7ba-17a6-490b-9cc7-59d775472ff9&quot;,&quot;name&quot;:&quot;Petri dish&quot;,&quot;relativeTransform&quot;:{&quot;translate&quot;:{&quot;x&quot;:-0.21207501149288413,&quot;y&quot;:3.239535964804221e-14},&quot;rotate&quot;:0,&quot;skewX&quot;:0,&quot;scale&quot;:{&quot;x&quot;:0.3507108885563849,&quot;y&quot;:0.3507108885563848}},&quot;opacity&quot;:1,&quot;image&quot;:{&quot;url&quot;:&quot;https://icons.biorender.com/biorender/5ee274bf88e8df0028d0e36e/petri-dish-2.png&quot;,&quot;fallbackUrl&quot;:&quot;https://res.cloudinary.com/dlcjuc3ej/image/upload/v1591899318/jcfbo0w7apy62fyf4w2i.svg#/keystone/api/icons/5ee274bf88e8df0028d0e36e/petri-dish-2.svg&quot;,&quot;size&quot;:{&quot;x&quot;:325,&quot;y&quot;:243},&quot;isPremium&quot;:false},&quot;source&quot;:{&quot;id&quot;:&quot;5ee0f3bac4e9c30027d95cee&quot;,&quot;type&quot;:&quot;ASSETS&quot;},&quot;pathStyles&quot;:[{&quot;type&quot;:&quot;FILL&quot;,&quot;fillStyle&quot;:&quot;rgb(0,0,0)&quot;}],&quot;isLocked&quot;:false,&quot;parent&quot;:{&quot;type&quot;:&quot;CHILD&quot;,&quot;parentId&quot;:&quot;aca14f75-1786-42c8-b7a7-8680fdbc229c&quot;,&quot;order&quot;:&quot;2&quot;}},&quot;a211fc0b-27e5-4bde-89ad-9bd87ae5f5dd&quot;:{&quot;type&quot;:&quot;FIGURE_OBJECT&quot;,&quot;id&quot;:&quot;a211fc0b-27e5-4bde-89ad-9bd87ae5f5dd&quot;,&quot;name&quot;:&quot;Petri dish (streak plate, streak only)&quot;,&quot;relativeTransform&quot;:{&quot;translate&quot;:{&quot;x&quot;:1.3575912950508233,&quot;y&quot;:-2.361981783615092},&quot;rotate&quot;:0,&quot;skewX&quot;:0,&quot;scale&quot;:{&quot;x&quot;:0.33641568136659344,&quot;y&quot;:0.14818170720722237}},&quot;opacity&quot;:1,&quot;image&quot;:{&quot;url&quot;:&quot;https://icons.biorender.com/biorender/5d3a0ec4b97f39000480a60c/petri-dish-streak-plate-streak-only.png&quot;,&quot;fallbackUrl&quot;:&quot;https://res.cloudinary.com/dlcjuc3ej/image/upload/v1564085951/liue7ejezt6wx6lf9466.svg#/keystone/api/icons/5d3a0ec4b97f39000480a60c/petri-dish-streak-plate-streak-only.svg&quot;,&quot;size&quot;:{&quot;x&quot;:332,&quot;y&quot;:341},&quot;isPremium&quot;:false},&quot;source&quot;:{&quot;id&quot;:&quot;5d3a0e8bb97f39000480a606&quot;,&quot;type&quot;:&quot;ASSETS&quot;},&quot;pathStyles&quot;:[{&quot;type&quot;:&quot;FILL&quot;,&quot;fillStyle&quot;:&quot;rgb(0,0,0)&quot;}],&quot;isLocked&quot;:false,&quot;parent&quot;:{&quot;type&quot;:&quot;CHILD&quot;,&quot;parentId&quot;:&quot;aca14f75-1786-42c8-b7a7-8680fdbc229c&quot;,&quot;order&quot;:&quot;5&quot;}},&quot;74eabf7c-d6e6-44c9-8d27-98b793c7537b&quot;:{&quot;type&quot;:&quot;FIGURE_OBJECT&quot;,&quot;id&quot;:&quot;74eabf7c-d6e6-44c9-8d27-98b793c7537b&quot;,&quot;relativeTransform&quot;:{&quot;translate&quot;:{&quot;x&quot;:-149.76866307563662,&quot;y&quot;:-37.2425465060881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45&quot;}},&quot;1dccc092-2da5-4ae8-835e-c7e8612c340f&quot;:{&quot;type&quot;:&quot;FIGURE_OBJECT&quot;,&quot;id&quot;:&quot;1dccc092-2da5-4ae8-835e-c7e8612c340f&quot;,&quot;relativeTransform&quot;:{&quot;translate&quot;:{&quot;x&quot;:-243.5653026789815,&quot;y&quot;:-66.7948952961697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quot;}},&quot;7cfdee84-abbe-4459-a2d6-5db32bf1c0f5&quot;:{&quot;type&quot;:&quot;FIGURE_OBJECT&quot;,&quot;id&quot;:&quot;7cfdee84-abbe-4459-a2d6-5db32bf1c0f5&quot;,&quot;relativeTransform&quot;:{&quot;translate&quot;:{&quot;x&quot;:-11.880805004039315,&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1&quot;}},&quot;d860a921-90ed-42f3-84eb-945e33ae419d&quot;:{&quot;type&quot;:&quot;FIGURE_OBJECT&quot;,&quot;id&quot;:&quot;d860a921-90ed-42f3-84eb-945e33ae419d&quot;,&quot;relativeTransform&quot;:{&quot;translate&quot;:{&quot;x&quot;:128.5647549401496,&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2&quot;}},&quot;06036b77-6582-42b1-a2f1-5bfc0a9c958c&quot;:{&quot;type&quot;:&quot;FIGURE_OBJECT&quot;,&quot;id&quot;:&quot;06036b77-6582-42b1-a2f1-5bfc0a9c958c&quot;,&quot;relativeTransform&quot;:{&quot;translate&quot;:{&quot;x&quot;:-456.6899146680975,&quot;y&quot;:175.1961266058389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48]}],&quot;text&quot;:&quot;Linear Vector &amp; DNA inserts with overlapping ends&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74.14676506617468,&quot;y&quot;:35.88743997477059},&quot;targetSize&quot;:{&quot;x&quot;:174.14676506617468,&quot;y&quot;:35.88743997477059},&quot;format&quot;:&quot;BETTER_TEXT&quot;,&quot;verticalAlign&quot;:&quot;TOP&quot;},&quot;isLocked&quot;:false,&quot;parent&quot;:{&quot;type&quot;:&quot;CHILD&quot;,&quot;parentId&quot;:&quot;29cced40-7bda-4fc6-9f7b-07eac6b8532a&quot;,&quot;order&quot;:&quot;55&quot;}},&quot;d954af2b-336c-4d85-adf1-7435e5ec55ca&quot;:{&quot;type&quot;:&quot;FIGURE_OBJECT&quot;,&quot;id&quot;:&quot;d954af2b-336c-4d85-adf1-7435e5ec55ca&quot;,&quot;relativeTransform&quot;:{&quot;translate&quot;:{&quot;x&quot;:-559.8544490613882,&quot;y&quot;:169.804671114888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57&quot;}},&quot;24b92b24-92f9-44f4-9a65-c16f287891c4&quot;:{&quot;type&quot;:&quot;FIGURE_OBJECT&quot;,&quot;id&quot;:&quot;24b92b24-92f9-44f4-9a65-c16f287891c4&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1&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d954af2b-336c-4d85-adf1-7435e5ec55ca&quot;,&quot;order&quot;:&quot;5&quot;}},&quot;6344eb1d-41ef-4782-aceb-053d814fe175&quot;:{&quot;type&quot;:&quot;FIGURE_OBJECT&quot;,&quot;id&quot;:&quot;6344eb1d-41ef-4782-aceb-053d814fe175&quot;,&quot;relativeTransform&quot;:{&quot;translate&quot;:{&quot;x&quot;:-197.47835750350575,&quot;y&quot;:148.76746496396615},&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4]}],&quot;text&quot;:&quot;Gibson assembly&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08.50002112111382,&quot;y&quot;:17.3572258324761},&quot;targetSize&quot;:{&quot;x&quot;:108.50002112111382,&quot;y&quot;:17.3572258324761},&quot;format&quot;:&quot;BETTER_TEXT&quot;,&quot;verticalAlign&quot;:&quot;TOP&quot;},&quot;isLocked&quot;:false,&quot;parent&quot;:{&quot;type&quot;:&quot;CHILD&quot;,&quot;parentId&quot;:&quot;29cced40-7bda-4fc6-9f7b-07eac6b8532a&quot;,&quot;order&quot;:&quot;6&quot;}},&quot;76097210-6002-46d1-b228-a8df7e15b302&quot;:{&quot;type&quot;:&quot;FIGURE_OBJECT&quot;,&quot;id&quot;:&quot;76097210-6002-46d1-b228-a8df7e15b302&quot;,&quot;relativeTransform&quot;:{&quot;translate&quot;:{&quot;x&quot;:-263.4469905839185,&quot;y&quot;:148.08628555650878},&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2&quot;}},&quot;d4a5efed-d705-4758-b4c3-a188df423d35&quot;:{&quot;type&quot;:&quot;FIGURE_OBJECT&quot;,&quot;id&quot;:&quot;d4a5efed-d705-4758-b4c3-a188df423d35&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2&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76097210-6002-46d1-b228-a8df7e15b302&quot;,&quot;order&quot;:&quot;5&quot;}},&quot;65dac397-1a09-4148-8ad8-41e8c5902c12&quot;:{&quot;type&quot;:&quot;FIGURE_OBJECT&quot;,&quot;id&quot;:&quot;65dac397-1a09-4148-8ad8-41e8c5902c12&quot;,&quot;relativeTransform&quot;:{&quot;translate&quot;:{&quot;x&quot;:65.94613362648353,&quot;y&quot;:149.45290927662782},&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7]}],&quot;text&quot;:&quot;Transformed vector&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23.72631023507851,&quot;y&quot;:18.331391948266653},&quot;targetSize&quot;:{&quot;x&quot;:123.72631023507851,&quot;y&quot;:18.331391948266653},&quot;format&quot;:&quot;BETTER_TEXT&quot;,&quot;verticalAlign&quot;:&quot;TOP&quot;},&quot;isLocked&quot;:false,&quot;parent&quot;:{&quot;type&quot;:&quot;CHILD&quot;,&quot;parentId&quot;:&quot;29cced40-7bda-4fc6-9f7b-07eac6b8532a&quot;,&quot;order&quot;:&quot;65&quot;}},&quot;417511ea-4676-414c-a496-a621cf7ba9f4&quot;:{&quot;type&quot;:&quot;FIGURE_OBJECT&quot;,&quot;id&quot;:&quot;417511ea-4676-414c-a496-a621cf7ba9f4&quot;,&quot;relativeTransform&quot;:{&quot;translate&quot;:{&quot;x&quot;:-6.7762142702456,&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7&quot;}},&quot;280acb7e-b25d-4f76-8241-c283a1c09caa&quot;:{&quot;type&quot;:&quot;FIGURE_OBJECT&quot;,&quot;id&quot;:&quot;280acb7e-b25d-4f76-8241-c283a1c09caa&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3&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417511ea-4676-414c-a496-a621cf7ba9f4&quot;,&quot;order&quot;:&quot;5&quot;}},&quot;d70b45b7-24e5-4926-8fe1-54f861a9b861&quot;:{&quot;type&quot;:&quot;FIGURE_OBJECT&quot;,&quot;id&quot;:&quot;d70b45b7-24e5-4926-8fe1-54f861a9b861&quot;,&quot;relativeTransform&quot;:{&quot;translate&quot;:{&quot;x&quot;:297.5623000925595,&quot;y&quot;:146.8003158160573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23]}],&quot;text&quot;:&quot;Bacterial transformation&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51.52093953779288,&quot;y&quot;:15.926816076145139},&quot;targetSize&quot;:{&quot;x&quot;:151.52093953779288,&quot;y&quot;:15.926816076145139},&quot;format&quot;:&quot;BETTER_TEXT&quot;,&quot;verticalAlign&quot;:&quot;TOP&quot;},&quot;isLocked&quot;:false,&quot;parent&quot;:{&quot;type&quot;:&quot;CHILD&quot;,&quot;parentId&quot;:&quot;29cced40-7bda-4fc6-9f7b-07eac6b8532a&quot;,&quot;order&quot;:&quot;7&quot;}},&quot;f1dc5498-54cd-401d-b39a-dedeee7d64d8&quot;:{&quot;type&quot;:&quot;FIGURE_OBJECT&quot;,&quot;id&quot;:&quot;f1dc5498-54cd-401d-b39a-dedeee7d64d8&quot;,&quot;relativeTransform&quot;:{&quot;translate&quot;:{&quot;x&quot;:207.6798120874192,&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71&quot;}},&quot;459dfe4b-f9d6-4013-9423-61ee370a5a80&quot;:{&quot;type&quot;:&quot;FIGURE_OBJECT&quot;,&quot;id&quot;:&quot;459dfe4b-f9d6-4013-9423-61ee370a5a80&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4&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f1dc5498-54cd-401d-b39a-dedeee7d64d8&quot;,&quot;order&quot;:&quot;5&quot;}},&quot;8cbd4f92-372c-4166-b342-adddc0d018ea&quot;:{&quot;type&quot;:&quot;FIGURE_OBJECT&quot;,&quot;id&quot;:&quot;8cbd4f92-372c-4166-b342-adddc0d018ea&quot;,&quot;relativeTransform&quot;:{&quot;translate&quot;:{&quot;x&quot;:-474.67335757857205,&quot;y&quot;:-17.659888480463596},&quot;rotate&quot;:-2.443460952792061e-16},&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53784492985375,&quot;y&quot;:17.2076897440262},&quot;targetSize&quot;:{&quot;x&quot;:48.53784492985375,&quot;y&quot;:17.2076897440262},&quot;format&quot;:&quot;BETTER_TEXT&quot;,&quot;verticalAlign&quot;:&quot;TOP&quot;},&quot;isLocked&quot;:false,&quot;parent&quot;:{&quot;type&quot;:&quot;CHILD&quot;,&quot;parentId&quot;:&quot;29cced40-7bda-4fc6-9f7b-07eac6b8532a&quot;,&quot;order&quot;:&quot;72&quot;}},&quot;80bee546-f5bc-47df-9e10-bf9676ed2cf1&quot;:{&quot;type&quot;:&quot;FIGURE_OBJECT&quot;,&quot;id&quot;:&quot;80bee546-f5bc-47df-9e10-bf9676ed2cf1&quot;,&quot;relativeTransform&quot;:{&quot;translate&quot;:{&quot;x&quot;:-471.0442898475747,&quot;y&quot;:92.0419350996494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13]}],&quot;text&quot;:&quot;Linear Vector &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86.87354223351893,&quot;y&quot;:15.926816076145139},&quot;targetSize&quot;:{&quot;x&quot;:86.87354223351893,&quot;y&quot;:15.926816076145139},&quot;format&quot;:&quot;BETTER_TEXT&quot;,&quot;verticalAlign&quot;:&quot;TOP&quot;},&quot;isLocked&quot;:false,&quot;parent&quot;:{&quot;type&quot;:&quot;CHILD&quot;,&quot;parentId&quot;:&quot;29cced40-7bda-4fc6-9f7b-07eac6b8532a&quot;,&quot;order&quot;:&quot;75&quot;}},&quot;784ada8d-60f6-45be-bc6d-fed33ae1e20d&quot;:{&quot;type&quot;:&quot;FIGURE_OBJECT&quot;,&quot;id&quot;:&quot;784ada8d-60f6-45be-bc6d-fed33ae1e20d&quot;,&quot;relativeTransform&quot;:{&quot;translate&quot;:{&quot;x&quot;:-366.9267419211311,&quot;y&quot;:-10.906231162221479},&quot;rotate&quot;:0},&quot;opacity&quot;:1,&quot;path&quot;:{&quot;type&quot;:&quot;POLY_LINE&quot;,&quot;points&quot;:[{&quot;x&quot;:-44.97410130853626,&quot;y&quot;:11.453008104989252},{&quot;x&quot;:-28.144463404675502,&quot;y&quot;:-11.45300810498917},{&quot;x&quot;:44.97410130853626,&quot;y&quot;:-11.45300810498917}],&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77&quot;}},&quot;fadf45c7-8cb2-4bd2-aecd-a772c2006c0a&quot;:{&quot;type&quot;:&quot;FIGURE_OBJECT&quot;,&quot;id&quot;:&quot;fadf45c7-8cb2-4bd2-aecd-a772c2006c0a&quot;,&quot;relativeTransform&quot;:{&quot;translate&quot;:{&quot;x&quot;:-365.5718461680448,&quot;y&quot;:-66.0191660555462},&quot;rotate&quot;:3.141592653589793},&quot;opacity&quot;:1,&quot;path&quot;:{&quot;type&quot;:&quot;POLY_LINE&quot;,&quot;points&quot;:[{&quot;x&quot;:44.884663487318115,&quot;y&quot;:14.598570029231793},{&quot;x&quot;:28.233901225893653,&quot;y&quot;:-14.598570029231874},{&quot;x&quot;:-44.884663487318115,&quot;y&quot;:-14.598570029231874}],&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quot;}},&quot;ab086325-014c-4084-a71d-4a6ab10cce7c&quot;:{&quot;type&quot;:&quot;FIGURE_OBJECT&quot;,&quot;id&quot;:&quot;ab086325-014c-4084-a71d-4a6ab10cce7c&quot;,&quot;relativeTransform&quot;:{&quot;translate&quot;:{&quot;x&quot;:-341.31609016493326,&quot;y&quot;:78.06732816461238},&quot;rotate&quot;:0},&quot;opacity&quot;:1,&quot;path&quot;:{&quot;type&quot;:&quot;POLY_LINE&quot;,&quot;points&quot;:[{&quot;x&quot;:-64.79318358249954,&quot;y&quot;:17.316399049747133},{&quot;x&quot;:-13.3930044276675,&quot;y&quot;:-9.469609805587867},{&quot;x&quot;:64.79318358249954,&quot;y&quot;:-16.70907165838111}],&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Smoothing&quot;:{&quot;type&quot;:&quot;CATMULL_SMOOTHING&quot;,&quot;smoothing&quot;:0.2},&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5&quot;}},&quot;2b205da9-6605-4235-b259-d052332e7c3f&quot;:{&quot;type&quot;:&quot;FIGURE_OBJECT&quot;,&quot;id&quot;:&quot;2b205da9-6605-4235-b259-d052332e7c3f&quot;,&quot;relativeTransform&quot;:{&quot;translate&quot;:{&quot;x&quot;:168.70399736435078,&quot;y&quot;:64.74786018921478},&quot;rotate&quot;:0},&quot;opacity&quot;:1,&quot;path&quot;:{&quot;type&quot;:&quot;POLY_LINE&quot;,&quot;points&quot;:[{&quot;x&quot;:-46.6997754129214,&quot;y&quot;:0},{&quot;x&quot;:46.6997754129214,&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9&quot;}},&quot;c2263267-a2c2-4ab8-946c-309523bb8b1d&quot;:{&quot;type&quot;:&quot;FIGURE_OBJECT&quot;,&quot;id&quot;:&quot;c2263267-a2c2-4ab8-946c-309523bb8b1d&quot;,&quot;relativeTransform&quot;:{&quot;translate&quot;:{&quot;x&quot;:36.38908713781876,&quot;y&quot;:-207.63078506367913},&quot;rotate&quot;:0},&quot;opacity&quot;:1,&quot;pathStyles&quot;:[{&quot;type&quot;:&quot;FILL&quot;,&quot;fillStyle&quot;:&quot;rgba(23,56,98,1)&quot;}],&quot;text&quot;:{&quot;textData&quot;:{&quot;lineSpacing&quot;:&quot;normal&quot;,&quot;alignment&quot;:&quot;left&quot;,&quot;lines&quot;:[{&quot;runs&quot;:[{&quot;style&quot;:{&quot;fontFamily&quot;:&quot;Roboto&quot;,&quot;fontSize&quot;:54.80479647071682,&quot;color&quot;:&quot;rgba(23,56,98,1)&quot;,&quot;fontWeight&quot;:&quot;normal&quot;,&quot;fontStyle&quot;:&quot;normal&quot;,&quot;decoration&quot;:&quot;none&quot;,&quot;script&quot;:&quot;none&quot;},&quot;range&quot;:[0,23]}],&quot;text&quot;:&quot;Gibson Assembly Protocol&quot;,&quot;baseStyle&quot;:{&quot;fontFamily&quot;:&quot;Roboto&quot;,&quot;fontSize&quot;:54.80479647071682,&quot;color&quot;:&quot;rgba(23,56,98,1)&quot;,&quot;fontWeight&quot;:&quot;normal&quot;,&quot;fontStyle&quot;:&quot;normal&quot;,&quot;decoration&quot;:&quot;none&quot;,&quot;script&quot;:&quot;none&quot;}}],&quot;verticalAlign&quot;:&quot;TOP&quot;},&quot;size&quot;:{&quot;x&quot;:651.9330847090423,&quot;y&quot;:65.64857361754382},&quot;targetSize&quot;:{&quot;x&quot;:651.9330847090423,&quot;y&quot;:65.64857361754382},&quot;format&quot;:&quot;BETTER_TEXT&quot;,&quot;verticalAlign&quot;:&quot;TOP&quot;},&quot;isLocked&quot;:false,&quot;parent&quot;:{&quot;type&quot;:&quot;CHILD&quot;,&quot;parentId&quot;:&quot;29cced40-7bda-4fc6-9f7b-07eac6b8532a&quot;,&quot;order&quot;:&quot;95&quot;}},&quot;de3b1bbc-ce63-4c07-877d-a672e8c40994&quot;:{&quot;id&quot;:&quot;de3b1bbc-ce63-4c07-877d-a672e8c40994&quot;,&quot;type&quot;:&quot;FIGURE_OBJECT&quot;,&quot;relativeTransform&quot;:{&quot;translate&quot;:{&quot;x&quot;:-71.7000078022478,&quot;y&quot;:-289.90000016391275},&quot;rotate&quot;:0,&quot;skewX&quot;:0,&quot;scale&quot;:{&quot;x&quot;:1,&quot;y&quot;:1}},&quot;text&quot;:{&quot;textData&quot;:{&quot;lineSpacing&quot;:&quot;normal&quot;,&quot;alignment&quot;:&quot;left&quot;,&quot;verticalAlign&quot;:&quot;TOP&quot;,&quot;lines&quot;:[{&quot;runs&quot;:[{&quot;style&quot;:{&quot;fontFamily&quot;:&quot;Helvetica&quot;,&quot;fontSize&quot;:33.33333333333333,&quot;color&quot;:&quot;rgba(23,23,23,1)&quot;,&quot;fontWeight&quot;:&quot;normal&quot;,&quot;fontStyle&quot;:&quot;normal&quot;,&quot;decoration&quot;:&quot;none&quot;,&quot;script&quot;:&quot;none&quot;},&quot;range&quot;:[0,35]},{&quot;style&quot;:{&quot;fontFamily&quot;:&quot;Helvetica&quot;,&quot;fontSize&quot;:33.33333333333333,&quot;color&quot;:&quot;rgba(23,23,23,1)&quot;,&quot;fontWeight&quot;:&quot;normal&quot;,&quot;fontStyle&quot;:&quot;italic&quot;,&quot;decoration&quot;:&quot;none&quot;,&quot;script&quot;:&quot;none&quot;},&quot;range&quot;:[36,45]}],&quot;text&quot;:&quot;Cartoon of intestine development in C. elegans&quot;}],&quot;_lastCaretLocation&quot;:{&quot;lineIndex&quot;:0,&quot;runIndex&quot;:1,&quot;charIndex&quot;:36}},&quot;format&quot;:&quot;BETTER_TEXT&quot;,&quot;size&quot;:{&quot;x&quot;:805.5999843955045,&quot;y&quot;:68.00000032782555},&quot;targetSize&quot;:{&quot;x&quot;:805.5999843955045,&quot;y&quot;:68.00000032782555}},&quot;parent&quot;:{&quot;type&quot;:&quot;CHILD&quot;,&quot;parentId&quot;:&quot;8d66bcd9-60d2-4dd8-aba5-9d5f60c2de80&quot;,&quot;order&quot;:&quot;7&quot;}},&quot;eca539bc-f27b-40d2-ad26-30cd36c490f8&quot;:{&quot;type&quot;:&quot;FIGURE_OBJECT&quot;,&quot;id&quot;:&quot;eca539bc-f27b-40d2-ad26-30cd36c490f8&quot;,&quot;relativeTransform&quot;:{&quot;translate&quot;:{&quot;x&quot;:-238.70000000000005,&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7&quot;},&quot;layout&quot;:{&quot;sizeRatio&quot;:{&quot;x&quot;:0.88,&quot;y&quot;:0.88},&quot;keepAspectRatio&quot;:false}},&quot;b53d71c8-9b10-4b19-beba-d19932474000&quot;:{&quot;id&quot;:&quot;b53d71c8-9b10-4b19-beba-d19932474000&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7]}],&quot;text&quot;:&quot;Sequence&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eca539bc-f27b-40d2-ad26-30cd36c490f8&quot;,&quot;order&quot;:&quot;5&quot;}},&quot;c20ee9e7-514f-4ca3-8d5a-b586e4211488&quot;:{&quot;type&quot;:&quot;FIGURE_OBJECT&quot;,&quot;id&quot;:&quot;c20ee9e7-514f-4ca3-8d5a-b586e4211488&quot;,&quot;relativeTransform&quot;:{&quot;translate&quot;:{&quot;x&quot;:254.19999999999993,&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8&quot;},&quot;layout&quot;:{&quot;sizeRatio&quot;:{&quot;x&quot;:0.88,&quot;y&quot;:0.88},&quot;keepAspectRatio&quot;:false}},&quot;64a3f307-5b78-45cc-8029-e20ed035ef7e&quot;:{&quot;id&quot;:&quot;64a3f307-5b78-45cc-8029-e20ed035ef7e&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13]}],&quot;text&quot;:&quot;Hydrophobicity&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c20ee9e7-514f-4ca3-8d5a-b586e4211488&quot;,&quot;order&quot;:&quot;5&quot;}}}}"/>
    <we:property name="66a2d8ff575681fe4be39975_1722024807672"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46.939088882427036},&quot;rotate&quot;:0,&quot;skewX&quot;:0,&quot;scale&quot;:{&quot;x&quot;:1,&quot;y&quot;:1}},&quot;text&quot;:{&quot;textData&quot;:{&quot;lineSpacing&quot;:&quot;normal&quot;,&quot;alignment&quot;:&quot;center&quot;,&quot;verticalAlign&quot;:&quot;CENTER&quot;,&quot;lines&quot;:[{&quot;runs&quot;:[{&quot;style&quot;:{&quot;fontFamily&quot;:&quot;Helvetica&quot;,&quot;fontSize&quot;:8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424.94921875,&quot;y&quot;:258.8133333333333},&quot;targetSize&quot;:{&quot;x&quot;:120,&quot;y&quot;:24.24}},&quot;parent&quot;:{&quot;type&quot;:&quot;CHILD&quot;,&quot;parentId&quot;:&quot;1c31e78f-c85c-4b8e-a066-e51e97c32118&quot;,&quot;order&quot;:&quot;7&quot;}},&quot;f6d875bd-db06-4348-82f6-4fe396ae0d72&quot;:{&quot;id&quot;:&quot;f6d875bd-db06-4348-82f6-4fe396ae0d72&quot;,&quot;type&quot;:&quot;FIGURE_OBJECT&quot;,&quot;document&quot;:{&quot;type&quot;:&quot;FIGURE&quot;,&quot;canvasType&quot;:&quot;FIGURE&quot;,&quot;units&quot;:&quot;in&quot;,&quot;title&quot;:&quot;PDB functionality&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quot;8d66bcd9-60d2-4dd8-aba5-9d5f60c2de80&quot;:{&quot;id&quot;:&quot;8d66bcd9-60d2-4dd8-aba5-9d5f60c2de80&quot;,&quot;type&quot;:&quot;FIGURE_OBJECT&quot;,&quot;document&quot;:{&quot;type&quot;:&quot;FIGURE&quot;,&quot;canvasType&quot;:&quot;FIGURE&quot;,&quot;units&quot;:&quot;in&quot;,&quot;aspectRatio&quot;:0,&quot;title&quot;:&quot;Figures&quot;},&quot;parent&quot;:{&quot;type&quot;:&quot;DOCUMENT&quot;,&quot;parentId&quot;:&quot;7bbdf485-d8fe-4ab2-ae13-7cca38affe4b&quot;,&quot;order&quot;:&quot;6&quot;}},&quot;57b3f932-8d83-413a-b749-fad50087839b&quot;:{&quot;id&quot;:&quot;57b3f932-8d83-413a-b749-fad50087839b&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d66bcd9-60d2-4dd8-aba5-9d5f60c2de80&quot;,&quot;type&quot;:&quot;FRAME&quot;,&quot;order&quot;:&quot;5&quot;}},&quot;f3c2afdc-a621-4d20-a93b-10283c0c37d3&quot;:{&quot;id&quot;:&quot;f3c2afdc-a621-4d20-a93b-10283c0c37d3&quot;,&quot;displayName&quot;:&quot;8VQQ&quot;,&quot;type&quot;:&quot;FIGURE_OBJECT&quot;,&quot;relativeTransform&quot;:{&quot;translate&quot;:{&quot;x&quot;:-230.31806555544657,&quot;y&quot;:98.87891463837852},&quot;rotate&quot;:0,&quot;skewX&quot;:0,&quot;scale&quot;:{&quot;x&quot;:2.3096832741278055,&quot;y&quot;:2.3096832741278055}},&quot;image&quot;:{&quot;url&quot;:&quot;https://core.services.biorender.com/api/pdb/66a31d0d53fbdffae4d32dc4/1721965837421_0dea81fd-9f60-443d-a516-e646114ad31b_icon.png&quot;,&quot;isPremium&quot;:false,&quot;isSignedURL&quot;:true,&quot;size&quot;:{&quot;x&quot;:162.29999999999998,&quot;y&quot;:178.5}},&quot;source&quot;:{&quot;id&quot;:&quot;66a31d0d53fbdffae4d32dc4&quot;,&quot;type&quot;:&quot;PDBS&quot;},&quot;isPremium&quot;:false,&quot;parent&quot;:{&quot;type&quot;:&quot;CHILD&quot;,&quot;parentId&quot;:&quot;f6d875bd-db06-4348-82f6-4fe396ae0d72&quot;,&quot;order&quot;:&quot;985&quot;}},&quot;514c371e-d4b3-4c22-b8b0-5171ed0959d1&quot;:{&quot;id&quot;:&quot;514c371e-d4b3-4c22-b8b0-5171ed0959d1&quot;,&quot;type&quot;:&quot;FIGURE_OBJECT&quot;,&quot;relativeTransform&quot;:{&quot;translate&quot;:{&quot;x&quot;:-0.00037475422212063236,&quot;y&quot;:-257.7124882945581},&quot;rotate&quot;:0,&quot;skewX&quot;:0,&quot;scale&quot;:{&quot;x&quot;:1,&quot;y&quot;:1}},&quot;text&quot;:{&quot;textData&quot;:{&quot;lineSpacing&quot;:&quot;normal&quot;,&quot;alignment&quot;:&quot;left&quot;,&quot;verticalAlign&quot;:&quot;TOP&quot;,&quot;lines&quot;:[{&quot;runs&quot;:[{&quot;style&quot;:{&quot;fontFamily&quot;:&quot;Helvetica&quot;,&quot;fontSize&quot;:38.666666666666664,&quot;color&quot;:&quot;black&quot;,&quot;fontWeight&quot;:&quot;normal&quot;,&quot;fontStyle&quot;:&quot;normal&quot;,&quot;decoration&quot;:&quot;underline&quot;},&quot;range&quot;:[0,3]}],&quot;text&quot;:&quot;8VQQ&quot;},{&quot;runs&quot;:[],&quot;text&quot;:&quot;&quot;,&quot;baseStyle&quot;:{&quot;fontFamily&quot;:&quot;Helvetica&quot;,&quot;fontSize&quot;:24,&quot;color&quot;:&quot;black&quot;,&quot;fontWeight&quot;:&quot;normal&quot;,&quot;fontStyle&quot;:&quot;normal&quot;,&quot;decoration&quot;:&quot;none&quot;,&quot;script&quot;:&quot;none&quot;}},{&quot;runs&quot;:[{&quot;range&quot;:[0,115],&quot;style&quot;:{&quot;fontWeight&quot;:&quot;normal&quot;,&quot;fontStyle&quot;:&quot;normal&quot;,&quot;fontSize&quot;:24,&quot;fontFamily&quot;:&quot;Helvetica&quot;,&quot;color&quot;:&quot;black&quot;,&quot;decoration&quot;:&quot;none&quot;}}],&quot;text&quot;:&quot;Crystal structure of the A/Puerto Rico/8/1934 (H1N1) influenza virus hemagglutinin in complex with small molecule 6S&quot;}],&quot;_lastCaretLocation&quot;:{&quot;lineIndex&quot;:0,&quot;runIndex&quot;:0,&quot;charIndex&quot;:0}},&quot;format&quot;:&quot;BETTER_TEXT&quot;,&quot;size&quot;:{&quot;x&quot;:910.3355101706042,&quot;y&quot;:118.03928000000002},&quot;targetSize&quot;:{&quot;x&quot;:910.3355101706042,&quot;y&quot;:89.4175757646301}},&quot;parent&quot;:{&quot;type&quot;:&quot;CHILD&quot;,&quot;parentId&quot;:&quot;f6d875bd-db06-4348-82f6-4fe396ae0d72&quot;,&quot;order&quot;:&quot;7&quot;}},&quot;2c53190e-f976-4639-89e4-224ffd328031&quot;:{&quot;id&quot;:&quot;2c53190e-f976-4639-89e4-224ffd328031&quot;,&quot;displayName&quot;:&quot;8VQQ&quot;,&quot;type&quot;:&quot;FIGURE_OBJECT&quot;,&quot;relativeTransform&quot;:{&quot;translate&quot;:{&quot;x&quot;:221.18706784082926,&quot;y&quot;:100.43441170112233},&quot;rotate&quot;:-0.7245939713084346,&quot;skewX&quot;:-1.7955169561374105e-16,&quot;scale&quot;:{&quot;x&quot;:1.3619808048673516,&quot;y&quot;:1.3619808048673512}},&quot;image&quot;:{&quot;url&quot;:&quot;https://core.services.biorender.com/api/pdb/66a31d994285595dd6f2db55/1721965977162_5d98cc16-290c-4ea5-9b6f-c8b52d5e1881_icon.png&quot;,&quot;isPremium&quot;:false,&quot;isSignedURL&quot;:true,&quot;size&quot;:{&quot;x&quot;:338.09999999999997,&quot;y&quot;:203.1}},&quot;source&quot;:{&quot;id&quot;:&quot;66a31d994285595dd6f2db55&quot;,&quot;type&quot;:&quot;PDBS&quot;},&quot;isPremium&quot;:false,&quot;parent&quot;:{&quot;type&quot;:&quot;CHILD&quot;,&quot;parentId&quot;:&quot;f6d875bd-db06-4348-82f6-4fe396ae0d72&quot;,&quot;order&quot;:&quot;99&quot;}},&quot;ef8ece54-0e21-4632-a372-e153f83f2dec&quot;:{&quot;id&quot;:&quot;ef8ece54-0e21-4632-a372-e153f83f2dec&quot;,&quot;type&quot;:&quot;FIGURE_OBJECT&quot;,&quot;document&quot;:{&quot;type&quot;:&quot;FIGURE&quot;,&quot;canvasType&quot;:&quot;FIGURE&quot;,&quot;units&quot;:&quot;in&quot;,&quot;aspectRatio&quot;:0,&quot;title&quot;:&quot;protocols&quot;},&quot;parent&quot;:{&quot;type&quot;:&quot;DOCUMENT&quot;,&quot;parentId&quot;:&quot;7bbdf485-d8fe-4ab2-ae13-7cca38affe4b&quot;,&quot;order&quot;:&quot;7&quot;}},&quot;54cd1e5b-787a-4c95-8d64-0bedfd786dc6&quot;:{&quot;id&quot;:&quot;54cd1e5b-787a-4c95-8d64-0bedfd786dc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255, 253, 249, 1)&quot;}],&quot;parent&quot;:{&quot;parentId&quot;:&quot;ef8ece54-0e21-4632-a372-e153f83f2dec&quot;,&quot;type&quot;:&quot;FRAME&quot;,&quot;order&quot;:&quot;5&quot;}},&quot;9dc712bf-b0e5-4bad-94fe-0502561e898e&quot;:{&quot;id&quot;:&quot;9dc712bf-b0e5-4bad-94fe-0502561e898e&quot;,&quot;name&quot;:&quot;Screenshot 2024-07-25 at 9.58.40 PM.png&quot;,&quot;type&quot;:&quot;FIGURE_OBJECT&quot;,&quot;relativeTransform&quot;:{&quot;translate&quot;:{&quot;x&quot;:0.000006606701447253727,&quot;y&quot;:30.38903510038604},&quot;rotate&quot;:0,&quot;skewX&quot;:0,&quot;scale&quot;:{&quot;x&quot;:3.2000000583536066,&quot;y&quot;:3.200000058353606}},&quot;image&quot;:{&quot;url&quot;:&quot;https://core.services.biorender.com/api/uploads/66a31f0c6654675c0d8b3faa/1721966348718_6ca8635c-f53d-4127-918a-59ea19eef462_icon.png&quot;,&quot;isPremium&quot;:false,&quot;isSignedURL&quot;:true,&quot;size&quot;:{&quot;x&quot;:300,&quot;y&quot;:190.71729957805908}},&quot;source&quot;:{&quot;id&quot;:&quot;66a31f0c6654675c0d8b3faa&quot;,&quot;type&quot;:&quot;UPLOADS&quot;},&quot;isPremium&quot;:false,&quot;parent&quot;:{&quot;type&quot;:&quot;CHILD&quot;,&quot;parentId&quot;:&quot;8d66bcd9-60d2-4dd8-aba5-9d5f60c2de80&quot;,&quot;order&quot;:&quot;5&quot;}},&quot;29cced40-7bda-4fc6-9f7b-07eac6b8532a&quot;:{&quot;type&quot;:&quot;FIGURE_OBJECT&quot;,&quot;id&quot;:&quot;29cced40-7bda-4fc6-9f7b-07eac6b8532a&quot;,&quot;relativeTransform&quot;:{&quot;translate&quot;:{&quot;x&quot;:97.57740339199275,&quot;y&quot;:-48.768454796336},&quot;rotate&quot;:0,&quot;skewX&quot;:0,&quot;scale&quot;:{&quot;x&quot;:1,&quot;y&quot;:1}},&quot;isLocked&quot;:false,&quot;parent&quot;:{&quot;type&quot;:&quot;CHILD&quot;,&quot;parentId&quot;:&quot;ef8ece54-0e21-4632-a372-e153f83f2dec&quot;,&quot;order&quot;:&quot;5&quot;},&quot;source&quot;:{&quot;id&quot;:&quot;5f05e75969696d00aecc990a&quot;,&quot;type&quot;:&quot;TEMPLATES&quot;}},&quot;42485115-7890-41a9-83f3-56368abd2fc6&quot;:{&quot;type&quot;:&quot;FIGURE_OBJECT&quot;,&quot;id&quot;:&quot;42485115-7890-41a9-83f3-56368abd2fc6&quot;,&quot;relativeTransform&quot;:{&quot;translate&quot;:{&quot;x&quot;:-474.31126371629983,&quot;y&quot;:-78.03494393461682},&quot;rotate&quot;:0},&quot;opacity&quot;:1,&quot;source&quot;:{&quot;type&quot;:&quot;ASSETS&quot;},&quot;pathStyles&quot;:[{&quot;type&quot;:&quot;FILL&quot;,&quot;fillStyle&quot;:&quot;rgb(0,0,0)&quot;}],&quot;isLocked&quot;:false,&quot;parent&quot;:{&quot;type&quot;:&quot;CHILD&quot;,&quot;parentId&quot;:&quot;29cced40-7bda-4fc6-9f7b-07eac6b8532a&quot;,&quot;order&quot;:&quot;01&quot;}},&quot;ab45dd3e-387f-475c-befd-5ea38fef32e3&quot;:{&quot;type&quot;:&quot;FIGURE_OBJECT&quot;,&quot;id&quot;:&quot;ab45dd3e-387f-475c-befd-5ea38fef32e3&quot;,&quot;relativeTransform&quot;:{&quot;translate&quot;:{&quot;x&quot;:51.54682203822821,&quot;y&quot;:0.0006407918000809805},&quot;rotate&quot;:-2.4492935982947064e-16},&quot;opacity&quot;:1,&quot;path&quot;:{&quot;type&quot;:&quot;RECT&quot;,&quot;size&quot;:{&quot;x&quot;:-17.358664063858726,&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42485115-7890-41a9-83f3-56368abd2fc6&quot;,&quot;order&quot;:&quot;2&quot;}},&quot;fc0d858b-156a-4a29-9960-1a030318d4a3&quot;:{&quot;type&quot;:&quot;FIGURE_OBJECT&quot;,&quot;id&quot;:&quot;fc0d858b-156a-4a29-9960-1a030318d4a3&quot;,&quot;relativeTransform&quot;:{&quot;translate&quot;:{&quot;x&quot;:1.9489924565355636,&quot;y&quot;:-0.0006407918000694064},&quot;rotate&quot;:-2.4492935982947064e-16},&quot;opacity&quot;:1,&quot;path&quot;:{&quot;type&quot;:&quot;RECT&quot;,&quot;size&quot;:{&quot;x&quot;:-83.03742616150093,&quot;y&quot;:10.96271291270838},&quot;cornerRounding&quot;:{&quot;type&quot;:&quot;ARC_LENGTH&quot;,&quot;global&quot;:0}},&quot;pathStyles&quot;:[{&quot;type&quot;:&quot;FILL&quot;,&quot;fillStyle&quot;:&quot;rgba(187,32,78,1)&quot;},{&quot;type&quot;:&quot;STROKE&quot;,&quot;strokeStyle&quot;:&quot;rgba(107, 21, 25, 1)&quot;,&quot;lineWidth&quot;:0,&quot;lineJoin&quot;:&quot;round&quot;,&quot;dashArray&quot;:[0,0]}],&quot;isLocked&quot;:false,&quot;parent&quot;:{&quot;type&quot;:&quot;CHILD&quot;,&quot;parentId&quot;:&quot;42485115-7890-41a9-83f3-56368abd2fc6&quot;,&quot;order&quot;:&quot;5&quot;}},&quot;c433865c-3e6c-456a-9e55-e304a78b4c8a&quot;:{&quot;type&quot;:&quot;FIGURE_OBJECT&quot;,&quot;id&quot;:&quot;c433865c-3e6c-456a-9e55-e304a78b4c8a&quot;,&quot;relativeTransform&quot;:{&quot;translate&quot;:{&quot;x&quot;:-49.89789996529758,&quot;y&quot;:-0.0006407918000732646},&quot;rotate&quot;:-2.4492935982947064e-16},&quot;opacity&quot;:1,&quot;path&quot;:{&quot;type&quot;:&quot;RECT&quot;,&quot;size&quot;:{&quot;x&quot;:-20.656508209719867,&quot;y&quot;:10.96271291270838},&quot;cornerRounding&quot;:{&quot;type&quot;:&quot;ARC_LENGTH&quot;,&quot;global&quot;:0}},&quot;pathStyles&quot;:[{&quot;type&quot;:&quot;FILL&quot;,&quot;fillStyle&quot;:&quot;rgba(216,174,200,1)&quot;},{&quot;type&quot;:&quot;STROKE&quot;,&quot;strokeStyle&quot;:&quot;rgba(11, 16, 60, 1)&quot;,&quot;lineWidth&quot;:0,&quot;lineJoin&quot;:&quot;round&quot;,&quot;dashArray&quot;:[0,0]}],&quot;isLocked&quot;:false,&quot;parent&quot;:{&quot;type&quot;:&quot;CHILD&quot;,&quot;parentId&quot;:&quot;42485115-7890-41a9-83f3-56368abd2fc6&quot;,&quot;order&quot;:&quot;7&quot;}},&quot;3c756009-be24-456c-8673-a0382ae071b3&quot;:{&quot;type&quot;:&quot;FIGURE_OBJECT&quot;,&quot;id&quot;:&quot;3c756009-be24-456c-8673-a0382ae071b3&quot;,&quot;relativeTransform&quot;:{&quot;translate&quot;:{&quot;x&quot;:-474.517890760606,&quot;y&quot;:-101.3559446206103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02&quot;}},&quot;320474fb-9870-43da-8567-0487ae54b0be&quot;:{&quot;type&quot;:&quot;FIGURE_OBJECT&quot;,&quot;id&quot;:&quot;320474fb-9870-43da-8567-0487ae54b0be&quot;,&quot;relativeTransform&quot;:{&quot;translate&quot;:{&quot;x&quot;:-474.3116406918998,&quot;y&quot;:-0.045616524517414624},&quot;rotate&quot;:0},&quot;opacity&quot;:1,&quot;source&quot;:{&quot;type&quot;:&quot;ASSETS&quot;},&quot;pathStyles&quot;:[{&quot;type&quot;:&quot;FILL&quot;,&quot;fillStyle&quot;:&quot;rgb(0,0,0)&quot;}],&quot;isLocked&quot;:false,&quot;parent&quot;:{&quot;type&quot;:&quot;CHILD&quot;,&quot;parentId&quot;:&quot;29cced40-7bda-4fc6-9f7b-07eac6b8532a&quot;,&quot;order&quot;:&quot;05&quot;}},&quot;da8f1a2e-72df-4fb2-b76b-facf77311891&quot;:{&quot;type&quot;:&quot;FIGURE_OBJECT&quot;,&quot;id&quot;:&quot;da8f1a2e-72df-4fb2-b76b-facf77311891&quot;,&quot;relativeTransform&quot;:{&quot;translate&quot;:{&quot;x&quot;:51.547017303668575,&quot;y&quot;:0.09488279073577306},&quot;rotate&quot;:4.440892098500626e-16},&quot;opacity&quot;:1,&quot;path&quot;:{&quot;type&quot;:&quot;RECT&quot;,&quot;size&quot;:{&quot;x&quot;:-17.358664063858726,&quot;y&quot;:10.96271291270838},&quot;cornerRounding&quot;:{&quot;type&quot;:&quot;ARC_LENGTH&quot;,&quot;global&quot;:0}},&quot;pathStyles&quot;:[{&quot;type&quot;:&quot;FILL&quot;,&quot;fillStyle&quot;:&quot;rgba(163,207,163,1)&quot;},{&quot;type&quot;:&quot;STROKE&quot;,&quot;strokeStyle&quot;:&quot;rgba(11, 16, 60, 1)&quot;,&quot;lineWidth&quot;:0,&quot;lineJoin&quot;:&quot;round&quot;,&quot;dashArray&quot;:[0,0]}],&quot;isLocked&quot;:false,&quot;parent&quot;:{&quot;type&quot;:&quot;CHILD&quot;,&quot;parentId&quot;:&quot;320474fb-9870-43da-8567-0487ae54b0be&quot;,&quot;order&quot;:&quot;2&quot;}},&quot;1fc57f54-140a-4131-a8f4-1e1039a31a3f&quot;:{&quot;type&quot;:&quot;FIGURE_OBJECT&quot;,&quot;id&quot;:&quot;1fc57f54-140a-4131-a8f4-1e1039a31a3f&quot;,&quot;relativeTransform&quot;:{&quot;translate&quot;:{&quot;x&quot;:1.3494372396577663,&quot;y&quot;:0.09425469645551122},&quot;rotate&quot;:4.440892098500626e-16},&quot;opacity&quot;:1,&quot;path&quot;:{&quot;type&quot;:&quot;RECT&quot;,&quot;size&quot;:{&quot;x&quot;:-83.03742616150093,&quot;y&quot;:10.96271291270838},&quot;cornerRounding&quot;:{&quot;type&quot;:&quot;ARC_LENGTH&quot;,&quot;global&quot;:0}},&quot;pathStyles&quot;:[{&quot;type&quot;:&quot;FILL&quot;,&quot;fillStyle&quot;:&quot;rgba(25,77,155,1)&quot;},{&quot;type&quot;:&quot;STROKE&quot;,&quot;strokeStyle&quot;:&quot;rgba(107, 21, 25, 1)&quot;,&quot;lineWidth&quot;:0,&quot;lineJoin&quot;:&quot;round&quot;,&quot;dashArray&quot;:[0,0]}],&quot;isLocked&quot;:false,&quot;parent&quot;:{&quot;type&quot;:&quot;CHILD&quot;,&quot;parentId&quot;:&quot;320474fb-9870-43da-8567-0487ae54b0be&quot;,&quot;order&quot;:&quot;5&quot;}},&quot;7e637842-d6d2-4023-8b6a-93c6b2d5ba2f&quot;:{&quot;type&quot;:&quot;FIGURE_OBJECT&quot;,&quot;id&quot;:&quot;7e637842-d6d2-4023-8b6a-93c6b2d5ba2f&quot;,&quot;relativeTransform&quot;:{&quot;translate&quot;:{&quot;x&quot;:-49.89809523073801,&quot;y&quot;:-0.09488279073577884},&quot;rotate&quot;:4.440892098500626e-16},&quot;opacity&quot;:1,&quot;path&quot;:{&quot;type&quot;:&quot;RECT&quot;,&quot;size&quot;:{&quot;x&quot;:-20.656508209719867,&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320474fb-9870-43da-8567-0487ae54b0be&quot;,&quot;order&quot;:&quot;7&quot;}},&quot;f3c8e227-8b01-40a9-b7a0-807e0856ebb8&quot;:{&quot;type&quot;:&quot;FIGURE_OBJECT&quot;,&quot;id&quot;:&quot;f3c8e227-8b01-40a9-b7a0-807e0856ebb8&quot;,&quot;relativeTransform&quot;:{&quot;translate&quot;:{&quot;x&quot;:-475.531393583339,&quot;y&quot;:84.13523659097974},&quot;rotate&quot;:1.4223220631876592},&quot;opacity&quot;:1,&quot;source&quot;:{&quot;type&quot;:&quot;ASSETS&quot;},&quot;pathStyles&quot;:[{&quot;type&quot;:&quot;FILL&quot;,&quot;fillStyle&quot;:&quot;rgb(0,0,0)&quot;}],&quot;isLocked&quot;:false,&quot;parent&quot;:{&quot;type&quot;:&quot;CHILD&quot;,&quot;parentId&quot;:&quot;29cced40-7bda-4fc6-9f7b-07eac6b8532a&quot;,&quot;order&quot;:&quot;07&quot;}},&quot;a1a5d4a1-e452-4d2b-99bb-d1394d74bea1&quot;:{&quot;type&quot;:&quot;FIGURE_OBJECT&quot;,&quot;id&quot;:&quot;a1a5d4a1-e452-4d2b-99bb-d1394d74bea1&quot;,&quot;relativeTransform&quot;:{&quot;translate&quot;:{&quot;x&quot;:-4.938036929790269e-13,&quot;y&quot;:2.469380437987775e-13},&quot;rotate&quot;:-2.449293598294708e-16,&quot;skewX&quot;:-3.3091734720989984e-31},&quot;opacity&quot;:1,&quot;path&quot;:{&quot;type&quot;:&quot;ARC&quot;,&quot;size&quot;:{&quot;x&quot;:-108.69787028484556,&quot;y&quot;:108.69787028484622},&quot;startAngle&quot;:1.0153384176171507,&quot;sweepAngle&quot;:3.832612880947214},&quot;pathStyles&quot;:[{&quot;type&quot;:&quot;FILL&quot;,&quot;fillStyle&quot;:&quot;rgba(0,0,0,0)&quot;},{&quot;type&quot;:&quot;STROKE&quot;,&quot;strokeStyle&quot;:&quot;rgba(120,122,122,1)&quot;,&quot;lineWidth&quot;:11.851289822212761,&quot;lineJoin&quot;:&quot;round&quot;}],&quot;isLocked&quot;:false,&quot;parent&quot;:{&quot;type&quot;:&quot;CHILD&quot;,&quot;parentId&quot;:&quot;f3c8e227-8b01-40a9-b7a0-807e0856ebb8&quot;,&quot;order&quot;:&quot;2&quot;}},&quot;4bf1243d-0bc5-4bc3-85a6-dae70b5e5718&quot;:{&quot;type&quot;:&quot;FIGURE_OBJECT&quot;,&quot;id&quot;:&quot;4bf1243d-0bc5-4bc3-85a6-dae70b5e5718&quot;,&quot;relativeTransform&quot;:{&quot;translate&quot;:{&quot;x&quot;:6.584290555115449e-13,&quot;y&quot;:-1.6462536253251836e-13},&quot;rotate&quot;:-2.449293598294708e-16,&quot;skewX&quot;:-3.3091734720989984e-31},&quot;opacity&quot;:1,&quot;path&quot;:{&quot;type&quot;:&quot;ARC&quot;,&quot;size&quot;:{&quot;x&quot;:-108.69787028484564,&quot;y&quot;:108.69787028484618},&quot;startAngle&quot;:-1.4378527244807655,&quot;sweepAngle&quot;:0.26493255810488114},&quot;pathStyles&quot;:[{&quot;type&quot;:&quot;FILL&quot;,&quot;fillStyle&quot;:&quot;rgba(0,0,0,0)&quot;},{&quot;type&quot;:&quot;STROKE&quot;,&quot;strokeStyle&quot;:&quot;rgba(163, 207, 163, 1)&quot;,&quot;lineWidth&quot;:11.85128982221276,&quot;lineJoin&quot;:&quot;round&quot;}],&quot;isLocked&quot;:false,&quot;parent&quot;:{&quot;type&quot;:&quot;CHILD&quot;,&quot;parentId&quot;:&quot;f3c8e227-8b01-40a9-b7a0-807e0856ebb8&quot;,&quot;order&quot;:&quot;5&quot;}},&quot;ab696508-6757-443c-8d46-b27923decd14&quot;:{&quot;type&quot;:&quot;FIGURE_OBJECT&quot;,&quot;id&quot;:&quot;ab696508-6757-443c-8d46-b27923decd14&quot;,&quot;relativeTransform&quot;:{&quot;translate&quot;:{&quot;x&quot;:6.584290555115449e-13,&quot;y&quot;:-1.6462536253251836e-13},&quot;rotate&quot;:-2.449293598294708e-16,&quot;skewX&quot;:-3.3091734720989984e-31},&quot;opacity&quot;:1,&quot;path&quot;:{&quot;type&quot;:&quot;ARC&quot;,&quot;size&quot;:{&quot;x&quot;:-108.69787028484545,&quot;y&quot;:108.69787028484635},&quot;startAngle&quot;:0.8798614292119794,&quot;sweepAngle&quot;:0.2733034757916163},&quot;pathStyles&quot;:[{&quot;type&quot;:&quot;FILL&quot;,&quot;fillStyle&quot;:&quot;rgba(0,0,0,0)&quot;},{&quot;type&quot;:&quot;STROKE&quot;,&quot;strokeStyle&quot;:&quot;rgba(216, 174, 200, 1)&quot;,&quot;lineWidth&quot;:11.85128982221276,&quot;lineJoin&quot;:&quot;round&quot;}],&quot;isLocked&quot;:false,&quot;parent&quot;:{&quot;type&quot;:&quot;CHILD&quot;,&quot;parentId&quot;:&quot;f3c8e227-8b01-40a9-b7a0-807e0856ebb8&quot;,&quot;order&quot;:&quot;7&quot;}},&quot;f877edb1-1a32-4326-8b5a-68d886b62fdb&quot;:{&quot;type&quot;:&quot;FIGURE_OBJECT&quot;,&quot;id&quot;:&quot;f877edb1-1a32-4326-8b5a-68d886b62fdb&quot;,&quot;relativeTransform&quot;:{&quot;translate&quot;:{&quot;x&quot;:-205.77810088763684,&quot;y&quot;:57.886602674041654},&quot;rotate&quot;:-1.7192705904021348},&quot;opacity&quot;:1,&quot;source&quot;:{&quot;type&quot;:&quot;ASSETS&quot;},&quot;pathStyles&quot;:[{&quot;type&quot;:&quot;FILL&quot;,&quot;fillStyle&quot;:&quot;rgb(0,0,0)&quot;}],&quot;isLocked&quot;:false,&quot;parent&quot;:{&quot;type&quot;:&quot;CHILD&quot;,&quot;parentId&quot;:&quot;29cced40-7bda-4fc6-9f7b-07eac6b8532a&quot;,&quot;order&quot;:&quot;1&quot;}},&quot;6fec1cd3-21f1-4b4c-8fe2-db3e54e9a7b0&quot;:{&quot;type&quot;:&quot;FIGURE_OBJECT&quot;,&quot;id&quot;:&quot;6fec1cd3-21f1-4b4c-8fe2-db3e54e9a7b0&quot;,&quot;relativeTransform&quot;:{&quot;translate&quot;:{&quot;x&quot;:3.2917833044650875e-13,&quot;y&quot;:0},&quot;rotate&quot;:3.1415926535897905,&quot;skewX&quot;:7.563825079083425e-31},&quot;opacity&quot;:1,&quot;path&quot;:{&quot;type&quot;:&quot;ARC&quot;,&quot;size&quot;:{&quot;x&quot;:-108.69787028484578,&quot;y&quot;:108.6978702848463},&quot;startAngle&quot;:1.0153384176171507,&quot;sweepAngle&quot;:3.8942733658889335},&quot;pathStyles&quot;:[{&quot;type&quot;:&quot;FILL&quot;,&quot;fillStyle&quot;:&quot;rgba(0,0,0,0)&quot;},{&quot;type&quot;:&quot;STROKE&quot;,&quot;strokeStyle&quot;:&quot;rgba(120, 122, 122, 1)&quot;,&quot;lineWidth&quot;:11.85128982221278,&quot;lineJoin&quot;:&quot;round&quot;}],&quot;isLocked&quot;:false,&quot;parent&quot;:{&quot;type&quot;:&quot;CHILD&quot;,&quot;parentId&quot;:&quot;f877edb1-1a32-4326-8b5a-68d886b62fdb&quot;,&quot;order&quot;:&quot;2&quot;}},&quot;89883da3-9dbe-4cbc-8002-4605ea4db119&quot;:{&quot;type&quot;:&quot;FIGURE_OBJECT&quot;,&quot;id&quot;:&quot;89883da3-9dbe-4cbc-8002-4605ea4db119&quot;,&quot;relativeTransform&quot;:{&quot;translate&quot;:{&quot;x&quot;:0,&quot;y&quot;:0},&quot;rotate&quot;:3.141592653589791,&quot;skewX&quot;:7.563825079083425e-31},&quot;opacity&quot;:1,&quot;path&quot;:{&quot;type&quot;:&quot;ARC&quot;,&quot;size&quot;:{&quot;x&quot;:-108.69787028484586,&quot;y&quot;:108.6978702848463},&quot;startAngle&quot;:-1.3898004120604386,&quot;sweepAngle&quot;:0.23839726140933437},&quot;pathStyles&quot;:[{&quot;type&quot;:&quot;FILL&quot;,&quot;fillStyle&quot;:&quot;rgba(0,0,0,0)&quot;},{&quot;type&quot;:&quot;STROKE&quot;,&quot;strokeStyle&quot;:&quot;rgba(163, 207, 163, 1)&quot;,&quot;lineWidth&quot;:11.85128982221278,&quot;lineJoin&quot;:&quot;round&quot;}],&quot;isLocked&quot;:false,&quot;parent&quot;:{&quot;type&quot;:&quot;CHILD&quot;,&quot;parentId&quot;:&quot;f877edb1-1a32-4326-8b5a-68d886b62fdb&quot;,&quot;order&quot;:&quot;5&quot;}},&quot;7ef90a14-4f7e-49e5-a582-5c269f169a05&quot;:{&quot;type&quot;:&quot;FIGURE_OBJECT&quot;,&quot;id&quot;:&quot;7ef90a14-4f7e-49e5-a582-5c269f169a05&quot;,&quot;relativeTransform&quot;:{&quot;translate&quot;:{&quot;x&quot;:0,&quot;y&quot;:0},&quot;rotate&quot;:3.141592653589791,&quot;skewX&quot;:7.563825079083425e-31},&quot;opacity&quot;:1,&quot;path&quot;:{&quot;type&quot;:&quot;ARC&quot;,&quot;size&quot;:{&quot;x&quot;:-108.6978702848457,&quot;y&quot;:108.69787028484645},&quot;startAngle&quot;:0.8987517469586247,&quot;sweepAngle&quot;:0.254413158044971},&quot;pathStyles&quot;:[{&quot;type&quot;:&quot;FILL&quot;,&quot;fillStyle&quot;:&quot;rgba(0,0,0,0)&quot;},{&quot;type&quot;:&quot;STROKE&quot;,&quot;strokeStyle&quot;:&quot;rgba(216, 174, 200, 1)&quot;,&quot;lineWidth&quot;:11.851289822212774,&quot;lineJoin&quot;:&quot;round&quot;}],&quot;isLocked&quot;:false,&quot;parent&quot;:{&quot;type&quot;:&quot;CHILD&quot;,&quot;parentId&quot;:&quot;f877edb1-1a32-4326-8b5a-68d886b62fdb&quot;,&quot;order&quot;:&quot;7&quot;}},&quot;2c04b80d-9dc1-48bd-a712-cca72007f3b6&quot;:{&quot;type&quot;:&quot;FIGURE_OBJECT&quot;,&quot;id&quot;:&quot;2c04b80d-9dc1-48bd-a712-cca72007f3b6&quot;,&quot;relativeTransform&quot;:{&quot;translate&quot;:{&quot;x&quot;:-117.79981636382537,&quot;y&quot;:10.912423215531796},&quot;rotate&quot;:0},&quot;opacity&quot;:1,&quot;path&quot;:{&quot;type&quot;:&quot;POLY_LINE&quot;,&quot;points&quot;:[{&quot;x&quot;:-32.5775783375696,&quot;y&quot;:27.147981947974664},{&quot;x&quot;:32.5775783375696,&quot;y&quot;:-27.147981947974664}],&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2&quot;}},&quot;3c3510e4-2921-4eef-99a7-c10b6833b9c5&quot;:{&quot;type&quot;:&quot;FIGURE_OBJECT&quot;,&quot;id&quot;:&quot;3c3510e4-2921-4eef-99a7-c10b6833b9c5&quot;,&quot;relativeTransform&quot;:{&quot;translate&quot;:{&quot;x&quot;:-129.0209822356549,&quot;y&quot;:4.034934455378215},&quot;rotate&quot;:0},&quot;opacity&quot;:1,&quot;path&quot;:{&quot;type&quot;:&quot;POLY_LINE&quot;,&quot;points&quot;:[{&quot;x&quot;:-25.700089577416016,&quot;y&quot;:20.994439373100406},{&quot;x&quot;:25.700089577416016,&quot;y&quot;:-20.994439373100406}],&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5&quot;}},&quot;68a39f0a-752d-409f-a8f2-30226f1df7f1&quot;:{&quot;type&quot;:&quot;FIGURE_OBJECT&quot;,&quot;id&quot;:&quot;68a39f0a-752d-409f-a8f2-30226f1df7f1&quot;,&quot;relativeTransform&quot;:{&quot;translate&quot;:{&quot;x&quot;:-144.92237051666075,&quot;y&quot;:-22.10743038443696},&quot;rotate&quot;:0},&quot;opacity&quot;:1,&quot;source&quot;:{&quot;type&quot;:&quot;ASSETS&quot;},&quot;pathStyles&quot;:[{&quot;type&quot;:&quot;FILL&quot;,&quot;fillStyle&quot;:&quot;rgb(0,0,0)&quot;}],&quot;isLocked&quot;:false,&quot;parent&quot;:{&quot;type&quot;:&quot;CHILD&quot;,&quot;parentId&quot;:&quot;29cced40-7bda-4fc6-9f7b-07eac6b8532a&quot;,&quot;order&quot;:&quot;17&quot;}},&quot;558b8ff9-d517-4fcf-91a8-1b91289dcb2e&quot;:{&quot;type&quot;:&quot;FIGURE_OBJECT&quot;,&quot;id&quot;:&quot;558b8ff9-d517-4fcf-91a8-1b91289dcb2e&quot;,&quot;relativeTransform&quot;:{&quot;translate&quot;:{&quot;x&quot;:50.64897500102016,&quot;y&quot;:-0.017702942906062467},&quot;rotate&quot;:0},&quot;opacity&quot;:1,&quot;path&quot;:{&quot;type&quot;:&quot;RECT&quot;,&quot;size&quot;:{&quot;x&quot;:-19.318508669284522,&quot;y&quot;:10.96271291270838},&quot;cornerRounding&quot;:{&quot;type&quot;:&quot;ARC_LENGTH&quot;,&quot;global&quot;:0}},&quot;pathStyles&quot;:[{&quot;type&quot;:&quot;FILL&quot;,&quot;fillStyle&quot;:&quot;rgba(163, 207, 163, 1)&quot;},{&quot;type&quot;:&quot;STROKE&quot;,&quot;strokeStyle&quot;:&quot;rgba(11, 16, 60, 1)&quot;,&quot;lineWidth&quot;:0,&quot;lineJoin&quot;:&quot;round&quot;,&quot;dashArray&quot;:[0,0]}],&quot;isLocked&quot;:false,&quot;parent&quot;:{&quot;type&quot;:&quot;CHILD&quot;,&quot;parentId&quot;:&quot;68a39f0a-752d-409f-a8f2-30226f1df7f1&quot;,&quot;order&quot;:&quot;2&quot;}},&quot;6dd6b20a-0a37-4fd7-93ba-527be13e76db&quot;:{&quot;type&quot;:&quot;FIGURE_OBJECT&quot;,&quot;id&quot;:&quot;6dd6b20a-0a37-4fd7-93ba-527be13e76db&quot;,&quot;relativeTransform&quot;:{&quot;translate&quot;:{&quot;x&quot;:-0.5285273657035297,&quot;y&quot;:-0.018331037186309518},&quot;rotate&quot;:0},&quot;opacity&quot;:1,&quot;path&quot;:{&quot;type&quot;:&quot;RECT&quot;,&quot;size&quot;:{&quot;x&quot;:-83.03742616150093,&quot;y&quot;:10.96271291270838},&quot;cornerRounding&quot;:{&quot;type&quot;:&quot;ARC_LENGTH&quot;,&quot;global&quot;:0}},&quot;pathStyles&quot;:[{&quot;type&quot;:&quot;FILL&quot;,&quot;fillStyle&quot;:&quot;rgba(25, 77, 155, 1)&quot;},{&quot;type&quot;:&quot;STROKE&quot;,&quot;strokeStyle&quot;:&quot;rgba(107, 21, 25, 1)&quot;,&quot;lineWidth&quot;:0,&quot;lineJoin&quot;:&quot;round&quot;,&quot;dashArray&quot;:[0,0]}],&quot;isLocked&quot;:false,&quot;parent&quot;:{&quot;type&quot;:&quot;CHILD&quot;,&quot;parentId&quot;:&quot;68a39f0a-752d-409f-a8f2-30226f1df7f1&quot;,&quot;order&quot;:&quot;5&quot;}},&quot;4bc5de70-2c21-4718-a9d2-55d91f2c2f0b&quot;:{&quot;type&quot;:&quot;FIGURE_OBJECT&quot;,&quot;id&quot;:&quot;4bc5de70-2c21-4718-a9d2-55d91f2c2f0b&quot;,&quot;relativeTransform&quot;:{&quot;translate&quot;:{&quot;x&quot;:-50.96797430703172,&quot;y&quot;:0.01833103718630823},&quot;rotate&quot;:0},&quot;opacity&quot;:1,&quot;path&quot;:{&quot;type&quot;:&quot;RECT&quot;,&quot;size&quot;:{&quot;x&quot;:-18.680510057261408,&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68a39f0a-752d-409f-a8f2-30226f1df7f1&quot;,&quot;order&quot;:&quot;7&quot;}},&quot;0a9a49a7-2646-4949-90a3-c6c5c591bd10&quot;:{&quot;type&quot;:&quot;FIGURE_OBJECT&quot;,&quot;id&quot;:&quot;0a9a49a7-2646-4949-90a3-c6c5c591bd10&quot;,&quot;relativeTransform&quot;:{&quot;translate&quot;:{&quot;x&quot;:-195.116744738087,&quot;y&quot;:-52.01593016241482},&quot;rotate&quot;:0},&quot;opacity&quot;:1,&quot;path&quot;:{&quot;type&quot;:&quot;RECT&quot;,&quot;size&quot;:{&quot;x&quot;:-17.55899024299453,&quot;y&quot;:12.041626439043876},&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29cced40-7bda-4fc6-9f7b-07eac6b8532a&quot;,&quot;order&quot;:&quot;2&quot;}},&quot;299da33c-9d51-48b1-a2e0-2d47d5425117&quot;:{&quot;type&quot;:&quot;FIGURE_OBJECT&quot;,&quot;id&quot;:&quot;299da33c-9d51-48b1-a2e0-2d47d5425117&quot;,&quot;relativeTransform&quot;:{&quot;translate&quot;:{&quot;x&quot;:-244.9225235176717,&quot;y&quot;:-41.92700078930485},&quot;rotate&quot;:0},&quot;opacity&quot;:1,&quot;source&quot;:{&quot;type&quot;:&quot;ASSETS&quot;},&quot;pathStyles&quot;:[{&quot;type&quot;:&quot;FILL&quot;,&quot;fillStyle&quot;:&quot;rgb(0,0,0)&quot;}],&quot;isLocked&quot;:false,&quot;parent&quot;:{&quot;type&quot;:&quot;CHILD&quot;,&quot;parentId&quot;:&quot;29cced40-7bda-4fc6-9f7b-07eac6b8532a&quot;,&quot;order&quot;:&quot;21&quot;}},&quot;2e0b8f46-1869-43ce-b41d-59e112446ec8&quot;:{&quot;type&quot;:&quot;FIGURE_OBJECT&quot;,&quot;id&quot;:&quot;2e0b8f46-1869-43ce-b41d-59e112446ec8&quot;,&quot;relativeTransform&quot;:{&quot;translate&quot;:{&quot;x&quot;:-1.098782716894568,&quot;y&quot;:-10.025425874063599},&quot;rotate&quot;:0},&quot;opacity&quot;:1,&quot;path&quot;:{&quot;type&quot;:&quot;RECT&quot;,&quot;size&quot;:{&quot;x&quot;:-83.99571248163535,&quot;y&quot;:10.96271291270838},&quot;cornerRounding&quot;:{&quot;type&quot;:&quot;ARC_LENGTH&quot;,&quot;global&quot;:0}},&quot;pathStyles&quot;:[{&quot;type&quot;:&quot;FILL&quot;,&quot;fillStyle&quot;:&quot;rgba(187, 32, 78, 1)&quot;},{&quot;type&quot;:&quot;STROKE&quot;,&quot;strokeStyle&quot;:&quot;rgba(107, 21, 25, 1)&quot;,&quot;lineWidth&quot;:0,&quot;lineJoin&quot;:&quot;round&quot;,&quot;dashArray&quot;:[0,0]}],&quot;isLocked&quot;:false,&quot;parent&quot;:{&quot;type&quot;:&quot;CHILD&quot;,&quot;parentId&quot;:&quot;299da33c-9d51-48b1-a2e0-2d47d5425117&quot;,&quot;order&quot;:&quot;2&quot;}},&quot;3f8283f0-4c67-407a-8e7d-b845cb6966af&quot;:{&quot;type&quot;:&quot;FIGURE_OBJECT&quot;,&quot;id&quot;:&quot;3f8283f0-4c67-407a-8e7d-b845cb6966af&quot;,&quot;relativeTransform&quot;:{&quot;translate&quot;:{&quot;x&quot;:-50.43140952636912,&quot;y&quot;:-10.025425874063597},&quot;rotate&quot;:0},&quot;opacity&quot;:1,&quot;path&quot;:{&quot;type&quot;:&quot;RECT&quot;,&quot;size&quot;:{&quot;x&quot;:-15.882246017947026,&quot;y&quot;:10.96271291270838},&quot;cornerRounding&quot;:{&quot;type&quot;:&quot;ARC_LENGTH&quot;,&quot;global&quot;:0}},&quot;pathStyles&quot;:[{&quot;type&quot;:&quot;FILL&quot;,&quot;fillStyle&quot;:&quot;rgba(216, 174, 200, 1)&quot;},{&quot;type&quot;:&quot;STROKE&quot;,&quot;strokeStyle&quot;:&quot;rgba(11, 16, 60, 1)&quot;,&quot;lineWidth&quot;:0,&quot;lineJoin&quot;:&quot;round&quot;,&quot;dashArray&quot;:[0,0]}],&quot;isLocked&quot;:false,&quot;parent&quot;:{&quot;type&quot;:&quot;CHILD&quot;,&quot;parentId&quot;:&quot;299da33c-9d51-48b1-a2e0-2d47d5425117&quot;,&quot;order&quot;:&quot;5&quot;}},&quot;6a3130ca-bd33-4cba-a889-d4cfe7a9997e&quot;:{&quot;type&quot;:&quot;FIGURE_OBJECT&quot;,&quot;id&quot;:&quot;6a3130ca-bd33-4cba-a889-d4cfe7a9997e&quot;,&quot;relativeTransform&quot;:{&quot;translate&quot;:{&quot;x&quot;:57.82957289638317,&quot;y&quot;:5.190549190187418},&quot;rotate&quot;:0},&quot;opacity&quot;:1,&quot;path&quot;:{&quot;type&quot;:&quot;POLY_LINE&quot;,&quot;points&quot;:[{&quot;x&quot;:0,&quot;y&quot;:9.77327350127088},{&quot;x&quot;:0,&quot;y&quot;:-9.77327350127088}],&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9da33c-9d51-48b1-a2e0-2d47d5425117&quot;,&quot;order&quot;:&quot;7&quot;}},&quot;2ad671c8-09bd-41d7-9614-b6438f7aa3bf&quot;:{&quot;type&quot;:&quot;FIGURE_OBJECT&quot;,&quot;id&quot;:&quot;2ad671c8-09bd-41d7-9614-b6438f7aa3bf&quot;,&quot;relativeTransform&quot;:{&quot;translate&quot;:{&quot;x&quot;:-204.4394113304722,&quot;y&quot;:-37.098424691757096},&quot;rotate&quot;:0},&quot;opacity&quot;:1,&quot;path&quot;:{&quot;type&quot;:&quot;POLY_LINE&quot;,&quot;points&quot;:[{&quot;x&quot;:0,&quot;y&quot;:9.411300408631215},{&quot;x&quot;:0,&quot;y&quot;:-9.411300408631215}],&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cced40-7bda-4fc6-9f7b-07eac6b8532a&quot;,&quot;order&quot;:&quot;22&quot;}},&quot;48b92256-3423-4d8e-9953-ef6d03238234&quot;:{&quot;type&quot;:&quot;FIGURE_OBJECT&quot;,&quot;id&quot;:&quot;48b92256-3423-4d8e-9953-ef6d03238234&quot;,&quot;relativeTransform&quot;:{&quot;translate&quot;:{&quot;x&quot;:-272.8137378348189,&quot;y&quot;:-9.654256358035772},&quot;rotate&quot;:0},&quot;opacity&quot;:1,&quot;path&quot;:{&quot;type&quot;:&quot;POLY_LINE&quot;,&quot;points&quot;:[{&quot;x&quot;:-15.292307712083959,&quot;y&quot;:-37.57941492763178},{&quot;x&quot;:15.292307712083959,&quot;y&quot;:37.57941492763178}],&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5&quot;}},&quot;28a30821-370a-4579-8c7e-c90f801e713d&quot;:{&quot;type&quot;:&quot;FIGURE_OBJECT&quot;,&quot;id&quot;:&quot;28a30821-370a-4579-8c7e-c90f801e713d&quot;,&quot;relativeTransform&quot;:{&quot;translate&quot;:{&quot;x&quot;:-283.3109575213691,&quot;y&quot;:-3.1387406905218533},&quot;rotate&quot;:0},&quot;opacity&quot;:1,&quot;path&quot;:{&quot;type&quot;:&quot;POLY_LINE&quot;,&quot;points&quot;:[{&quot;x&quot;:-19.274011731120243,&quot;y&quot;:-44.0949305951457},{&quot;x&quot;:19.274011731120243,&quot;y&quot;:44.0949305951457}],&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7&quot;}},&quot;647ffb41-055a-4644-9150-6ba08ea82083&quot;:{&quot;type&quot;:&quot;FIGURE_OBJECT&quot;,&quot;id&quot;:&quot;647ffb41-055a-4644-9150-6ba08ea82083&quot;,&quot;relativeTransform&quot;:{&quot;translate&quot;:{&quot;x&quot;:59.41529019642408,&quot;y&quot;:55.80827035403251},&quot;rotate&quot;:1.6633706097496874},&quot;opacity&quot;:1,&quot;source&quot;:{&quot;type&quot;:&quot;ASSETS&quot;},&quot;pathStyles&quot;:[{&quot;type&quot;:&quot;FILL&quot;,&quot;fillStyle&quot;:&quot;rgb(0,0,0)&quot;}],&quot;isLocked&quot;:false,&quot;parent&quot;:{&quot;type&quot;:&quot;CHILD&quot;,&quot;parentId&quot;:&quot;29cced40-7bda-4fc6-9f7b-07eac6b8532a&quot;,&quot;order&quot;:&quot;3&quot;}},&quot;0c7337b0-1a73-4ccb-abc5-0bd1b36f8101&quot;:{&quot;type&quot;:&quot;FIGURE_OBJECT&quot;,&quot;id&quot;:&quot;0c7337b0-1a73-4ccb-abc5-0bd1b36f8101&quot;,&quot;relativeTransform&quot;:{&quot;translate&quot;:{&quot;x&quot;:-0.00012607629186732946,&quot;y&quot;:0.00043927970821700505},&quot;rotate&quot;:2.664535259100376e-15},&quot;opacity&quot;:1,&quot;path&quot;:{&quot;type&quot;:&quot;ARC&quot;,&quot;size&quot;:{&quot;x&quot;:-108.6978702848459,&quot;y&quot;:108.69787028484645},&quot;startAngle&quot;:1.522419981228274,&quot;sweepAngle&quot;:3.372811925065065},&quot;pathStyles&quot;:[{&quot;type&quot;:&quot;FILL&quot;,&quot;fillStyle&quot;:&quot;rgba(0,0,0,0)&quot;},{&quot;type&quot;:&quot;STROKE&quot;,&quot;strokeStyle&quot;:&quot;rgba(120, 122, 122, 1)&quot;,&quot;lineWidth&quot;:11.851289822212793,&quot;lineJoin&quot;:&quot;round&quot;}],&quot;isLocked&quot;:false,&quot;parent&quot;:{&quot;type&quot;:&quot;CHILD&quot;,&quot;parentId&quot;:&quot;647ffb41-055a-4644-9150-6ba08ea82083&quot;,&quot;order&quot;:&quot;1&quot;}},&quot;6bb2b0ca-04be-4f8c-b858-045748396cc7&quot;:{&quot;type&quot;:&quot;FIGURE_OBJECT&quot;,&quot;id&quot;:&quot;6bb2b0ca-04be-4f8c-b858-045748396cc7&quot;,&quot;relativeTransform&quot;:{&quot;translate&quot;:{&quot;x&quot;:-0.00036042314567193904,&quot;y&quot;:-0.00037235659307888294},&quot;rotate&quot;:2.664535259100376e-15},&quot;opacity&quot;:1,&quot;path&quot;:{&quot;type&quot;:&quot;ARC&quot;,&quot;size&quot;:{&quot;x&quot;:-108.69787028484598,&quot;y&quot;:108.6978702848464},&quot;startAngle&quot;:-1.4378527244807655,&quot;sweepAngle&quot;:0.2177353515795104},&quot;pathStyles&quot;:[{&quot;type&quot;:&quot;FILL&quot;,&quot;fillStyle&quot;:&quot;rgba(0,0,0,0)&quot;},{&quot;type&quot;:&quot;STROKE&quot;,&quot;strokeStyle&quot;:&quot;rgba(163, 207, 163, 1)&quot;,&quot;lineWidth&quot;:11.851289822212792,&quot;lineJoin&quot;:&quot;round&quot;}],&quot;isLocked&quot;:false,&quot;parent&quot;:{&quot;type&quot;:&quot;CHILD&quot;,&quot;parentId&quot;:&quot;647ffb41-055a-4644-9150-6ba08ea82083&quot;,&quot;order&quot;:&quot;2&quot;}},&quot;41bb8359-3793-4a95-881b-dba5b7ce8574&quot;:{&quot;type&quot;:&quot;FIGURE_OBJECT&quot;,&quot;id&quot;:&quot;41bb8359-3793-4a95-881b-dba5b7ce8574&quot;,&quot;relativeTransform&quot;:{&quot;translate&quot;:{&quot;x&quot;:-0.00005005329484809009,&quot;y&quot;:-0.00007176249243926047},&quot;rotate&quot;:2.664535259100376e-15},&quot;opacity&quot;:1,&quot;path&quot;:{&quot;type&quot;:&quot;ARC&quot;,&quot;size&quot;:{&quot;x&quot;:-108.6978702848458,&quot;y&quot;:108.69787028484654},&quot;startAngle&quot;:-0.14847426360723823,&quot;sweepAngle&quot;:0.276849932291271},&quot;pathStyles&quot;:[{&quot;type&quot;:&quot;FILL&quot;,&quot;fillStyle&quot;:&quot;rgba(0,0,0,0)&quot;},{&quot;type&quot;:&quot;STROKE&quot;,&quot;strokeStyle&quot;:&quot;rgba(242, 179, 66, 1)&quot;,&quot;lineWidth&quot;:11.851289822212792,&quot;lineJoin&quot;:&quot;round&quot;}],&quot;isLocked&quot;:false,&quot;parent&quot;:{&quot;type&quot;:&quot;CHILD&quot;,&quot;parentId&quot;:&quot;647ffb41-055a-4644-9150-6ba08ea82083&quot;,&quot;order&quot;:&quot;3&quot;}},&quot;c0ef2802-9104-46b3-9ee6-bf4d64c69cbc&quot;:{&quot;type&quot;:&quot;FIGURE_OBJECT&quot;,&quot;id&quot;:&quot;c0ef2802-9104-46b3-9ee6-bf4d64c69cbc&quot;,&quot;relativeTransform&quot;:{&quot;translate&quot;:{&quot;x&quot;:-0.00012607629137352573,&quot;y&quot;:0.000439279707394023},&quot;rotate&quot;:2.664535259100376e-15},&quot;opacity&quot;:1,&quot;path&quot;:{&quot;type&quot;:&quot;ARC&quot;,&quot;size&quot;:{&quot;x&quot;:-108.6978702848458,&quot;y&quot;:108.69787028484657},&quot;startAngle&quot;:1.3014750308128296,&quot;sweepAngle&quot;:0.2551602710514611},&quot;pathStyles&quot;:[{&quot;type&quot;:&quot;FILL&quot;,&quot;fillStyle&quot;:&quot;rgba(0,0,0,0)&quot;},{&quot;type&quot;:&quot;STROKE&quot;,&quot;strokeStyle&quot;:&quot;rgba(216, 174, 200, 1)&quot;,&quot;lineWidth&quot;:11.851289822212793,&quot;lineJoin&quot;:&quot;round&quot;}],&quot;isLocked&quot;:false,&quot;parent&quot;:{&quot;type&quot;:&quot;CHILD&quot;,&quot;parentId&quot;:&quot;647ffb41-055a-4644-9150-6ba08ea82083&quot;,&quot;order&quot;:&quot;5&quot;}},&quot;e8525988-27c5-424f-8030-45b40e5ca4a9&quot;:{&quot;type&quot;:&quot;FIGURE_OBJECT&quot;,&quot;id&quot;:&quot;e8525988-27c5-424f-8030-45b40e5ca4a9&quot;,&quot;relativeTransform&quot;:{&quot;translate&quot;:{&quot;x&quot;:-0.00012607629137352573,&quot;y&quot;:0.000439279707394023},&quot;rotate&quot;:2.664535259100376e-15},&quot;opacity&quot;:1,&quot;path&quot;:{&quot;type&quot;:&quot;ARC&quot;,&quot;size&quot;:{&quot;x&quot;:-108.6978702848458,&quot;y&quot;:108.69787028484656},&quot;startAngle&quot;:0.11626942144938479,&quot;sweepAngle&quot;:1.2228864053729263},&quot;pathStyles&quot;:[{&quot;type&quot;:&quot;FILL&quot;,&quot;fillStyle&quot;:&quot;rgba(0,0,0,0)&quot;},{&quot;type&quot;:&quot;STROKE&quot;,&quot;strokeStyle&quot;:&quot;rgba(187, 32, 78, 1)&quot;,&quot;lineWidth&quot;:11.851289822212792,&quot;lineJoin&quot;:&quot;round&quot;}],&quot;isLocked&quot;:false,&quot;parent&quot;:{&quot;type&quot;:&quot;CHILD&quot;,&quot;parentId&quot;:&quot;647ffb41-055a-4644-9150-6ba08ea82083&quot;,&quot;order&quot;:&quot;6&quot;}},&quot;6764cc87-5db5-4464-8a38-12c9348267ae&quot;:{&quot;type&quot;:&quot;FIGURE_OBJECT&quot;,&quot;id&quot;:&quot;6764cc87-5db5-4464-8a38-12c9348267ae&quot;,&quot;relativeTransform&quot;:{&quot;translate&quot;:{&quot;x&quot;:0.00036042314583656447,&quot;y&quot;:-0.0004392797080523796},&quot;rotate&quot;:2.664535259100376e-15},&quot;opacity&quot;:1,&quot;path&quot;:{&quot;type&quot;:&quot;ARC&quot;,&quot;size&quot;:{&quot;x&quot;:-108.6978702848458,&quot;y&quot;:108.69787028484656},&quot;startAngle&quot;:-1.2140996746224726,&quot;sweepAngle&quot;:1.0656254110152368},&quot;pathStyles&quot;:[{&quot;type&quot;:&quot;FILL&quot;,&quot;fillStyle&quot;:&quot;rgba(0,0,0,0)&quot;},{&quot;type&quot;:&quot;STROKE&quot;,&quot;strokeStyle&quot;:&quot;rgba(25, 77, 155, 1)&quot;,&quot;lineWidth&quot;:11.851289822212792,&quot;lineJoin&quot;:&quot;round&quot;}],&quot;isLocked&quot;:false,&quot;parent&quot;:{&quot;type&quot;:&quot;CHILD&quot;,&quot;parentId&quot;:&quot;647ffb41-055a-4644-9150-6ba08ea82083&quot;,&quot;order&quot;:&quot;7&quot;}},&quot;1f09090c-4d23-4cf9-a362-495ae31d9b46&quot;:{&quot;type&quot;:&quot;FIGURE_OBJECT&quot;,&quot;id&quot;:&quot;1f09090c-4d23-4cf9-a362-495ae31d9b46&quot;,&quot;relativeTransform&quot;:{&quot;translate&quot;:{&quot;x&quot;:-79.61461180975448,&quot;y&quot;:63.77619714803405},&quot;rotate&quot;:0},&quot;opacity&quot;:1,&quot;path&quot;:{&quot;type&quot;:&quot;POLY_LINE&quot;,&quot;points&quot;:[{&quot;x&quot;:-62.82142582149799,&quot;y&quot;:0},{&quot;x&quot;:62.82142582149799,&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35&quot;}},&quot;aca14f75-1786-42c8-b7a7-8680fdbc229c&quot;:{&quot;type&quot;:&quot;FIGURE_OBJECT&quot;,&quot;id&quot;:&quot;aca14f75-1786-42c8-b7a7-8680fdbc229c&quot;,&quot;relativeTransform&quot;:{&quot;translate&quot;:{&quot;x&quot;:289.3996423626069,&quot;y&quot;:71.26057722041638},&quot;rotate&quot;:0},&quot;opacity&quot;:1,&quot;source&quot;:{&quot;id&quot;:&quot;5ee3e386801d3900ae610196&quot;,&quot;type&quot;:&quot;ASSETS&quot;},&quot;pathStyles&quot;:[{&quot;type&quot;:&quot;FILL&quot;,&quot;fillStyle&quot;:&quot;rgb(0,0,0)&quot;}],&quot;isLocked&quot;:false,&quot;parent&quot;:{&quot;type&quot;:&quot;CHILD&quot;,&quot;parentId&quot;:&quot;29cced40-7bda-4fc6-9f7b-07eac6b8532a&quot;,&quot;order&quot;:&quot;4&quot;}},&quot;6e82e7ba-17a6-490b-9cc7-59d775472ff9&quot;:{&quot;type&quot;:&quot;FIGURE_OBJECT&quot;,&quot;id&quot;:&quot;6e82e7ba-17a6-490b-9cc7-59d775472ff9&quot;,&quot;name&quot;:&quot;Petri dish&quot;,&quot;relativeTransform&quot;:{&quot;translate&quot;:{&quot;x&quot;:-0.21207501149288413,&quot;y&quot;:3.239535964804221e-14},&quot;rotate&quot;:0,&quot;skewX&quot;:0,&quot;scale&quot;:{&quot;x&quot;:0.3507108885563849,&quot;y&quot;:0.3507108885563848}},&quot;opacity&quot;:1,&quot;image&quot;:{&quot;url&quot;:&quot;https://icons.biorender.com/biorender/5ee274bf88e8df0028d0e36e/petri-dish-2.png&quot;,&quot;fallbackUrl&quot;:&quot;https://res.cloudinary.com/dlcjuc3ej/image/upload/v1591899318/jcfbo0w7apy62fyf4w2i.svg#/keystone/api/icons/5ee274bf88e8df0028d0e36e/petri-dish-2.svg&quot;,&quot;size&quot;:{&quot;x&quot;:325,&quot;y&quot;:243},&quot;isPremium&quot;:false},&quot;source&quot;:{&quot;id&quot;:&quot;5ee0f3bac4e9c30027d95cee&quot;,&quot;type&quot;:&quot;ASSETS&quot;},&quot;pathStyles&quot;:[{&quot;type&quot;:&quot;FILL&quot;,&quot;fillStyle&quot;:&quot;rgb(0,0,0)&quot;}],&quot;isLocked&quot;:false,&quot;parent&quot;:{&quot;type&quot;:&quot;CHILD&quot;,&quot;parentId&quot;:&quot;aca14f75-1786-42c8-b7a7-8680fdbc229c&quot;,&quot;order&quot;:&quot;2&quot;}},&quot;a211fc0b-27e5-4bde-89ad-9bd87ae5f5dd&quot;:{&quot;type&quot;:&quot;FIGURE_OBJECT&quot;,&quot;id&quot;:&quot;a211fc0b-27e5-4bde-89ad-9bd87ae5f5dd&quot;,&quot;name&quot;:&quot;Petri dish (streak plate, streak only)&quot;,&quot;relativeTransform&quot;:{&quot;translate&quot;:{&quot;x&quot;:1.3575912950508233,&quot;y&quot;:-2.361981783615092},&quot;rotate&quot;:0,&quot;skewX&quot;:0,&quot;scale&quot;:{&quot;x&quot;:0.33641568136659344,&quot;y&quot;:0.14818170720722237}},&quot;opacity&quot;:1,&quot;image&quot;:{&quot;url&quot;:&quot;https://icons.biorender.com/biorender/5d3a0ec4b97f39000480a60c/petri-dish-streak-plate-streak-only.png&quot;,&quot;fallbackUrl&quot;:&quot;https://res.cloudinary.com/dlcjuc3ej/image/upload/v1564085951/liue7ejezt6wx6lf9466.svg#/keystone/api/icons/5d3a0ec4b97f39000480a60c/petri-dish-streak-plate-streak-only.svg&quot;,&quot;size&quot;:{&quot;x&quot;:332,&quot;y&quot;:341},&quot;isPremium&quot;:false},&quot;source&quot;:{&quot;id&quot;:&quot;5d3a0e8bb97f39000480a606&quot;,&quot;type&quot;:&quot;ASSETS&quot;},&quot;pathStyles&quot;:[{&quot;type&quot;:&quot;FILL&quot;,&quot;fillStyle&quot;:&quot;rgb(0,0,0)&quot;}],&quot;isLocked&quot;:false,&quot;parent&quot;:{&quot;type&quot;:&quot;CHILD&quot;,&quot;parentId&quot;:&quot;aca14f75-1786-42c8-b7a7-8680fdbc229c&quot;,&quot;order&quot;:&quot;5&quot;}},&quot;74eabf7c-d6e6-44c9-8d27-98b793c7537b&quot;:{&quot;type&quot;:&quot;FIGURE_OBJECT&quot;,&quot;id&quot;:&quot;74eabf7c-d6e6-44c9-8d27-98b793c7537b&quot;,&quot;relativeTransform&quot;:{&quot;translate&quot;:{&quot;x&quot;:-149.76866307563662,&quot;y&quot;:-37.2425465060881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45&quot;}},&quot;1dccc092-2da5-4ae8-835e-c7e8612c340f&quot;:{&quot;type&quot;:&quot;FIGURE_OBJECT&quot;,&quot;id&quot;:&quot;1dccc092-2da5-4ae8-835e-c7e8612c340f&quot;,&quot;relativeTransform&quot;:{&quot;translate&quot;:{&quot;x&quot;:-243.5653026789815,&quot;y&quot;:-66.7948952961697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quot;}},&quot;7cfdee84-abbe-4459-a2d6-5db32bf1c0f5&quot;:{&quot;type&quot;:&quot;FIGURE_OBJECT&quot;,&quot;id&quot;:&quot;7cfdee84-abbe-4459-a2d6-5db32bf1c0f5&quot;,&quot;relativeTransform&quot;:{&quot;translate&quot;:{&quot;x&quot;:-11.880805004039315,&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1&quot;}},&quot;d860a921-90ed-42f3-84eb-945e33ae419d&quot;:{&quot;type&quot;:&quot;FIGURE_OBJECT&quot;,&quot;id&quot;:&quot;d860a921-90ed-42f3-84eb-945e33ae419d&quot;,&quot;relativeTransform&quot;:{&quot;translate&quot;:{&quot;x&quot;:128.5647549401496,&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2&quot;}},&quot;06036b77-6582-42b1-a2f1-5bfc0a9c958c&quot;:{&quot;type&quot;:&quot;FIGURE_OBJECT&quot;,&quot;id&quot;:&quot;06036b77-6582-42b1-a2f1-5bfc0a9c958c&quot;,&quot;relativeTransform&quot;:{&quot;translate&quot;:{&quot;x&quot;:-456.6899146680975,&quot;y&quot;:175.1961266058389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48]}],&quot;text&quot;:&quot;Linear Vector &amp; DNA inserts with overlapping ends&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74.14676506617468,&quot;y&quot;:35.88743997477059},&quot;targetSize&quot;:{&quot;x&quot;:174.14676506617468,&quot;y&quot;:35.88743997477059},&quot;format&quot;:&quot;BETTER_TEXT&quot;,&quot;verticalAlign&quot;:&quot;TOP&quot;},&quot;isLocked&quot;:false,&quot;parent&quot;:{&quot;type&quot;:&quot;CHILD&quot;,&quot;parentId&quot;:&quot;29cced40-7bda-4fc6-9f7b-07eac6b8532a&quot;,&quot;order&quot;:&quot;55&quot;}},&quot;d954af2b-336c-4d85-adf1-7435e5ec55ca&quot;:{&quot;type&quot;:&quot;FIGURE_OBJECT&quot;,&quot;id&quot;:&quot;d954af2b-336c-4d85-adf1-7435e5ec55ca&quot;,&quot;relativeTransform&quot;:{&quot;translate&quot;:{&quot;x&quot;:-559.8544490613882,&quot;y&quot;:169.804671114888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57&quot;}},&quot;24b92b24-92f9-44f4-9a65-c16f287891c4&quot;:{&quot;type&quot;:&quot;FIGURE_OBJECT&quot;,&quot;id&quot;:&quot;24b92b24-92f9-44f4-9a65-c16f287891c4&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1&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d954af2b-336c-4d85-adf1-7435e5ec55ca&quot;,&quot;order&quot;:&quot;5&quot;}},&quot;6344eb1d-41ef-4782-aceb-053d814fe175&quot;:{&quot;type&quot;:&quot;FIGURE_OBJECT&quot;,&quot;id&quot;:&quot;6344eb1d-41ef-4782-aceb-053d814fe175&quot;,&quot;relativeTransform&quot;:{&quot;translate&quot;:{&quot;x&quot;:-197.47835750350575,&quot;y&quot;:148.76746496396615},&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4]}],&quot;text&quot;:&quot;Gibson assembly&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08.50002112111382,&quot;y&quot;:17.3572258324761},&quot;targetSize&quot;:{&quot;x&quot;:108.50002112111382,&quot;y&quot;:17.3572258324761},&quot;format&quot;:&quot;BETTER_TEXT&quot;,&quot;verticalAlign&quot;:&quot;TOP&quot;},&quot;isLocked&quot;:false,&quot;parent&quot;:{&quot;type&quot;:&quot;CHILD&quot;,&quot;parentId&quot;:&quot;29cced40-7bda-4fc6-9f7b-07eac6b8532a&quot;,&quot;order&quot;:&quot;6&quot;}},&quot;76097210-6002-46d1-b228-a8df7e15b302&quot;:{&quot;type&quot;:&quot;FIGURE_OBJECT&quot;,&quot;id&quot;:&quot;76097210-6002-46d1-b228-a8df7e15b302&quot;,&quot;relativeTransform&quot;:{&quot;translate&quot;:{&quot;x&quot;:-263.4469905839185,&quot;y&quot;:148.08628555650878},&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2&quot;}},&quot;d4a5efed-d705-4758-b4c3-a188df423d35&quot;:{&quot;type&quot;:&quot;FIGURE_OBJECT&quot;,&quot;id&quot;:&quot;d4a5efed-d705-4758-b4c3-a188df423d35&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2&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76097210-6002-46d1-b228-a8df7e15b302&quot;,&quot;order&quot;:&quot;5&quot;}},&quot;65dac397-1a09-4148-8ad8-41e8c5902c12&quot;:{&quot;type&quot;:&quot;FIGURE_OBJECT&quot;,&quot;id&quot;:&quot;65dac397-1a09-4148-8ad8-41e8c5902c12&quot;,&quot;relativeTransform&quot;:{&quot;translate&quot;:{&quot;x&quot;:65.94613362648353,&quot;y&quot;:149.45290927662782},&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7]}],&quot;text&quot;:&quot;Transformed vector&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23.72631023507851,&quot;y&quot;:18.331391948266653},&quot;targetSize&quot;:{&quot;x&quot;:123.72631023507851,&quot;y&quot;:18.331391948266653},&quot;format&quot;:&quot;BETTER_TEXT&quot;,&quot;verticalAlign&quot;:&quot;TOP&quot;},&quot;isLocked&quot;:false,&quot;parent&quot;:{&quot;type&quot;:&quot;CHILD&quot;,&quot;parentId&quot;:&quot;29cced40-7bda-4fc6-9f7b-07eac6b8532a&quot;,&quot;order&quot;:&quot;65&quot;}},&quot;417511ea-4676-414c-a496-a621cf7ba9f4&quot;:{&quot;type&quot;:&quot;FIGURE_OBJECT&quot;,&quot;id&quot;:&quot;417511ea-4676-414c-a496-a621cf7ba9f4&quot;,&quot;relativeTransform&quot;:{&quot;translate&quot;:{&quot;x&quot;:-6.7762142702456,&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7&quot;}},&quot;280acb7e-b25d-4f76-8241-c283a1c09caa&quot;:{&quot;type&quot;:&quot;FIGURE_OBJECT&quot;,&quot;id&quot;:&quot;280acb7e-b25d-4f76-8241-c283a1c09caa&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3&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417511ea-4676-414c-a496-a621cf7ba9f4&quot;,&quot;order&quot;:&quot;5&quot;}},&quot;d70b45b7-24e5-4926-8fe1-54f861a9b861&quot;:{&quot;type&quot;:&quot;FIGURE_OBJECT&quot;,&quot;id&quot;:&quot;d70b45b7-24e5-4926-8fe1-54f861a9b861&quot;,&quot;relativeTransform&quot;:{&quot;translate&quot;:{&quot;x&quot;:297.5623000925595,&quot;y&quot;:146.8003158160573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23]}],&quot;text&quot;:&quot;Bacterial transformation&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51.52093953779288,&quot;y&quot;:15.926816076145139},&quot;targetSize&quot;:{&quot;x&quot;:151.52093953779288,&quot;y&quot;:15.926816076145139},&quot;format&quot;:&quot;BETTER_TEXT&quot;,&quot;verticalAlign&quot;:&quot;TOP&quot;},&quot;isLocked&quot;:false,&quot;parent&quot;:{&quot;type&quot;:&quot;CHILD&quot;,&quot;parentId&quot;:&quot;29cced40-7bda-4fc6-9f7b-07eac6b8532a&quot;,&quot;order&quot;:&quot;7&quot;}},&quot;f1dc5498-54cd-401d-b39a-dedeee7d64d8&quot;:{&quot;type&quot;:&quot;FIGURE_OBJECT&quot;,&quot;id&quot;:&quot;f1dc5498-54cd-401d-b39a-dedeee7d64d8&quot;,&quot;relativeTransform&quot;:{&quot;translate&quot;:{&quot;x&quot;:207.6798120874192,&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71&quot;}},&quot;459dfe4b-f9d6-4013-9423-61ee370a5a80&quot;:{&quot;type&quot;:&quot;FIGURE_OBJECT&quot;,&quot;id&quot;:&quot;459dfe4b-f9d6-4013-9423-61ee370a5a80&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4&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f1dc5498-54cd-401d-b39a-dedeee7d64d8&quot;,&quot;order&quot;:&quot;5&quot;}},&quot;8cbd4f92-372c-4166-b342-adddc0d018ea&quot;:{&quot;type&quot;:&quot;FIGURE_OBJECT&quot;,&quot;id&quot;:&quot;8cbd4f92-372c-4166-b342-adddc0d018ea&quot;,&quot;relativeTransform&quot;:{&quot;translate&quot;:{&quot;x&quot;:-474.67335757857205,&quot;y&quot;:-17.659888480463596},&quot;rotate&quot;:-2.443460952792061e-16},&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53784492985375,&quot;y&quot;:17.2076897440262},&quot;targetSize&quot;:{&quot;x&quot;:48.53784492985375,&quot;y&quot;:17.2076897440262},&quot;format&quot;:&quot;BETTER_TEXT&quot;,&quot;verticalAlign&quot;:&quot;TOP&quot;},&quot;isLocked&quot;:false,&quot;parent&quot;:{&quot;type&quot;:&quot;CHILD&quot;,&quot;parentId&quot;:&quot;29cced40-7bda-4fc6-9f7b-07eac6b8532a&quot;,&quot;order&quot;:&quot;72&quot;}},&quot;80bee546-f5bc-47df-9e10-bf9676ed2cf1&quot;:{&quot;type&quot;:&quot;FIGURE_OBJECT&quot;,&quot;id&quot;:&quot;80bee546-f5bc-47df-9e10-bf9676ed2cf1&quot;,&quot;relativeTransform&quot;:{&quot;translate&quot;:{&quot;x&quot;:-471.0442898475747,&quot;y&quot;:92.0419350996494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13]}],&quot;text&quot;:&quot;Linear Vector &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86.87354223351893,&quot;y&quot;:15.926816076145139},&quot;targetSize&quot;:{&quot;x&quot;:86.87354223351893,&quot;y&quot;:15.926816076145139},&quot;format&quot;:&quot;BETTER_TEXT&quot;,&quot;verticalAlign&quot;:&quot;TOP&quot;},&quot;isLocked&quot;:false,&quot;parent&quot;:{&quot;type&quot;:&quot;CHILD&quot;,&quot;parentId&quot;:&quot;29cced40-7bda-4fc6-9f7b-07eac6b8532a&quot;,&quot;order&quot;:&quot;75&quot;}},&quot;784ada8d-60f6-45be-bc6d-fed33ae1e20d&quot;:{&quot;type&quot;:&quot;FIGURE_OBJECT&quot;,&quot;id&quot;:&quot;784ada8d-60f6-45be-bc6d-fed33ae1e20d&quot;,&quot;relativeTransform&quot;:{&quot;translate&quot;:{&quot;x&quot;:-366.9267419211311,&quot;y&quot;:-10.906231162221479},&quot;rotate&quot;:0},&quot;opacity&quot;:1,&quot;path&quot;:{&quot;type&quot;:&quot;POLY_LINE&quot;,&quot;points&quot;:[{&quot;x&quot;:-44.97410130853626,&quot;y&quot;:11.453008104989252},{&quot;x&quot;:-28.144463404675502,&quot;y&quot;:-11.45300810498917},{&quot;x&quot;:44.97410130853626,&quot;y&quot;:-11.45300810498917}],&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77&quot;}},&quot;fadf45c7-8cb2-4bd2-aecd-a772c2006c0a&quot;:{&quot;type&quot;:&quot;FIGURE_OBJECT&quot;,&quot;id&quot;:&quot;fadf45c7-8cb2-4bd2-aecd-a772c2006c0a&quot;,&quot;relativeTransform&quot;:{&quot;translate&quot;:{&quot;x&quot;:-365.5718461680448,&quot;y&quot;:-66.0191660555462},&quot;rotate&quot;:3.141592653589793},&quot;opacity&quot;:1,&quot;path&quot;:{&quot;type&quot;:&quot;POLY_LINE&quot;,&quot;points&quot;:[{&quot;x&quot;:44.884663487318115,&quot;y&quot;:14.598570029231793},{&quot;x&quot;:28.233901225893653,&quot;y&quot;:-14.598570029231874},{&quot;x&quot;:-44.884663487318115,&quot;y&quot;:-14.598570029231874}],&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quot;}},&quot;ab086325-014c-4084-a71d-4a6ab10cce7c&quot;:{&quot;type&quot;:&quot;FIGURE_OBJECT&quot;,&quot;id&quot;:&quot;ab086325-014c-4084-a71d-4a6ab10cce7c&quot;,&quot;relativeTransform&quot;:{&quot;translate&quot;:{&quot;x&quot;:-341.31609016493326,&quot;y&quot;:78.06732816461238},&quot;rotate&quot;:0},&quot;opacity&quot;:1,&quot;path&quot;:{&quot;type&quot;:&quot;POLY_LINE&quot;,&quot;points&quot;:[{&quot;x&quot;:-64.79318358249954,&quot;y&quot;:17.316399049747133},{&quot;x&quot;:-13.3930044276675,&quot;y&quot;:-9.469609805587867},{&quot;x&quot;:64.79318358249954,&quot;y&quot;:-16.70907165838111}],&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Smoothing&quot;:{&quot;type&quot;:&quot;CATMULL_SMOOTHING&quot;,&quot;smoothing&quot;:0.2},&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5&quot;}},&quot;2b205da9-6605-4235-b259-d052332e7c3f&quot;:{&quot;type&quot;:&quot;FIGURE_OBJECT&quot;,&quot;id&quot;:&quot;2b205da9-6605-4235-b259-d052332e7c3f&quot;,&quot;relativeTransform&quot;:{&quot;translate&quot;:{&quot;x&quot;:168.70399736435078,&quot;y&quot;:64.74786018921478},&quot;rotate&quot;:0},&quot;opacity&quot;:1,&quot;path&quot;:{&quot;type&quot;:&quot;POLY_LINE&quot;,&quot;points&quot;:[{&quot;x&quot;:-46.6997754129214,&quot;y&quot;:0},{&quot;x&quot;:46.6997754129214,&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9&quot;}},&quot;c2263267-a2c2-4ab8-946c-309523bb8b1d&quot;:{&quot;type&quot;:&quot;FIGURE_OBJECT&quot;,&quot;id&quot;:&quot;c2263267-a2c2-4ab8-946c-309523bb8b1d&quot;,&quot;relativeTransform&quot;:{&quot;translate&quot;:{&quot;x&quot;:36.38908713781876,&quot;y&quot;:-207.63078506367913},&quot;rotate&quot;:0},&quot;opacity&quot;:1,&quot;pathStyles&quot;:[{&quot;type&quot;:&quot;FILL&quot;,&quot;fillStyle&quot;:&quot;rgba(23,56,98,1)&quot;}],&quot;text&quot;:{&quot;textData&quot;:{&quot;lineSpacing&quot;:&quot;normal&quot;,&quot;alignment&quot;:&quot;left&quot;,&quot;lines&quot;:[{&quot;runs&quot;:[{&quot;style&quot;:{&quot;fontFamily&quot;:&quot;Roboto&quot;,&quot;fontSize&quot;:54.80479647071682,&quot;color&quot;:&quot;rgba(23,56,98,1)&quot;,&quot;fontWeight&quot;:&quot;normal&quot;,&quot;fontStyle&quot;:&quot;normal&quot;,&quot;decoration&quot;:&quot;none&quot;,&quot;script&quot;:&quot;none&quot;},&quot;range&quot;:[0,23]}],&quot;text&quot;:&quot;Gibson Assembly Protocol&quot;,&quot;baseStyle&quot;:{&quot;fontFamily&quot;:&quot;Roboto&quot;,&quot;fontSize&quot;:54.80479647071682,&quot;color&quot;:&quot;rgba(23,56,98,1)&quot;,&quot;fontWeight&quot;:&quot;normal&quot;,&quot;fontStyle&quot;:&quot;normal&quot;,&quot;decoration&quot;:&quot;none&quot;,&quot;script&quot;:&quot;none&quot;}}],&quot;verticalAlign&quot;:&quot;TOP&quot;},&quot;size&quot;:{&quot;x&quot;:651.9330847090423,&quot;y&quot;:65.64857361754382},&quot;targetSize&quot;:{&quot;x&quot;:651.9330847090423,&quot;y&quot;:65.64857361754382},&quot;format&quot;:&quot;BETTER_TEXT&quot;,&quot;verticalAlign&quot;:&quot;TOP&quot;},&quot;isLocked&quot;:false,&quot;parent&quot;:{&quot;type&quot;:&quot;CHILD&quot;,&quot;parentId&quot;:&quot;29cced40-7bda-4fc6-9f7b-07eac6b8532a&quot;,&quot;order&quot;:&quot;95&quot;}},&quot;de3b1bbc-ce63-4c07-877d-a672e8c40994&quot;:{&quot;id&quot;:&quot;de3b1bbc-ce63-4c07-877d-a672e8c40994&quot;,&quot;type&quot;:&quot;FIGURE_OBJECT&quot;,&quot;relativeTransform&quot;:{&quot;translate&quot;:{&quot;x&quot;:-71.7000078022478,&quot;y&quot;:-289.90000016391275},&quot;rotate&quot;:0,&quot;skewX&quot;:0,&quot;scale&quot;:{&quot;x&quot;:1,&quot;y&quot;:1}},&quot;text&quot;:{&quot;textData&quot;:{&quot;lineSpacing&quot;:&quot;normal&quot;,&quot;alignment&quot;:&quot;left&quot;,&quot;verticalAlign&quot;:&quot;TOP&quot;,&quot;lines&quot;:[{&quot;runs&quot;:[{&quot;style&quot;:{&quot;fontFamily&quot;:&quot;Helvetica&quot;,&quot;fontSize&quot;:33.33333333333333,&quot;color&quot;:&quot;rgba(23,23,23,1)&quot;,&quot;fontWeight&quot;:&quot;normal&quot;,&quot;fontStyle&quot;:&quot;normal&quot;,&quot;decoration&quot;:&quot;none&quot;,&quot;script&quot;:&quot;none&quot;},&quot;range&quot;:[0,35]},{&quot;style&quot;:{&quot;fontFamily&quot;:&quot;Helvetica&quot;,&quot;fontSize&quot;:33.33333333333333,&quot;color&quot;:&quot;rgba(23,23,23,1)&quot;,&quot;fontWeight&quot;:&quot;normal&quot;,&quot;fontStyle&quot;:&quot;italic&quot;,&quot;decoration&quot;:&quot;none&quot;,&quot;script&quot;:&quot;none&quot;},&quot;range&quot;:[36,45]}],&quot;text&quot;:&quot;Cartoon of intestine development in C. elegans&quot;}],&quot;_lastCaretLocation&quot;:{&quot;lineIndex&quot;:0,&quot;runIndex&quot;:1,&quot;charIndex&quot;:36}},&quot;format&quot;:&quot;BETTER_TEXT&quot;,&quot;size&quot;:{&quot;x&quot;:805.5999843955045,&quot;y&quot;:68.00000032782555},&quot;targetSize&quot;:{&quot;x&quot;:805.5999843955045,&quot;y&quot;:68.00000032782555}},&quot;parent&quot;:{&quot;type&quot;:&quot;CHILD&quot;,&quot;parentId&quot;:&quot;8d66bcd9-60d2-4dd8-aba5-9d5f60c2de80&quot;,&quot;order&quot;:&quot;7&quot;}},&quot;eca539bc-f27b-40d2-ad26-30cd36c490f8&quot;:{&quot;type&quot;:&quot;FIGURE_OBJECT&quot;,&quot;id&quot;:&quot;eca539bc-f27b-40d2-ad26-30cd36c490f8&quot;,&quot;relativeTransform&quot;:{&quot;translate&quot;:{&quot;x&quot;:-238.70000000000005,&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7&quot;},&quot;layout&quot;:{&quot;sizeRatio&quot;:{&quot;x&quot;:0.88,&quot;y&quot;:0.88},&quot;keepAspectRatio&quot;:false}},&quot;b53d71c8-9b10-4b19-beba-d19932474000&quot;:{&quot;id&quot;:&quot;b53d71c8-9b10-4b19-beba-d19932474000&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7]}],&quot;text&quot;:&quot;Sequence&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eca539bc-f27b-40d2-ad26-30cd36c490f8&quot;,&quot;order&quot;:&quot;5&quot;}},&quot;c20ee9e7-514f-4ca3-8d5a-b586e4211488&quot;:{&quot;type&quot;:&quot;FIGURE_OBJECT&quot;,&quot;id&quot;:&quot;c20ee9e7-514f-4ca3-8d5a-b586e4211488&quot;,&quot;relativeTransform&quot;:{&quot;translate&quot;:{&quot;x&quot;:254.19999999999993,&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8&quot;},&quot;layout&quot;:{&quot;sizeRatio&quot;:{&quot;x&quot;:0.88,&quot;y&quot;:0.88},&quot;keepAspectRatio&quot;:false}},&quot;64a3f307-5b78-45cc-8029-e20ed035ef7e&quot;:{&quot;id&quot;:&quot;64a3f307-5b78-45cc-8029-e20ed035ef7e&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13]}],&quot;text&quot;:&quot;Hydrophobicity&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c20ee9e7-514f-4ca3-8d5a-b586e4211488&quot;,&quot;order&quot;:&quot;5&quot;}}}}"/>
    <we:property name="66a2d8ff575681fe4be39975_1722024808744" value="{&quot;id&quot;:&quot;7bbdf485-d8fe-4ab2-ae13-7cca38affe4b&quot;,&quot;objects&quot;:{&quot;7bbdf485-d8fe-4ab2-ae13-7cca38affe4b&quot;:{&quot;id&quot;:&quot;7bbdf485-d8fe-4ab2-ae13-7cca38affe4b&quot;,&quot;type&quot;:&quot;FIGURE_OBJECT&quot;,&quot;document&quot;:{&quot;type&quot;:&quot;DOCUMENT_GROUP&quot;,&quot;canvasType&quot;:&quot;SLIDE&quot;,&quot;units&quot;:&quot;in&quot;}},&quot;0944ae07-0218-49d6-b403-09b8ea9239ea&quot;:{&quot;id&quot;:&quot;0944ae07-0218-49d6-b403-09b8ea9239ea&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7bbdf485-d8fe-4ab2-ae13-7cca38affe4b&quot;,&quot;type&quot;:&quot;FRAME&quot;,&quot;order&quot;:&quot;5&quot;}},&quot;1c31e78f-c85c-4b8e-a066-e51e97c32118&quot;:{&quot;id&quot;:&quot;1c31e78f-c85c-4b8e-a066-e51e97c32118&quot;,&quot;type&quot;:&quot;FIGURE_OBJECT&quot;,&quot;document&quot;:{&quot;type&quot;:&quot;FIGURE&quot;,&quot;canvasType&quot;:&quot;FIGURE&quot;,&quot;units&quot;:&quot;in&quot;},&quot;parent&quot;:{&quot;parentId&quot;:&quot;7bbdf485-d8fe-4ab2-ae13-7cca38affe4b&quot;,&quot;type&quot;:&quot;DOCUMENT&quot;,&quot;order&quot;:&quot;5&quot;}},&quot;e24cb08b-fd21-46b9-a06a-156fd7d85838&quot;:{&quot;id&quot;:&quot;e24cb08b-fd21-46b9-a06a-156fd7d8583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c31e78f-c85c-4b8e-a066-e51e97c32118&quot;,&quot;order&quot;:&quot;5&quot;}},&quot;e9f54e41-edd5-4a10-a925-adae839f15aa&quot;:{&quot;id&quot;:&quot;e9f54e41-edd5-4a10-a925-adae839f15aa&quot;,&quot;type&quot;:&quot;FIGURE_OBJECT&quot;,&quot;guide&quot;:{&quot;type&quot;:&quot;GRID&quot;,&quot;distance&quot;:0.5,&quot;units&quot;:&quot;in&quot;},&quot;parent&quot;:{&quot;parentId&quot;:&quot;7bbdf485-d8fe-4ab2-ae13-7cca38affe4b&quot;,&quot;type&quot;:&quot;GUIDE&quot;,&quot;order&quot;:&quot;5&quot;}},&quot;77e27d4a-aa04-454a-9e66-5d3f41bacfbb&quot;:{&quot;type&quot;:&quot;FIGURE_OBJECT&quot;,&quot;id&quot;:&quot;77e27d4a-aa04-454a-9e66-5d3f41bacfbb&quot;,&quot;relativeTransform&quot;:{&quot;translate&quot;:{&quot;x&quot;:0,&quot;y&quot;:0},&quot;rotate&quot;:0},&quot;isLocked&quot;:false,&quot;parent&quot;:{&quot;type&quot;:&quot;CHILD&quot;,&quot;parentId&quot;:&quot;1c31e78f-c85c-4b8e-a066-e51e97c32118&quot;,&quot;order&quot;:&quot;5&quot;}},&quot;59f6bf90-4aca-4600-8b1f-5e30db1b3698&quot;:{&quot;type&quot;:&quot;FIGURE_OBJECT&quot;,&quot;id&quot;:&quot;59f6bf90-4aca-4600-8b1f-5e30db1b3698&quot;,&quot;relativeTransform&quot;:{&quot;translate&quot;:{&quot;x&quot;:0.19375616269132934,&quot;y&quot;:0.36548484311867924},&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00000000000006&quot;:&quot;rgba(196, 197, 205, 1)&quot;,&quot;0.08099999999999996&quot;:&quot;rgba(128, 128, 133, 1)&quot;,&quot;0.268&quot;:&quot;rgba(237, 239, 243, 1)&quot;,&quot;0.030000000000000027&quot;:&quot;rgba(144, 144, 149, 1)&quot;,&quot;0.54&quot;:&quot;rgba(218, 223, 228, 1)&quot;,&quot;0.42999999999999994&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2&quot;}},&quot;c1d688ea-cc03-4b0b-9fa3-fd1cd181c303&quot;:{&quot;type&quot;:&quot;FIGURE_OBJECT&quot;,&quot;id&quot;:&quot;c1d688ea-cc03-4b0b-9fa3-fd1cd181c303&quot;,&quot;relativeTransform&quot;:{&quot;translate&quot;:{&quot;x&quot;:-0.19424383730859063,&quot;y&quot;:-0.1661551776686565},&quot;rotate&quot;:0},&quot;opacity&quot;:0.65,&quot;path&quot;:{&quot;type&quot;:&quot;RECT&quot;,&quot;size&quot;:{&quot;x&quot;:959.6115123253828,&quot;y&quot;:538.7889696862374},&quot;cornerRounding&quot;:{&quot;type&quot;:&quot;ARC_LENGTH&quot;,&quot;global&quot;:0}},&quot;pathStyles&quot;:[{&quot;type&quot;:&quot;FILL&quot;,&quot;fillStyle&quot;:{&quot;type&quot;:&quot;linear&quot;,&quot;angle&quot;:90,&quot;colorStops&quot;:{&quot;1&quot;:&quot;rgba(238, 244, 251, 1)&quot;,&quot;0.187&quot;:&quot;rgba(196, 197, 205, 1)&quot;,&quot;0.081&quot;:&quot;rgba(128, 128, 133, 1)&quot;,&quot;0.268&quot;:&quot;rgba(237, 239, 243, 1)&quot;,&quot;0.03&quot;:&quot;rgba(144, 144, 149, 1)&quot;,&quot;0.54&quot;:&quot;rgba(218, 223, 228, 1)&quot;,&quot;0.43&quot;:&quot;rgba(192, 194, 197, 1)&quot;,&quot;0.813&quot;:&quot;rgba(156, 160, 166, 1)&quot;,&quot;0.843&quot;:&quot;rgba(180, 185, 193, 1)&quot;}}},{&quot;type&quot;:&quot;STROKE&quot;,&quot;strokeStyle&quot;:&quot;#95AAD3&quot;,&quot;lineWidth&quot;:0,&quot;lineJoin&quot;:&quot;round&quot;}],&quot;isLocked&quot;:false,&quot;parent&quot;:{&quot;type&quot;:&quot;CHILD&quot;,&quot;parentId&quot;:&quot;77e27d4a-aa04-454a-9e66-5d3f41bacfbb&quot;,&quot;order&quot;:&quot;05&quot;}},&quot;10260f1d-3f63-40f1-982c-eddd8472efd8&quot;:{&quot;type&quot;:&quot;FIGURE_OBJECT&quot;,&quot;id&quot;:&quot;10260f1d-3f63-40f1-982c-eddd8472efd8&quot;,&quot;relativeTransform&quot;:{&quot;translate&quot;:{&quot;x&quot;:-329.4784126018411,&quot;y&quot;:-97.4759019262522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07&quot;}},&quot;a2c26fab-85dc-47ee-ac43-1a313e7d4bfd&quot;:{&quot;type&quot;:&quot;FIGURE_OBJECT&quot;,&quot;id&quot;:&quot;a2c26fab-85dc-47ee-ac43-1a313e7d4bfd&quot;,&quot;name&quot;:&quot;Petri dish (top view)&quot;,&quot;relativeTransform&quot;:{&quot;translate&quot;:{&quot;x&quot;:-326.18360008858934,&quot;y&quot;:-100.01418224706951},&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quot;}},&quot;e11747e1-62aa-4419-aff4-e148f9e61158&quot;:{&quot;type&quot;:&quot;FIGURE_OBJECT&quot;,&quot;id&quot;:&quot;e11747e1-62aa-4419-aff4-e148f9e61158&quot;,&quot;relativeTransform&quot;:{&quot;translate&quot;:{&quot;x&quot;:-407.4784126018411,&quot;y&quot;:67.98615048632463},&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12&quot;}},&quot;94c77906-80c2-4a2b-bd0e-8cd444f474e8&quot;:{&quot;type&quot;:&quot;FIGURE_OBJECT&quot;,&quot;id&quot;:&quot;94c77906-80c2-4a2b-bd0e-8cd444f474e8&quot;,&quot;relativeTransform&quot;:{&quot;translate&quot;:{&quot;x&quot;:3.5611954169118007,&quot;y&quot;:0},&quot;rotate&quot;:6.283185307179586,&quot;skewX&quot;:0,&quot;scale&quot;:{&quot;x&quot;:-0.9554970660705279,&quot;y&quot;:1}},&quot;opacity&quot;:1,&quot;path&quot;:{&quot;type&quot;:&quot;RECT&quot;,&quot;size&quot;:{&quot;x&quot;:159.04317479631777,&quot;y&quot;:158.46632199602777}},&quot;pathStyles&quot;:[{&quot;type&quot;:&quot;FILL&quot;,&quot;fillStyle&quot;:&quot;#fff&quot;}],&quot;isFrozen&quot;:true,&quot;isLocked&quot;:false,&quot;parent&quot;:{&quot;type&quot;:&quot;CROP&quot;,&quot;parentId&quot;:&quot;e11747e1-62aa-4419-aff4-e148f9e61158&quot;,&quot;order&quot;:&quot;5&quot;}},&quot;f33d3884-b8bf-4e99-9999-634fa3d56618&quot;:{&quot;type&quot;:&quot;FIGURE_OBJECT&quot;,&quot;id&quot;:&quot;f33d3884-b8bf-4e99-9999-634fa3d56618&quot;,&quot;name&quot;:&quot;Petri dish (top view)&quot;,&quot;relativeTransform&quot;:{&quot;translate&quot;:{&quot;x&quot;:-401.60087719298247,&quot;y&quot;:65.5},&quot;rotate&quot;:0,&quot;skewX&quot;:0,&quot;scale&quot;:{&quot;x&quot;:0.4824561403508772,&quot;y&quot;:0.4824561403508772}},&quot;opacity&quot;:1,&quot;image&quot;:{&quot;url&quot;:&quot;https://icons.biorender.com/biorender/5ee27af988e8df0028d0e38e/20200611212109/image/petri-dish-top-view-2.png&quot;,&quot;fallbackUrl&quot;:&quot;https://res.cloudinary.com/dlcjuc3ej/image/upload/v1591910469/siw62go65bbkeodppalb.svg#/keystone/api/icons/5ee27af988e8df0028d0e38e/20200611212109/image/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15&quot;}},&quot;f9b91b6b-d4af-445f-bab8-109420d9cf8f&quot;:{&quot;type&quot;:&quot;FIGURE_OBJECT&quot;,&quot;id&quot;:&quot;f9b91b6b-d4af-445f-bab8-109420d9cf8f&quot;,&quot;relativeTransform&quot;:{&quot;translate&quot;:{&quot;x&quot;:-216.5646563531734,&quot;y&quot;:-275.2292337095938},&quot;rotate&quot;:0},&quot;opacity&quot;:1,&quot;source&quot;:{&quot;type&quot;:&quot;ASSETS&quot;},&quot;pathStyles&quot;:[{&quot;type&quot;:&quot;FILL&quot;,&quot;fillStyle&quot;:&quot;rgb(0,0,0)&quot;}],&quot;isLocked&quot;:false,&quot;parent&quot;:{&quot;type&quot;:&quot;CHILD&quot;,&quot;parentId&quot;:&quot;77e27d4a-aa04-454a-9e66-5d3f41bacfbb&quot;,&quot;order&quot;:&quot;17&quot;}},&quot;199f5def-d238-456a-9c65-08576d491296&quot;:{&quot;type&quot;:&quot;FIGURE_OBJECT&quot;,&quot;id&quot;:&quot;199f5def-d238-456a-9c65-08576d491296&quot;,&quot;relativeTransform&quot;:{&quot;translate&quot;:{&quot;x&quot;:-11.433332332753565,&quot;y&quot;:18.879149897180326},&quot;rotate&quot;:0.2056950867946008},&quot;opacity&quot;:0.27,&quot;path&quot;:{&quot;type&quot;:&quot;RECT&quot;,&quot;size&quot;:{&quot;x&quot;:238.4067645519928,&quot;y&quot;:134.84949873863832},&quot;cornerRounding&quot;:{&quot;type&quot;:&quot;ARC_LENGTH&quot;,&quot;global&quot;:0}},&quot;pathStyles&quot;:[{&quot;type&quot;:&quot;FILL&quot;,&quot;fillStyle&quot;:&quot;rgba(123,123,126,1)&quot;},{&quot;type&quot;:&quot;STROKE&quot;,&quot;strokeStyle&quot;:&quot;#95AAD3&quot;,&quot;lineWidth&quot;:0,&quot;lineJoin&quot;:&quot;round&quot;}],&quot;isLocked&quot;:false,&quot;parent&quot;:{&quot;type&quot;:&quot;CHILD&quot;,&quot;parentId&quot;:&quot;f9b91b6b-d4af-445f-bab8-109420d9cf8f&quot;,&quot;order&quot;:&quot;2&quot;}},&quot;bc6aa9e8-dc29-4591-918b-87f4313aa49e&quot;:{&quot;type&quot;:&quot;FIGURE_OBJECT&quot;,&quot;id&quot;:&quot;bc6aa9e8-dc29-4591-918b-87f4313aa49e&quot;,&quot;name&quot;:&quot;Well plate (top view, 96 wells)&quot;,&quot;relativeTransform&quot;:{&quot;translate&quot;:{&quot;x&quot;:0.6481886685394613,&quot;y&quot;:2.842170943040401e-14},&quot;rotate&quot;:0.22553910486810613,&quot;skewX&quot;:0,&quot;scale&quot;:{&quot;x&quot;:0.2948885929669772,&quot;y&quot;:0.2948885929669772}},&quot;opacity&quot;:1,&quot;image&quot;:{&quot;url&quot;:&quot;https://icons.biorender.com/biorender/5bb27b035c30a113007e5705/well-plate-top-view-96-wells.png&quot;,&quot;fallbackUrl&quot;:&quot;https://res.cloudinary.com/dlcjuc3ej/image/upload/v1538423551/hjsjzwm9x6mootfnundl.svg#/keystone/api/icons/5bb27b035c30a113007e5705/well-plate-top-view-96-wells.svg&quot;,&quot;size&quot;:{&quot;x&quot;:839,&quot;y&quot;:627},&quot;isPremium&quot;:false},&quot;source&quot;:{&quot;id&quot;:&quot;59d7935d1d0fb9001295ed03&quot;,&quot;type&quot;:&quot;ASSETS&quot;},&quot;pathStyles&quot;:[{&quot;type&quot;:&quot;FILL&quot;,&quot;fillStyle&quot;:&quot;rgb(0,0,0)&quot;}],&quot;isLocked&quot;:false,&quot;parent&quot;:{&quot;type&quot;:&quot;CHILD&quot;,&quot;parentId&quot;:&quot;f9b91b6b-d4af-445f-bab8-109420d9cf8f&quot;,&quot;order&quot;:&quot;5&quot;}},&quot;48328c28-1a05-418b-803c-7450378de8d2&quot;:{&quot;type&quot;:&quot;FIGURE_OBJECT&quot;,&quot;id&quot;:&quot;48328c28-1a05-418b-803c-7450378de8d2&quot;,&quot;relativeTransform&quot;:{&quot;translate&quot;:{&quot;x&quot;:0,&quot;y&quot;:62.22900353168211},&quot;rotate&quot;:0,&quot;skewX&quot;:0,&quot;scale&quot;:{&quot;x&quot;:1,&quot;y&quot;:0.4738428989385016}},&quot;opacity&quot;:1,&quot;path&quot;:{&quot;type&quot;:&quot;RECT&quot;,&quot;size&quot;:{&quot;x&quot;:283.7903283768517,&quot;y&quot;:235.54153258081237}},&quot;pathStyles&quot;:[{&quot;type&quot;:&quot;FILL&quot;,&quot;fillStyle&quot;:&quot;#fff&quot;}],&quot;isFrozen&quot;:true,&quot;isLocked&quot;:false,&quot;parent&quot;:{&quot;type&quot;:&quot;CROP&quot;,&quot;parentId&quot;:&quot;f9b91b6b-d4af-445f-bab8-109420d9cf8f&quot;,&quot;order&quot;:&quot;5&quot;}},&quot;cf3fe87f-391a-45eb-9e59-e789c30e84ba&quot;:{&quot;type&quot;:&quot;FIGURE_OBJECT&quot;,&quot;id&quot;:&quot;cf3fe87f-391a-45eb-9e59-e789c30e84ba&quot;,&quot;relativeTransform&quot;:{&quot;translate&quot;:{&quot;x&quot;:345,&quot;y&quot;:3},&quot;rotate&quot;:0},&quot;opacity&quot;:0.27,&quot;path&quot;:{&quot;type&quot;:&quot;POLY_LINE&quot;,&quot;points&quot;:[{&quot;x&quot;:11.144820302584321,&quot;y&quot;:-29.07513415141534},{&quot;x&quot;:28.14482030258432,&quot;y&quot;:-17.07513415141534},{&quot;x&quot;:-4.4025272719504756,&quot;y&quot;:17.23943509147921},{&quot;x&quot;:-28.265511309743488,&quot;y&quot;:30.131224276431567},{&quot;x&quot;:-15.406203957906655,&quot;y&quot;:6.899657762635797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quot;}},&quot;f945d309-8b77-46b5-b680-de9f70b4ac64&quot;:{&quot;type&quot;:&quot;FIGURE_OBJECT&quot;,&quot;id&quot;:&quot;f945d309-8b77-46b5-b680-de9f70b4ac64&quot;,&quot;name&quot;:&quot;Eppendorf tube (closed)&quot;,&quot;relativeTransform&quot;:{&quot;translate&quot;:{&quot;x&quot;:337.425491232506,&quot;y&quot;:0.00017338203991101864},&quot;rotate&quot;:0.6594664021678617,&quot;skewX&quot;:0,&quot;scale&quot;:{&quot;x&quot;:0.2353916526572714,&quot;y&quot;:0.235391652657271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2&quot;}},&quot;b0f9685c-7b7b-4fb6-b62a-96c6016c2828&quot;:{&quot;type&quot;:&quot;FIGURE_OBJECT&quot;,&quot;id&quot;:&quot;b0f9685c-7b7b-4fb6-b62a-96c6016c2828&quot;,&quot;relativeTransform&quot;:{&quot;translate&quot;:{&quot;x&quot;:292.46900000000005,&quot;y&quot;:18.428999999999974},&quot;rotate&quot;:0},&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25&quot;}},&quot;d21b2310-9e6a-41cd-88ba-2fe364e37ba4&quot;:{&quot;type&quot;:&quot;FIGURE_OBJECT&quot;,&quot;id&quot;:&quot;d21b2310-9e6a-41cd-88ba-2fe364e37ba4&quot;,&quot;name&quot;:&quot;Eppendorf tube (closed)&quot;,&quot;relativeTransform&quot;:{&quot;translate&quot;:{&quot;x&quot;:285.0667238652389,&quot;y&quot;:18.428930867679497},&quot;rotate&quot;:0.41929292393969164,&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27&quot;}},&quot;4321817e-4adb-41c7-a374-13ee64cb42ce&quot;:{&quot;type&quot;:&quot;FIGURE_OBJECT&quot;,&quot;id&quot;:&quot;4321817e-4adb-41c7-a374-13ee64cb42ce&quot;,&quot;relativeTransform&quot;:{&quot;translate&quot;:{&quot;x&quot;:378.2467355382405,&quot;y&quot;:59.0515523480949},&quot;rotate&quot;:0},&quot;opacity&quot;:0.27,&quot;path&quot;:{&quot;type&quot;:&quot;POLY_LINE&quot;,&quot;points&quot;:[{&quot;x&quot;:-63.2467355382405,&quot;y&quot;:66.9484476519051},{&quot;x&quot;:39.7532644617595,&quot;y&quot;:-75.0515523480949},{&quot;x&quot;:59.7532644617595,&quot;y&quot;:-88.0515523480949},{&quot;x&quot;:80.7532644617595,&quot;y&quot;:-110.0515523480949},{&quot;x&quot;:89.7532644617595,&quot;y&quot;:-96.0515523480949},{&quot;x&quot;:74.7532644617595,&quot;y&quot;:-96.0515523480949},{&quot;x&quot;:68.7532644617595,&quot;y&quot;:-86.0515523480949},{&quot;x&quot;:81.7532644617595,&quot;y&quot;:-59.0515523480949},{&quot;x&quot;:9.7532644617595,&quot;y&quot;:25.9484476519051},{&quot;x&quot;:-35.2467355382405,&quot;y&quot;:52.9484476519051},{&quot;x&quot;:-87.84893886178816,&quot;y&quot;:109.7014361035280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3&quot;}},&quot;0ad131b1-de4e-4487-afa0-1376e1490f74&quot;:{&quot;type&quot;:&quot;FIGURE_OBJECT&quot;,&quot;id&quot;:&quot;0ad131b1-de4e-4487-afa0-1376e1490f74&quot;,&quot;name&quot;:&quot;Pipette&quot;,&quot;relativeTransform&quot;:{&quot;translate&quot;:{&quot;x&quot;:368.7133218138925,&quot;y&quot;:55.63196451348176},&quot;rotate&quot;:0.6674099406085479,&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77e27d4a-aa04-454a-9e66-5d3f41bacfbb&quot;,&quot;order&quot;:&quot;35&quot;}},&quot;622741dd-0f2f-4456-aedf-233db83f096c&quot;:{&quot;type&quot;:&quot;FIGURE_OBJECT&quot;,&quot;id&quot;:&quot;622741dd-0f2f-4456-aedf-233db83f096c&quot;,&quot;relativeTransform&quot;:{&quot;translate&quot;:{&quot;x&quot;:424.8909185108855,&quot;y&quot;:180.00060530887367},&quot;rotate&quot;:0},&quot;opacity&quot;:1,&quot;source&quot;:{&quot;type&quot;:&quot;ASSETS&quot;},&quot;pathStyles&quot;:[{&quot;type&quot;:&quot;FILL&quot;,&quot;fillStyle&quot;:&quot;rgb(0,0,0)&quot;}],&quot;isLocked&quot;:false,&quot;parent&quot;:{&quot;type&quot;:&quot;CHILD&quot;,&quot;parentId&quot;:&quot;77e27d4a-aa04-454a-9e66-5d3f41bacfbb&quot;,&quot;order&quot;:&quot;4&quot;}},&quot;ffb240f2-5ce8-4093-9ead-fe8be1cb8226&quot;:{&quot;type&quot;:&quot;FIGURE_OBJECT&quot;,&quot;id&quot;:&quot;ffb240f2-5ce8-4093-9ead-fe8be1cb8226&quot;,&quot;relativeTransform&quot;:{&quot;translate&quot;:{&quot;x&quot;:17.38578474783435,&quot;y&quot;:-0.4154358034757024},&quot;rotate&quot;:0},&quot;opacity&quot;:0.27,&quot;path&quot;:{&quot;type&quot;:&quot;POLY_LINE&quot;,&quot;points&quot;:[{&quot;x&quot;:-36.83915794414861,&quot;y&quot;:85.42352849232952},{&quot;x&quot;:-0.725932838363633,&quot;y&quot;:-86.24136300403597},{&quot;x&quot;:12.23111585364677,&quot;y&quot;:-106.26921583934677},{&quot;x&quot;:22.429753732491463,&quot;y&quot;:-134.92210025638587},{&quot;x&quot;:30.723296741280137,&quot;y&quot;:-123.58516950539797},{&quot;x&quot;:18.723296741280137,&quot;y&quot;:-112.58516950539797},{&quot;x&quot;:44.14748601704923,&quot;y&quot;:-88.76649274856186},{&quot;x&quot;:13.085255164695127,&quot;y&quot;:18.210784345571938},{&quot;x&quot;:-16.98595975849321,&quot;y&quot;:61.219179259162956},{&quot;x&quot;:-41.860760575445056,&quot;y&quot;:134.49357981623916}],&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622741dd-0f2f-4456-aedf-233db83f096c&quot;,&quot;order&quot;:&quot;2&quot;}},&quot;9bcf17c0-ff45-4941-9bcd-cd62852d77bf&quot;:{&quot;type&quot;:&quot;FIGURE_OBJECT&quot;,&quot;id&quot;:&quot;9bcf17c0-ff45-4941-9bcd-cd62852d77bf&quot;,&quot;name&quot;:&quot;Pipette&quot;,&quot;relativeTransform&quot;:{&quot;translate&quot;:{&quot;x&quot;:5.684341886080802e-14,&quot;y&quot;:-8.526512829121202e-14},&quot;rotate&quot;:0.23472270944707302,&quot;skewX&quot;:0,&quot;scale&quot;:{&quot;x&quot;:0.6834459829470845,&quot;y&quot;:0.6834459829470845}},&quot;opacity&quot;:1,&quot;image&quot;:{&quot;url&quot;:&quot;https://icons.biorender.com/biorender/5f494f86d4a53600282c189d/20200910152831/image/pipette.png&quot;,&quot;fallbackUrl&quot;:&quot;https://res.cloudinary.com/dlcjuc3ej/image/upload/v1599751711/tfwcpb9y7tvlozmbo3ml.svg#/keystone/api/icons/5f494f86d4a53600282c189d/20200910152831/image/pipette.svg&quot;,&quot;size&quot;:{&quot;x&quot;:128,&quot;y&quot;:438},&quot;isPremium&quot;:false},&quot;source&quot;:{&quot;id&quot;:&quot;5f494f86d4a53600282c189d&quot;,&quot;type&quot;:&quot;ASSETS&quot;},&quot;pathStyles&quot;:[{&quot;type&quot;:&quot;FILL&quot;,&quot;fillStyle&quot;:&quot;rgb(0,0,0)&quot;}],&quot;isLocked&quot;:false,&quot;parent&quot;:{&quot;type&quot;:&quot;CHILD&quot;,&quot;parentId&quot;:&quot;622741dd-0f2f-4456-aedf-233db83f096c&quot;,&quot;order&quot;:&quot;5&quot;}},&quot;0a74fa3e-e7e4-46df-9e6e-9e46a69d6810&quot;:{&quot;type&quot;:&quot;FIGURE_OBJECT&quot;,&quot;id&quot;:&quot;0a74fa3e-e7e4-46df-9e6e-9e46a69d6810&quot;,&quot;relativeTransform&quot;:{&quot;translate&quot;:{&quot;x&quot;:-11.473508483559272,&quot;y&quot;:-33.351818736654195},&quot;rotate&quot;:0,&quot;skewX&quot;:0,&quot;scale&quot;:{&quot;x&quot;:0.8526230804792166,&quot;y&quot;:0.7865392127304007}},&quot;opacity&quot;:1,&quot;path&quot;:{&quot;type&quot;:&quot;RECT&quot;,&quot;size&quot;:{&quot;x&quot;:154.70292174469523,&quot;y&quot;:311.48660855477056}},&quot;pathStyles&quot;:[{&quot;type&quot;:&quot;FILL&quot;,&quot;fillStyle&quot;:&quot;#fff&quot;}],&quot;isFrozen&quot;:true,&quot;isLocked&quot;:false,&quot;parent&quot;:{&quot;type&quot;:&quot;CROP&quot;,&quot;parentId&quot;:&quot;622741dd-0f2f-4456-aedf-233db83f096c&quot;,&quot;order&quot;:&quot;5&quot;}},&quot;b3dfb800-0cc5-42fd-87ca-b1ed98b5bff1&quot;:{&quot;type&quot;:&quot;FIGURE_OBJECT&quot;,&quot;id&quot;:&quot;b3dfb800-0cc5-42fd-87ca-b1ed98b5bff1&quot;,&quot;relativeTransform&quot;:{&quot;translate&quot;:{&quot;x&quot;:316.1041344323237,&quot;y&quot;:187.54461464669203},&quot;rotate&quot;:0},&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45&quot;}},&quot;5ce1faba-ab8e-4f5a-a07b-8d67e707b8d9&quot;:{&quot;type&quot;:&quot;FIGURE_OBJECT&quot;,&quot;id&quot;:&quot;5ce1faba-ab8e-4f5a-a07b-8d67e707b8d9&quot;,&quot;name&quot;:&quot;Pipette tip (small, empty)&quot;,&quot;relativeTransform&quot;:{&quot;translate&quot;:{&quot;x&quot;:313.3905597578925,&quot;y&quot;:185.75226554050752},&quot;rotate&quot;:0.6867286971239569,&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quot;}},&quot;89b50672-4348-43ca-8d28-959c3c1d3ab9&quot;:{&quot;type&quot;:&quot;FIGURE_OBJECT&quot;,&quot;id&quot;:&quot;89b50672-4348-43ca-8d28-959c3c1d3ab9&quot;,&quot;relativeTransform&quot;:{&quot;translate&quot;:{&quot;x&quot;:349.20000000000095,&quot;y&quot;:195.6010000000001},&quot;rotate&quot;:-0.42159275886312597},&quot;opacity&quot;:0.27,&quot;path&quot;:{&quot;type&quot;:&quot;POLY_LINE&quot;,&quot;points&quot;:[{&quot;x&quot;:7.89586556767631,&quot;y&quot;:-14.637973005761523},{&quot;x&quot;:15.89586556767631,&quot;y&quot;:-14.637973005761523},{&quot;x&quot;:-1.10413443232369,&quot;y&quot;:2.4553853533079746},{&quot;x&quot;:-15.90403972934223,&quot;y&quot;:17.369619964601952},{&quot;x&quot;:-9.069074774272167,&quot;y&quot;:5.03148647391526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2&quot;}},&quot;85e0592d-387e-40ab-86c8-7ecf1da88e5b&quot;:{&quot;type&quot;:&quot;FIGURE_OBJECT&quot;,&quot;id&quot;:&quot;85e0592d-387e-40ab-86c8-7ecf1da88e5b&quot;,&quot;name&quot;:&quot;Pipette tip (small, empty)&quot;,&quot;relativeTransform&quot;:{&quot;translate&quot;:{&quot;x&quot;:346.31795431295654,&quot;y&quot;:195.6009595820127},&quot;rotate&quot;:0.2679826197172825,&quot;skewX&quot;:0,&quot;scale&quot;:{&quot;x&quot;:0.1169486910641332,&quot;y&quot;:0.1169486910641332}},&quot;opacity&quot;:1,&quot;image&quot;:{&quot;url&quot;:&quot;https://icons.biorender.com/biorender/5f494ebcd4a53600282c189b/20200828183751/image/pipette-tip-small-empty.png&quot;,&quot;fallbackUrl&quot;:&quot;https://res.cloudinary.com/dlcjuc3ej/image/upload/v1598639871/i6ovcdlzsc9gbzqefaii.svg#/keystone/api/icons/5f494ebcd4a53600282c189b/20200828183751/image/pipette-tip-small-empty.svg&quot;,&quot;size&quot;:{&quot;x&quot;:104,&quot;y&quot;:440},&quot;isPremium&quot;:false},&quot;source&quot;:{&quot;id&quot;:&quot;5f494ebcd4a53600282c189b&quot;,&quot;type&quot;:&quot;ASSETS&quot;},&quot;pathStyles&quot;:[{&quot;type&quot;:&quot;FILL&quot;,&quot;fillStyle&quot;:&quot;rgb(0,0,0)&quot;}],&quot;isLocked&quot;:false,&quot;parent&quot;:{&quot;type&quot;:&quot;CHILD&quot;,&quot;parentId&quot;:&quot;77e27d4a-aa04-454a-9e66-5d3f41bacfbb&quot;,&quot;order&quot;:&quot;55&quot;}},&quot;0fa300cf-1e93-4235-bf82-fbb60ec16fe8&quot;:{&quot;type&quot;:&quot;FIGURE_OBJECT&quot;,&quot;id&quot;:&quot;0fa300cf-1e93-4235-bf82-fbb60ec16fe8&quot;,&quot;relativeTransform&quot;:{&quot;translate&quot;:{&quot;x&quot;:-384.7292041046144,&quot;y&quot;:214.22618443921874},&quot;rotate&quot;:0},&quot;opacity&quot;:0.27,&quot;path&quot;:{&quot;type&quot;:&quot;POLY_LINE&quot;,&quot;points&quot;:[{&quot;x&quot;:8.7426278125738,&quot;y&quot;:-30.545196026152098},{&quot;x&quot;:-6.249386591745861,&quot;y&quot;:-34.991625933713294},{&quot;x&quot;:-8.828612033449645,&quot;y&quot;:15.04000849276781},{&quot;x&quot;:1.3247892091790163,&quot;y&quot;:40.19052894033348},{&quot;x&quot;:6.241284748443377,&quot;y&quot;:14.096553776201745}],&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57&quot;}},&quot;cf5270e4-180c-48db-a691-915b0f2fc9e0&quot;:{&quot;type&quot;:&quot;FIGURE_OBJECT&quot;,&quot;id&quot;:&quot;cf5270e4-180c-48db-a691-915b0f2fc9e0&quot;,&quot;name&quot;:&quot;Eppendorf tube (closed)&quot;,&quot;relativeTransform&quot;:{&quot;translate&quot;:{&quot;x&quot;:-381.11725762273403,&quot;y&quot;:213.47172442308946},&quot;rotate&quot;:0.12166532535658671,&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quot;}},&quot;21a8dd9e-df36-4d99-8186-8d36789c022c&quot;:{&quot;type&quot;:&quot;FIGURE_OBJECT&quot;,&quot;id&quot;:&quot;21a8dd9e-df36-4d99-8186-8d36789c022c&quot;,&quot;relativeTransform&quot;:{&quot;translate&quot;:{&quot;x&quot;:-435,&quot;y&quot;:211.09400000000005},&quot;rotate&quot;:0.82576828610742},&quot;opacity&quot;:0.27,&quot;path&quot;:{&quot;type&quot;:&quot;POLY_LINE&quot;,&quot;points&quot;:[{&quot;x&quot;:-6.925552216912365,&quot;y&quot;:-30.343959635987744},{&quot;x&quot;:-22.15170902813861,&quot;y&quot;:-26.780901457661685},{&quot;x&quot;:0.38899052620126895,&quot;y&quot;:17.959837370224932},{&quot;x&quot;:21.666774775274916,&quot;y&quot;:34.77935380284248},{&quot;x&quot;:13.013125882212307,&quot;y&quot;:9.6759311459713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62&quot;}},&quot;332d4df6-42fd-49e7-9078-24e371ecfeaa&quot;:{&quot;type&quot;:&quot;FIGURE_OBJECT&quot;,&quot;id&quot;:&quot;332d4df6-42fd-49e7-9078-24e371ecfeaa&quot;,&quot;name&quot;:&quot;Eppendorf tube (closed)&quot;,&quot;relativeTransform&quot;:{&quot;translate&quot;:{&quot;x&quot;:-432.43449945923317,&quot;y&quot;:214.00271311547596},&quot;rotate&quot;:0.37464840528517546,&quot;skewX&quot;:0,&quot;scale&quot;:{&quot;x&quot;:0.2353916526572714,&quot;y&quot;:0.23539165265727144}},&quot;opacity&quot;:1,&quot;image&quot;:{&quot;url&quot;:&quot;https://icons.biorender.com/biorender/5e41d0c7eabe140028612a8e/20200210220847/image/eppendorf-tube-0-0-closed.png&quot;,&quot;fallbackUrl&quot;:&quot;https://res.cloudinary.com/dlcjuc3ej/image/upload/v1581372527/rmhp1fdca56rzqeijevf.svg#/keystone/api/icons/5e41d0c7eabe140028612a8e/20200210220847/image/eppendorf-tube-0-0-closed.svg&quot;,&quot;size&quot;:{&quot;x&quot;:162,&quot;y&quot;:352},&quot;isPremium&quot;:false},&quot;source&quot;:{&quot;id&quot;:&quot;5e41d0c7eabe140028612a8e&quot;,&quot;type&quot;:&quot;ASSETS&quot;},&quot;pathStyles&quot;:[{&quot;type&quot;:&quot;FILL&quot;,&quot;fillStyle&quot;:&quot;rgb(0,0,0)&quot;}],&quot;isLocked&quot;:false,&quot;parent&quot;:{&quot;type&quot;:&quot;CHILD&quot;,&quot;parentId&quot;:&quot;77e27d4a-aa04-454a-9e66-5d3f41bacfbb&quot;,&quot;order&quot;:&quot;65&quot;}},&quot;8288e017-505d-4d2e-9dd5-dd7cd42d86f0&quot;:{&quot;type&quot;:&quot;FIGURE_OBJECT&quot;,&quot;id&quot;:&quot;8288e017-505d-4d2e-9dd5-dd7cd42d86f0&quot;,&quot;name&quot;:&quot;Petri dish (top view)&quot;,&quot;relativeTransform&quot;:{&quot;translate&quot;:{&quot;x&quot;:-460.2415036279675,&quot;y&quot;:-208.8342525964095},&quot;rotate&quot;:0,&quot;skewX&quot;:0,&quot;scale&quot;:{&quot;x&quot;:0.4824561403508772,&quot;y&quot;:0.4824561403508772}},&quot;opacity&quot;:1,&quot;image&quot;:{&quot;url&quot;:&quot;https://icons.biorender.com/biorender/5ee2a04f4e18d300285a5314/petri-dish-top-view-2.png&quot;,&quot;fallbackUrl&quot;:&quot;https://res.cloudinary.com/dlcjuc3ej/image/upload/v1591910469/v8jgck238dpbuna6curg.svg#/keystone/api/icons/5ee2a04f4e18d300285a5314/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67&quot;}},&quot;bd04614b-a476-4efb-bc1b-e16fb9677173&quot;:{&quot;type&quot;:&quot;FIGURE_OBJECT&quot;,&quot;id&quot;:&quot;bd04614b-a476-4efb-bc1b-e16fb9677173&quot;,&quot;relativeTransform&quot;:{&quot;translate&quot;:{&quot;x&quot;:61.02301285080284,&quot;y&quot;:22.60877087264248},&quot;rotate&quot;:0,&quot;skewX&quot;:0,&quot;scale&quot;:{&quot;x&quot;:0.625625688031886,&quot;y&quot;:0.8681704322294885}},&quot;opacity&quot;:1,&quot;path&quot;:{&quot;type&quot;:&quot;RECT&quot;,&quot;size&quot;:{&quot;x&quot;:325,&quot;y&quot;:342}},&quot;pathStyles&quot;:[{&quot;type&quot;:&quot;FILL&quot;,&quot;fillStyle&quot;:&quot;#fff&quot;}],&quot;isFrozen&quot;:true,&quot;isLocked&quot;:false,&quot;parent&quot;:{&quot;type&quot;:&quot;CROP&quot;,&quot;parentId&quot;:&quot;8288e017-505d-4d2e-9dd5-dd7cd42d86f0&quot;,&quot;order&quot;:&quot;5&quot;}},&quot;6761ab06-8eb1-4a3e-bd0c-9309574e1e0a&quot;:{&quot;type&quot;:&quot;FIGURE_OBJECT&quot;,&quot;id&quot;:&quot;6761ab06-8eb1-4a3e-bd0c-9309574e1e0a&quot;,&quot;relativeTransform&quot;:{&quot;translate&quot;:{&quot;x&quot;:-443.4028351333533,&quot;y&quot;:-59.23143211155252},&quot;rotate&quot;:0},&quot;opacity&quot;:0.27,&quot;path&quot;:{&quot;type&quot;:&quot;POLY_LINE&quot;,&quot;points&quot;:[{&quot;x&quot;:-8.936242265213536,&quot;y&quot;:-25.10472546652818},{&quot;x&quot;:-23.59716486664672,&quot;y&quot;:-21.76856788844748},{&quot;x&quot;:-39.59716486664672,&quot;y&quot;:-19.76856788844748},{&quot;x&quot;:-18.59716486664672,&quot;y&quot;:-12.768567888447478},{&quot;x&quot;:15.201714044187952,&quot;y&quot;:17.370189553559158},{&quot;x&quot;:39.40283513335328,&quot;y&quot;:26.23143211155252},{&quot;x&quot;:24.019045594945055,&quot;y&quot;:5.112679196919089}],&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quot;}},&quot;5a1eece3-a020-4859-b0a7-ec289f6c4a3f&quot;:{&quot;type&quot;:&quot;FIGURE_OBJECT&quot;,&quot;id&quot;:&quot;5a1eece3-a020-4859-b0a7-ec289f6c4a3f&quot;,&quot;name&quot;:&quot;Eppendorf tube (open)&quot;,&quot;relativeTransform&quot;:{&quot;translate&quot;:{&quot;x&quot;:-448.10888251008805,&quot;y&quot;:-62.78767073169208},&quot;rotate&quot;:-0.7224966522569274,&quot;skewX&quot;:0,&quot;scale&quot;:{&quot;x&quot;:0.2426384575016528,&quot;y&quot;:0.24263845750165283}},&quot;opacity&quot;:1,&quot;image&quot;:{&quot;url&quot;:&quot;https://icons.biorender.com/biorender/5e41d4d6eabe140028612a8f/20200210222308/image/eppendorf-tube-open.png&quot;,&quot;fallbackUrl&quot;:&quot;https://res.cloudinary.com/dlcjuc3ej/image/upload/v1581373388/wuoxf5rb4gbtswxp77mj.svg#/keystone/api/icons/5e41d4d6eabe140028612a8f/20200210222308/image/eppendorf-tube-open.svg&quot;,&quot;size&quot;:{&quot;x&quot;:248,&quot;y&quot;:443},&quot;isPremium&quot;:false},&quot;source&quot;:{&quot;id&quot;:&quot;5e41d4d6eabe140028612a8f&quot;,&quot;type&quot;:&quot;ASSETS&quot;},&quot;pathStyles&quot;:[{&quot;type&quot;:&quot;FILL&quot;,&quot;fillStyle&quot;:&quot;rgb(0,0,0)&quot;}],&quot;isLocked&quot;:false,&quot;parent&quot;:{&quot;type&quot;:&quot;CHILD&quot;,&quot;parentId&quot;:&quot;77e27d4a-aa04-454a-9e66-5d3f41bacfbb&quot;,&quot;order&quot;:&quot;72&quot;}},&quot;36058183-21d8-438d-8391-0ab98a50597b&quot;:{&quot;type&quot;:&quot;FIGURE_OBJECT&quot;,&quot;id&quot;:&quot;36058183-21d8-438d-8391-0ab98a50597b&quot;,&quot;relativeTransform&quot;:{&quot;translate&quot;:{&quot;x&quot;:49.23922932360642,&quot;y&quot;:12.06233387487464},&quot;rotate&quot;:0.7224966522569275,&quot;skewX&quot;:5.759586531581286e-17,&quot;scale&quot;:{&quot;x&quot;:1.3944141766736895,&quot;y&quot;:0.8940933878567208}},&quot;opacity&quot;:1,&quot;path&quot;:{&quot;type&quot;:&quot;RECT&quot;,&quot;size&quot;:{&quot;x&quot;:248,&quot;y&quot;:443}},&quot;pathStyles&quot;:[{&quot;type&quot;:&quot;FILL&quot;,&quot;fillStyle&quot;:&quot;#fff&quot;}],&quot;isFrozen&quot;:true,&quot;isLocked&quot;:false,&quot;parent&quot;:{&quot;type&quot;:&quot;CROP&quot;,&quot;parentId&quot;:&quot;5a1eece3-a020-4859-b0a7-ec289f6c4a3f&quot;,&quot;order&quot;:&quot;5&quot;}},&quot;36d2f934-3347-480f-8d3f-8ede7a192585&quot;:{&quot;type&quot;:&quot;FIGURE_OBJECT&quot;,&quot;id&quot;:&quot;36d2f934-3347-480f-8d3f-8ede7a192585&quot;,&quot;relativeTransform&quot;:{&quot;translate&quot;:{&quot;x&quot;:153.13329558063765,&quot;y&quot;:-257.33718359835655},&quot;rotate&quot;:0},&quot;opacity&quot;:1,&quot;source&quot;:{&quot;type&quot;:&quot;ASSETS&quot;},&quot;pathStyles&quot;:[{&quot;type&quot;:&quot;FILL&quot;,&quot;fillStyle&quot;:&quot;rgb(0,0,0)&quot;}],&quot;isLocked&quot;:false,&quot;parent&quot;:{&quot;type&quot;:&quot;CHILD&quot;,&quot;parentId&quot;:&quot;77e27d4a-aa04-454a-9e66-5d3f41bacfbb&quot;,&quot;order&quot;:&quot;75&quot;}},&quot;c887c2cc-0a79-43a6-8894-a18c263a3e6f&quot;:{&quot;type&quot;:&quot;FIGURE_OBJECT&quot;,&quot;id&quot;:&quot;c887c2cc-0a79-43a6-8894-a18c263a3e6f&quot;,&quot;relativeTransform&quot;:{&quot;translate&quot;:{&quot;x&quot;:3.664277725627244,&quot;y&quot;:1.1347569046214403},&quot;rotate&quot;:0.09251707795037167},&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36d2f934-3347-480f-8d3f-8ede7a192585&quot;,&quot;order&quot;:&quot;2&quot;}},&quot;dd9b7689-b20e-48bb-a0bd-692be98e17b7&quot;:{&quot;type&quot;:&quot;FIGURE_OBJECT&quot;,&quot;id&quot;:&quot;dd9b7689-b20e-48bb-a0bd-692be98e17b7&quot;,&quot;name&quot;:&quot;Falcon tube (50mL)&quot;,&quot;relativeTransform&quot;:{&quot;translate&quot;:{&quot;x&quot;:5.684341886080802e-14,&quot;y&quot;:1.4210854715202004e-14},&quot;rotate&quot;:-2.836676994758236,&quot;skewX&quot;:0,&quot;scale&quot;:{&quot;x&quot;:0.5172209915128639,&quot;y&quot;:0.5172209915128638}},&quot;opacity&quot;:1,&quot;image&quot;:{&quot;url&quot;:&quot;https://icons.biorender.com/biorender/5bb27dda5c30a113007e572e/20181001200522/image/falcon-tube-50ml.png&quot;,&quot;fallbackUrl&quot;:&quot;https://res.cloudinary.com/dlcjuc3ej/image/upload/v1538424322/f3smrvoillwtxqtxt9ab.svg#/keystone/api/icons/5bb27dda5c30a113007e572e/20181001200522/image/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36d2f934-3347-480f-8d3f-8ede7a192585&quot;,&quot;order&quot;:&quot;5&quot;}},&quot;1d960a2d-fee7-41cb-be89-e723aca1e7a9&quot;:{&quot;type&quot;:&quot;FIGURE_OBJECT&quot;,&quot;id&quot;:&quot;1d960a2d-fee7-41cb-be89-e723aca1e7a9&quot;,&quot;relativeTransform&quot;:{&quot;translate&quot;:{&quot;x&quot;:0,&quot;y&quot;:40.51758055088419},&quot;rotate&quot;:0,&quot;skewX&quot;:0,&quot;scale&quot;:{&quot;x&quot;:1,&quot;y&quot;:0.5645125724013467}},&quot;opacity&quot;:1,&quot;path&quot;:{&quot;type&quot;:&quot;RECT&quot;,&quot;size&quot;:{&quot;x&quot;:110.70020358325246,&quot;y&quot;:185.0792205841833}},&quot;pathStyles&quot;:[{&quot;type&quot;:&quot;FILL&quot;,&quot;fillStyle&quot;:&quot;#fff&quot;}],&quot;isFrozen&quot;:true,&quot;isLocked&quot;:false,&quot;parent&quot;:{&quot;type&quot;:&quot;CROP&quot;,&quot;parentId&quot;:&quot;36d2f934-3347-480f-8d3f-8ede7a192585&quot;,&quot;order&quot;:&quot;5&quot;}},&quot;2ad00615-0987-4956-aab1-192f666d5235&quot;:{&quot;type&quot;:&quot;FIGURE_OBJECT&quot;,&quot;id&quot;:&quot;2ad00615-0987-4956-aab1-192f666d5235&quot;,&quot;relativeTransform&quot;:{&quot;translate&quot;:{&quot;x&quot;:236.88378695060123,&quot;y&quot;:-170.3222022240343},&quot;rotate&quot;:0},&quot;opacity&quot;:0.27,&quot;path&quot;:{&quot;type&quot;:&quot;POLY_LINE&quot;,&quot;points&quot;:[{&quot;x&quot;:20.116213049398766,&quot;y&quot;:24.3222022240343},{&quot;x&quot;:11.116213049398766,&quot;y&quot;:78.3222022240343},{&quot;x&quot;:-18.883786950601234,&quot;y&quot;:72.3222022240343},{&quot;x&quot;:-32.64282292512348,&quot;y&quot;:61.6104564815339},{&quot;x&quot;:-3.883786950601234,&quot;y&quot;:-31.6777977759657},{&quot;x&quot;:12.116213049398766,&quot;y&quot;:-81.6777977759657},{&quot;x&quot;:33.116213049398766,&quot;y&quot;:-44.6777977759657}],&quot;closed&quot;:true},&quot;pathStyles&quot;:[{&quot;type&quot;:&quot;FILL&quot;,&quot;fillStyle&quot;:&quot;rgba(130,130,134,1)&quot;},{&quot;type&quot;:&quot;STROKE&quot;,&quot;strokeStyle&quot;:&quot;#95AAD3&quot;,&quot;lineWidth&quot;:0,&quot;lineJoin&quot;:&quot;round&quot;}],&quot;pathSmoothing&quot;:{&quot;type&quot;:&quot;CATMULL_SMOOTHING&quot;,&quot;smoothing&quot;:0.2},&quot;isLocked&quot;:false,&quot;parent&quot;:{&quot;type&quot;:&quot;CHILD&quot;,&quot;parentId&quot;:&quot;77e27d4a-aa04-454a-9e66-5d3f41bacfbb&quot;,&quot;order&quot;:&quot;77&quot;}},&quot;5f2dc4a9-7543-43bd-b1ed-d74eac9ca46a&quot;:{&quot;type&quot;:&quot;FIGURE_OBJECT&quot;,&quot;id&quot;:&quot;5f2dc4a9-7543-43bd-b1ed-d74eac9ca46a&quot;,&quot;name&quot;:&quot;Falcon tube (50mL)&quot;,&quot;relativeTransform&quot;:{&quot;translate&quot;:{&quot;x&quot;:231.48396150074078,&quot;y&quot;:-170.28634756567382},&quot;rotate&quot;:-2.9374891376634853,&quot;skewX&quot;:0,&quot;scale&quot;:{&quot;x&quot;:0.5172209915128638,&quot;y&quot;:0.5172209915128638}},&quot;opacity&quot;:1,&quot;image&quot;:{&quot;url&quot;:&quot;https://icons.biorender.com/biorender/5bb27e0635024313003c8183/falcon-tube-50ml.png&quot;,&quot;fallbackUrl&quot;:&quot;https://res.cloudinary.com/dlcjuc3ej/image/upload/v1538424322/xy27uuswdxujgjnlemo7.svg#/keystone/api/icons/5bb27e0635024313003c8183/falcon-tube-50ml.svg&quot;,&quot;size&quot;:{&quot;x&quot;:118,&quot;y&quot;:338},&quot;isPremium&quot;:false},&quot;source&quot;:{&quot;id&quot;:&quot;5bb27dda5c30a113007e572e&quot;,&quot;type&quot;:&quot;ASSETS&quot;},&quot;pathStyles&quot;:[{&quot;type&quot;:&quot;FILL&quot;,&quot;fillStyle&quot;:&quot;rgb(0,0,0)&quot;}],&quot;isLocked&quot;:false,&quot;parent&quot;:{&quot;type&quot;:&quot;CHILD&quot;,&quot;parentId&quot;:&quot;77e27d4a-aa04-454a-9e66-5d3f41bacfbb&quot;,&quot;order&quot;:&quot;8&quot;}},&quot;c94d9a2b-b34a-4f1d-b58a-d6dfe65db283&quot;:{&quot;type&quot;:&quot;FIGURE_OBJECT&quot;,&quot;id&quot;:&quot;c94d9a2b-b34a-4f1d-b58a-d6dfe65db283&quot;,&quot;relativeTransform&quot;:{&quot;translate&quot;:{&quot;x&quot;:376.49476691115103,&quot;y&quot;:-170.2864799760016},&quot;rotate&quot;:6.283185307179586},&quot;opacity&quot;:0.27,&quot;path&quot;:{&quot;type&quot;:&quot;ELLIPSE&quot;,&quot;size&quot;:{&quot;x&quot;:-159.04317479631777,&quot;y&quot;:158.46632199602777}},&quot;pathStyles&quot;:[{&quot;type&quot;:&quot;FILL&quot;,&quot;fillStyle&quot;:&quot;rgba(112,112,113,1)&quot;},{&quot;type&quot;:&quot;STROKE&quot;,&quot;strokeStyle&quot;:&quot;#95AAD3&quot;,&quot;lineWidth&quot;:0,&quot;lineJoin&quot;:&quot;round&quot;}],&quot;isLocked&quot;:false,&quot;parent&quot;:{&quot;type&quot;:&quot;CHILD&quot;,&quot;parentId&quot;:&quot;77e27d4a-aa04-454a-9e66-5d3f41bacfbb&quot;,&quot;order&quot;:&quot;85&quot;}},&quot;c553c4d6-c211-4a2e-819a-ceb85dc32462&quot;:{&quot;type&quot;:&quot;FIGURE_OBJECT&quot;,&quot;id&quot;:&quot;c553c4d6-c211-4a2e-819a-ceb85dc32462&quot;,&quot;name&quot;:&quot;Petri dish (top view)&quot;,&quot;relativeTransform&quot;:{&quot;translate&quot;:{&quot;x&quot;:371.26239991141057,&quot;y&quot;:-172.01418224706964},&quot;rotate&quot;:0,&quot;skewX&quot;:0,&quot;scale&quot;:{&quot;x&quot;:0.4854609225317574,&quot;y&quot;:0.4854609225317574}},&quot;opacity&quot;:1,&quot;image&quot;:{&quot;url&quot;:&quot;https://icons.biorender.com/biorender/5ee2a04f4e18d300285a5320/petri-dish-top-view-2.png&quot;,&quot;fallbackUrl&quot;:&quot;https://res.cloudinary.com/dlcjuc3ej/image/upload/v1591910469/tchfgftepo9gma8sppdy.svg#/keystone/api/icons/5ee2a04f4e18d300285a5320/petri-dish-top-view-2.svg&quot;,&quot;size&quot;:{&quot;x&quot;:325,&quot;y&quot;:342},&quot;isPremium&quot;:false},&quot;source&quot;:{&quot;id&quot;:&quot;5ee27af988e8df0028d0e38e&quot;,&quot;type&quot;:&quot;ASSETS&quot;},&quot;pathStyles&quot;:[{&quot;type&quot;:&quot;FILL&quot;,&quot;fillStyle&quot;:&quot;rgb(0,0,0)&quot;}],&quot;isLocked&quot;:false,&quot;parent&quot;:{&quot;type&quot;:&quot;CHILD&quot;,&quot;parentId&quot;:&quot;77e27d4a-aa04-454a-9e66-5d3f41bacfbb&quot;,&quot;order&quot;:&quot;9&quot;}},&quot;a4a85cfb-ad09-4377-86cb-63eb77dd5d94&quot;:{&quot;id&quot;:&quot;a4a85cfb-ad09-4377-86cb-63eb77dd5d94&quot;,&quot;type&quot;:&quot;FIGURE_OBJECT&quot;,&quot;relativeTransform&quot;:{&quot;translate&quot;:{&quot;x&quot;:-17.103866040273374,&quot;y&quot;:46.939088882427036},&quot;rotate&quot;:0,&quot;skewX&quot;:0,&quot;scale&quot;:{&quot;x&quot;:1,&quot;y&quot;:1}},&quot;text&quot;:{&quot;textData&quot;:{&quot;lineSpacing&quot;:&quot;normal&quot;,&quot;alignment&quot;:&quot;center&quot;,&quot;verticalAlign&quot;:&quot;CENTER&quot;,&quot;lines&quot;:[{&quot;runs&quot;:[{&quot;style&quot;:{&quot;fontFamily&quot;:&quot;Helvetica&quot;,&quot;fontSize&quot;:81.33333333333333,&quot;color&quot;:&quot;black&quot;,&quot;fontWeight&quot;:&quot;normal&quot;,&quot;fontStyle&quot;:&quot;normal&quot;,&quot;decoration&quot;:&quot;none&quot;},&quot;range&quot;:[0,25]}],&quot;text&quot;:&quot;Introduction to BioRender!&quot;}],&quot;_lastCaretLocation&quot;:{&quot;lineIndex&quot;:0,&quot;runIndex&quot;:-1,&quot;charIndex&quot;:-1,&quot;endOfLine&quot;:true}},&quot;format&quot;:&quot;BETTER_TEXT&quot;,&quot;size&quot;:{&quot;x&quot;:424.94921875,&quot;y&quot;:258.8133333333333},&quot;targetSize&quot;:{&quot;x&quot;:120,&quot;y&quot;:24.24}},&quot;parent&quot;:{&quot;type&quot;:&quot;CHILD&quot;,&quot;parentId&quot;:&quot;1c31e78f-c85c-4b8e-a066-e51e97c32118&quot;,&quot;order&quot;:&quot;7&quot;}},&quot;f6d875bd-db06-4348-82f6-4fe396ae0d72&quot;:{&quot;id&quot;:&quot;f6d875bd-db06-4348-82f6-4fe396ae0d72&quot;,&quot;type&quot;:&quot;FIGURE_OBJECT&quot;,&quot;document&quot;:{&quot;type&quot;:&quot;FIGURE&quot;,&quot;canvasType&quot;:&quot;FIGURE&quot;,&quot;units&quot;:&quot;in&quot;,&quot;title&quot;:&quot;PDB functionality&quot;},&quot;parent&quot;:{&quot;type&quot;:&quot;DOCUMENT&quot;,&quot;parentId&quot;:&quot;7bbdf485-d8fe-4ab2-ae13-7cca38affe4b&quot;,&quot;order&quot;:&quot;8&quot;}},&quot;ded751eb-b17f-403c-a361-829d5616989c&quot;:{&quot;id&quot;:&quot;ded751eb-b17f-403c-a361-829d5616989c&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6d875bd-db06-4348-82f6-4fe396ae0d72&quot;,&quot;type&quot;:&quot;FRAME&quot;,&quot;order&quot;:&quot;5&quot;}},&quot;8d66bcd9-60d2-4dd8-aba5-9d5f60c2de80&quot;:{&quot;id&quot;:&quot;8d66bcd9-60d2-4dd8-aba5-9d5f60c2de80&quot;,&quot;type&quot;:&quot;FIGURE_OBJECT&quot;,&quot;document&quot;:{&quot;type&quot;:&quot;FIGURE&quot;,&quot;canvasType&quot;:&quot;FIGURE&quot;,&quot;units&quot;:&quot;in&quot;,&quot;aspectRatio&quot;:0,&quot;title&quot;:&quot;Figures&quot;},&quot;parent&quot;:{&quot;type&quot;:&quot;DOCUMENT&quot;,&quot;parentId&quot;:&quot;7bbdf485-d8fe-4ab2-ae13-7cca38affe4b&quot;,&quot;order&quot;:&quot;6&quot;}},&quot;57b3f932-8d83-413a-b749-fad50087839b&quot;:{&quot;id&quot;:&quot;57b3f932-8d83-413a-b749-fad50087839b&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d66bcd9-60d2-4dd8-aba5-9d5f60c2de80&quot;,&quot;type&quot;:&quot;FRAME&quot;,&quot;order&quot;:&quot;5&quot;}},&quot;f3c2afdc-a621-4d20-a93b-10283c0c37d3&quot;:{&quot;id&quot;:&quot;f3c2afdc-a621-4d20-a93b-10283c0c37d3&quot;,&quot;displayName&quot;:&quot;8VQQ&quot;,&quot;type&quot;:&quot;FIGURE_OBJECT&quot;,&quot;relativeTransform&quot;:{&quot;translate&quot;:{&quot;x&quot;:-230.31806555544657,&quot;y&quot;:98.87891463837852},&quot;rotate&quot;:0,&quot;skewX&quot;:0,&quot;scale&quot;:{&quot;x&quot;:2.3096832741278055,&quot;y&quot;:2.3096832741278055}},&quot;image&quot;:{&quot;url&quot;:&quot;https://core.services.biorender.com/api/pdb/66a31d0d53fbdffae4d32dc4/1721965837421_0dea81fd-9f60-443d-a516-e646114ad31b_icon.png&quot;,&quot;isPremium&quot;:false,&quot;isSignedURL&quot;:true,&quot;size&quot;:{&quot;x&quot;:162.29999999999998,&quot;y&quot;:178.5}},&quot;source&quot;:{&quot;id&quot;:&quot;66a31d0d53fbdffae4d32dc4&quot;,&quot;type&quot;:&quot;PDBS&quot;},&quot;isPremium&quot;:false,&quot;parent&quot;:{&quot;type&quot;:&quot;CHILD&quot;,&quot;parentId&quot;:&quot;f6d875bd-db06-4348-82f6-4fe396ae0d72&quot;,&quot;order&quot;:&quot;985&quot;}},&quot;514c371e-d4b3-4c22-b8b0-5171ed0959d1&quot;:{&quot;id&quot;:&quot;514c371e-d4b3-4c22-b8b0-5171ed0959d1&quot;,&quot;type&quot;:&quot;FIGURE_OBJECT&quot;,&quot;relativeTransform&quot;:{&quot;translate&quot;:{&quot;x&quot;:-0.00037475422212063236,&quot;y&quot;:-257.7124882945581},&quot;rotate&quot;:0,&quot;skewX&quot;:0,&quot;scale&quot;:{&quot;x&quot;:1,&quot;y&quot;:1}},&quot;text&quot;:{&quot;textData&quot;:{&quot;lineSpacing&quot;:&quot;normal&quot;,&quot;alignment&quot;:&quot;left&quot;,&quot;verticalAlign&quot;:&quot;TOP&quot;,&quot;lines&quot;:[{&quot;runs&quot;:[{&quot;style&quot;:{&quot;fontFamily&quot;:&quot;Helvetica&quot;,&quot;fontSize&quot;:38.666666666666664,&quot;color&quot;:&quot;black&quot;,&quot;fontWeight&quot;:&quot;normal&quot;,&quot;fontStyle&quot;:&quot;normal&quot;,&quot;decoration&quot;:&quot;underline&quot;},&quot;range&quot;:[0,3]}],&quot;text&quot;:&quot;8VQQ&quot;},{&quot;runs&quot;:[],&quot;text&quot;:&quot;&quot;,&quot;baseStyle&quot;:{&quot;fontFamily&quot;:&quot;Helvetica&quot;,&quot;fontSize&quot;:24,&quot;color&quot;:&quot;black&quot;,&quot;fontWeight&quot;:&quot;normal&quot;,&quot;fontStyle&quot;:&quot;normal&quot;,&quot;decoration&quot;:&quot;none&quot;,&quot;script&quot;:&quot;none&quot;}},{&quot;runs&quot;:[{&quot;range&quot;:[0,115],&quot;style&quot;:{&quot;fontWeight&quot;:&quot;normal&quot;,&quot;fontStyle&quot;:&quot;normal&quot;,&quot;fontSize&quot;:24,&quot;fontFamily&quot;:&quot;Helvetica&quot;,&quot;color&quot;:&quot;black&quot;,&quot;decoration&quot;:&quot;none&quot;}}],&quot;text&quot;:&quot;Crystal structure of the A/Puerto Rico/8/1934 (H1N1) influenza virus hemagglutinin in complex with small molecule 6S&quot;}],&quot;_lastCaretLocation&quot;:{&quot;lineIndex&quot;:0,&quot;runIndex&quot;:0,&quot;charIndex&quot;:0}},&quot;format&quot;:&quot;BETTER_TEXT&quot;,&quot;size&quot;:{&quot;x&quot;:910.3355101706042,&quot;y&quot;:118.03928000000002},&quot;targetSize&quot;:{&quot;x&quot;:910.3355101706042,&quot;y&quot;:89.4175757646301}},&quot;parent&quot;:{&quot;type&quot;:&quot;CHILD&quot;,&quot;parentId&quot;:&quot;f6d875bd-db06-4348-82f6-4fe396ae0d72&quot;,&quot;order&quot;:&quot;7&quot;}},&quot;2c53190e-f976-4639-89e4-224ffd328031&quot;:{&quot;id&quot;:&quot;2c53190e-f976-4639-89e4-224ffd328031&quot;,&quot;displayName&quot;:&quot;8VQQ&quot;,&quot;type&quot;:&quot;FIGURE_OBJECT&quot;,&quot;relativeTransform&quot;:{&quot;translate&quot;:{&quot;x&quot;:221.18706784082926,&quot;y&quot;:100.43441170112233},&quot;rotate&quot;:-0.7245939713084346,&quot;skewX&quot;:-1.7955169561374105e-16,&quot;scale&quot;:{&quot;x&quot;:1.3619808048673516,&quot;y&quot;:1.3619808048673512}},&quot;image&quot;:{&quot;url&quot;:&quot;https://core.services.biorender.com/api/pdb/66a31d994285595dd6f2db55/1721965977162_5d98cc16-290c-4ea5-9b6f-c8b52d5e1881_icon.png&quot;,&quot;isPremium&quot;:false,&quot;isSignedURL&quot;:true,&quot;size&quot;:{&quot;x&quot;:338.09999999999997,&quot;y&quot;:203.1}},&quot;source&quot;:{&quot;id&quot;:&quot;66a31d994285595dd6f2db55&quot;,&quot;type&quot;:&quot;PDBS&quot;},&quot;isPremium&quot;:false,&quot;parent&quot;:{&quot;type&quot;:&quot;CHILD&quot;,&quot;parentId&quot;:&quot;f6d875bd-db06-4348-82f6-4fe396ae0d72&quot;,&quot;order&quot;:&quot;99&quot;}},&quot;ef8ece54-0e21-4632-a372-e153f83f2dec&quot;:{&quot;id&quot;:&quot;ef8ece54-0e21-4632-a372-e153f83f2dec&quot;,&quot;type&quot;:&quot;FIGURE_OBJECT&quot;,&quot;document&quot;:{&quot;type&quot;:&quot;FIGURE&quot;,&quot;canvasType&quot;:&quot;FIGURE&quot;,&quot;units&quot;:&quot;in&quot;,&quot;aspectRatio&quot;:0,&quot;title&quot;:&quot;protocols&quot;},&quot;parent&quot;:{&quot;type&quot;:&quot;DOCUMENT&quot;,&quot;parentId&quot;:&quot;7bbdf485-d8fe-4ab2-ae13-7cca38affe4b&quot;,&quot;order&quot;:&quot;7&quot;}},&quot;54cd1e5b-787a-4c95-8d64-0bedfd786dc6&quot;:{&quot;id&quot;:&quot;54cd1e5b-787a-4c95-8d64-0bedfd786dc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255, 253, 249, 1)&quot;}],&quot;parent&quot;:{&quot;parentId&quot;:&quot;ef8ece54-0e21-4632-a372-e153f83f2dec&quot;,&quot;type&quot;:&quot;FRAME&quot;,&quot;order&quot;:&quot;5&quot;}},&quot;9dc712bf-b0e5-4bad-94fe-0502561e898e&quot;:{&quot;id&quot;:&quot;9dc712bf-b0e5-4bad-94fe-0502561e898e&quot;,&quot;name&quot;:&quot;Screenshot 2024-07-25 at 9.58.40 PM.png&quot;,&quot;type&quot;:&quot;FIGURE_OBJECT&quot;,&quot;relativeTransform&quot;:{&quot;translate&quot;:{&quot;x&quot;:0.000006606701447253727,&quot;y&quot;:30.38903510038604},&quot;rotate&quot;:0,&quot;skewX&quot;:0,&quot;scale&quot;:{&quot;x&quot;:3.2000000583536066,&quot;y&quot;:3.200000058353606}},&quot;image&quot;:{&quot;url&quot;:&quot;https://core.services.biorender.com/api/uploads/66a31f0c6654675c0d8b3faa/1721966348718_6ca8635c-f53d-4127-918a-59ea19eef462_icon.png&quot;,&quot;isPremium&quot;:false,&quot;isSignedURL&quot;:true,&quot;size&quot;:{&quot;x&quot;:300,&quot;y&quot;:190.71729957805908}},&quot;source&quot;:{&quot;id&quot;:&quot;66a31f0c6654675c0d8b3faa&quot;,&quot;type&quot;:&quot;UPLOADS&quot;},&quot;isPremium&quot;:false,&quot;parent&quot;:{&quot;type&quot;:&quot;CHILD&quot;,&quot;parentId&quot;:&quot;8d66bcd9-60d2-4dd8-aba5-9d5f60c2de80&quot;,&quot;order&quot;:&quot;5&quot;}},&quot;29cced40-7bda-4fc6-9f7b-07eac6b8532a&quot;:{&quot;type&quot;:&quot;FIGURE_OBJECT&quot;,&quot;id&quot;:&quot;29cced40-7bda-4fc6-9f7b-07eac6b8532a&quot;,&quot;relativeTransform&quot;:{&quot;translate&quot;:{&quot;x&quot;:97.57740339199275,&quot;y&quot;:-48.768454796336},&quot;rotate&quot;:0,&quot;skewX&quot;:0,&quot;scale&quot;:{&quot;x&quot;:1,&quot;y&quot;:1}},&quot;isLocked&quot;:false,&quot;parent&quot;:{&quot;type&quot;:&quot;CHILD&quot;,&quot;parentId&quot;:&quot;ef8ece54-0e21-4632-a372-e153f83f2dec&quot;,&quot;order&quot;:&quot;5&quot;},&quot;source&quot;:{&quot;id&quot;:&quot;5f05e75969696d00aecc990a&quot;,&quot;type&quot;:&quot;TEMPLATES&quot;}},&quot;42485115-7890-41a9-83f3-56368abd2fc6&quot;:{&quot;type&quot;:&quot;FIGURE_OBJECT&quot;,&quot;id&quot;:&quot;42485115-7890-41a9-83f3-56368abd2fc6&quot;,&quot;relativeTransform&quot;:{&quot;translate&quot;:{&quot;x&quot;:-474.31126371629983,&quot;y&quot;:-78.03494393461682},&quot;rotate&quot;:0},&quot;opacity&quot;:1,&quot;source&quot;:{&quot;type&quot;:&quot;ASSETS&quot;},&quot;pathStyles&quot;:[{&quot;type&quot;:&quot;FILL&quot;,&quot;fillStyle&quot;:&quot;rgb(0,0,0)&quot;}],&quot;isLocked&quot;:false,&quot;parent&quot;:{&quot;type&quot;:&quot;CHILD&quot;,&quot;parentId&quot;:&quot;29cced40-7bda-4fc6-9f7b-07eac6b8532a&quot;,&quot;order&quot;:&quot;01&quot;}},&quot;ab45dd3e-387f-475c-befd-5ea38fef32e3&quot;:{&quot;type&quot;:&quot;FIGURE_OBJECT&quot;,&quot;id&quot;:&quot;ab45dd3e-387f-475c-befd-5ea38fef32e3&quot;,&quot;relativeTransform&quot;:{&quot;translate&quot;:{&quot;x&quot;:51.54682203822821,&quot;y&quot;:0.0006407918000809805},&quot;rotate&quot;:-2.4492935982947064e-16},&quot;opacity&quot;:1,&quot;path&quot;:{&quot;type&quot;:&quot;RECT&quot;,&quot;size&quot;:{&quot;x&quot;:-17.358664063858726,&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42485115-7890-41a9-83f3-56368abd2fc6&quot;,&quot;order&quot;:&quot;2&quot;}},&quot;fc0d858b-156a-4a29-9960-1a030318d4a3&quot;:{&quot;type&quot;:&quot;FIGURE_OBJECT&quot;,&quot;id&quot;:&quot;fc0d858b-156a-4a29-9960-1a030318d4a3&quot;,&quot;relativeTransform&quot;:{&quot;translate&quot;:{&quot;x&quot;:1.9489924565355636,&quot;y&quot;:-0.0006407918000694064},&quot;rotate&quot;:-2.4492935982947064e-16},&quot;opacity&quot;:1,&quot;path&quot;:{&quot;type&quot;:&quot;RECT&quot;,&quot;size&quot;:{&quot;x&quot;:-83.03742616150093,&quot;y&quot;:10.96271291270838},&quot;cornerRounding&quot;:{&quot;type&quot;:&quot;ARC_LENGTH&quot;,&quot;global&quot;:0}},&quot;pathStyles&quot;:[{&quot;type&quot;:&quot;FILL&quot;,&quot;fillStyle&quot;:&quot;rgba(187,32,78,1)&quot;},{&quot;type&quot;:&quot;STROKE&quot;,&quot;strokeStyle&quot;:&quot;rgba(107, 21, 25, 1)&quot;,&quot;lineWidth&quot;:0,&quot;lineJoin&quot;:&quot;round&quot;,&quot;dashArray&quot;:[0,0]}],&quot;isLocked&quot;:false,&quot;parent&quot;:{&quot;type&quot;:&quot;CHILD&quot;,&quot;parentId&quot;:&quot;42485115-7890-41a9-83f3-56368abd2fc6&quot;,&quot;order&quot;:&quot;5&quot;}},&quot;c433865c-3e6c-456a-9e55-e304a78b4c8a&quot;:{&quot;type&quot;:&quot;FIGURE_OBJECT&quot;,&quot;id&quot;:&quot;c433865c-3e6c-456a-9e55-e304a78b4c8a&quot;,&quot;relativeTransform&quot;:{&quot;translate&quot;:{&quot;x&quot;:-49.89789996529758,&quot;y&quot;:-0.0006407918000732646},&quot;rotate&quot;:-2.4492935982947064e-16},&quot;opacity&quot;:1,&quot;path&quot;:{&quot;type&quot;:&quot;RECT&quot;,&quot;size&quot;:{&quot;x&quot;:-20.656508209719867,&quot;y&quot;:10.96271291270838},&quot;cornerRounding&quot;:{&quot;type&quot;:&quot;ARC_LENGTH&quot;,&quot;global&quot;:0}},&quot;pathStyles&quot;:[{&quot;type&quot;:&quot;FILL&quot;,&quot;fillStyle&quot;:&quot;rgba(216,174,200,1)&quot;},{&quot;type&quot;:&quot;STROKE&quot;,&quot;strokeStyle&quot;:&quot;rgba(11, 16, 60, 1)&quot;,&quot;lineWidth&quot;:0,&quot;lineJoin&quot;:&quot;round&quot;,&quot;dashArray&quot;:[0,0]}],&quot;isLocked&quot;:false,&quot;parent&quot;:{&quot;type&quot;:&quot;CHILD&quot;,&quot;parentId&quot;:&quot;42485115-7890-41a9-83f3-56368abd2fc6&quot;,&quot;order&quot;:&quot;7&quot;}},&quot;3c756009-be24-456c-8673-a0382ae071b3&quot;:{&quot;type&quot;:&quot;FIGURE_OBJECT&quot;,&quot;id&quot;:&quot;3c756009-be24-456c-8673-a0382ae071b3&quot;,&quot;relativeTransform&quot;:{&quot;translate&quot;:{&quot;x&quot;:-474.517890760606,&quot;y&quot;:-101.3559446206103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02&quot;}},&quot;320474fb-9870-43da-8567-0487ae54b0be&quot;:{&quot;type&quot;:&quot;FIGURE_OBJECT&quot;,&quot;id&quot;:&quot;320474fb-9870-43da-8567-0487ae54b0be&quot;,&quot;relativeTransform&quot;:{&quot;translate&quot;:{&quot;x&quot;:-474.3116406918998,&quot;y&quot;:-0.045616524517414624},&quot;rotate&quot;:0},&quot;opacity&quot;:1,&quot;source&quot;:{&quot;type&quot;:&quot;ASSETS&quot;},&quot;pathStyles&quot;:[{&quot;type&quot;:&quot;FILL&quot;,&quot;fillStyle&quot;:&quot;rgb(0,0,0)&quot;}],&quot;isLocked&quot;:false,&quot;parent&quot;:{&quot;type&quot;:&quot;CHILD&quot;,&quot;parentId&quot;:&quot;29cced40-7bda-4fc6-9f7b-07eac6b8532a&quot;,&quot;order&quot;:&quot;05&quot;}},&quot;da8f1a2e-72df-4fb2-b76b-facf77311891&quot;:{&quot;type&quot;:&quot;FIGURE_OBJECT&quot;,&quot;id&quot;:&quot;da8f1a2e-72df-4fb2-b76b-facf77311891&quot;,&quot;relativeTransform&quot;:{&quot;translate&quot;:{&quot;x&quot;:51.547017303668575,&quot;y&quot;:0.09488279073577306},&quot;rotate&quot;:4.440892098500626e-16},&quot;opacity&quot;:1,&quot;path&quot;:{&quot;type&quot;:&quot;RECT&quot;,&quot;size&quot;:{&quot;x&quot;:-17.358664063858726,&quot;y&quot;:10.96271291270838},&quot;cornerRounding&quot;:{&quot;type&quot;:&quot;ARC_LENGTH&quot;,&quot;global&quot;:0}},&quot;pathStyles&quot;:[{&quot;type&quot;:&quot;FILL&quot;,&quot;fillStyle&quot;:&quot;rgba(163,207,163,1)&quot;},{&quot;type&quot;:&quot;STROKE&quot;,&quot;strokeStyle&quot;:&quot;rgba(11, 16, 60, 1)&quot;,&quot;lineWidth&quot;:0,&quot;lineJoin&quot;:&quot;round&quot;,&quot;dashArray&quot;:[0,0]}],&quot;isLocked&quot;:false,&quot;parent&quot;:{&quot;type&quot;:&quot;CHILD&quot;,&quot;parentId&quot;:&quot;320474fb-9870-43da-8567-0487ae54b0be&quot;,&quot;order&quot;:&quot;2&quot;}},&quot;1fc57f54-140a-4131-a8f4-1e1039a31a3f&quot;:{&quot;type&quot;:&quot;FIGURE_OBJECT&quot;,&quot;id&quot;:&quot;1fc57f54-140a-4131-a8f4-1e1039a31a3f&quot;,&quot;relativeTransform&quot;:{&quot;translate&quot;:{&quot;x&quot;:1.3494372396577663,&quot;y&quot;:0.09425469645551122},&quot;rotate&quot;:4.440892098500626e-16},&quot;opacity&quot;:1,&quot;path&quot;:{&quot;type&quot;:&quot;RECT&quot;,&quot;size&quot;:{&quot;x&quot;:-83.03742616150093,&quot;y&quot;:10.96271291270838},&quot;cornerRounding&quot;:{&quot;type&quot;:&quot;ARC_LENGTH&quot;,&quot;global&quot;:0}},&quot;pathStyles&quot;:[{&quot;type&quot;:&quot;FILL&quot;,&quot;fillStyle&quot;:&quot;rgba(25,77,155,1)&quot;},{&quot;type&quot;:&quot;STROKE&quot;,&quot;strokeStyle&quot;:&quot;rgba(107, 21, 25, 1)&quot;,&quot;lineWidth&quot;:0,&quot;lineJoin&quot;:&quot;round&quot;,&quot;dashArray&quot;:[0,0]}],&quot;isLocked&quot;:false,&quot;parent&quot;:{&quot;type&quot;:&quot;CHILD&quot;,&quot;parentId&quot;:&quot;320474fb-9870-43da-8567-0487ae54b0be&quot;,&quot;order&quot;:&quot;5&quot;}},&quot;7e637842-d6d2-4023-8b6a-93c6b2d5ba2f&quot;:{&quot;type&quot;:&quot;FIGURE_OBJECT&quot;,&quot;id&quot;:&quot;7e637842-d6d2-4023-8b6a-93c6b2d5ba2f&quot;,&quot;relativeTransform&quot;:{&quot;translate&quot;:{&quot;x&quot;:-49.89809523073801,&quot;y&quot;:-0.09488279073577884},&quot;rotate&quot;:4.440892098500626e-16},&quot;opacity&quot;:1,&quot;path&quot;:{&quot;type&quot;:&quot;RECT&quot;,&quot;size&quot;:{&quot;x&quot;:-20.656508209719867,&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320474fb-9870-43da-8567-0487ae54b0be&quot;,&quot;order&quot;:&quot;7&quot;}},&quot;f3c8e227-8b01-40a9-b7a0-807e0856ebb8&quot;:{&quot;type&quot;:&quot;FIGURE_OBJECT&quot;,&quot;id&quot;:&quot;f3c8e227-8b01-40a9-b7a0-807e0856ebb8&quot;,&quot;relativeTransform&quot;:{&quot;translate&quot;:{&quot;x&quot;:-475.531393583339,&quot;y&quot;:84.13523659097974},&quot;rotate&quot;:1.4223220631876592},&quot;opacity&quot;:1,&quot;source&quot;:{&quot;type&quot;:&quot;ASSETS&quot;},&quot;pathStyles&quot;:[{&quot;type&quot;:&quot;FILL&quot;,&quot;fillStyle&quot;:&quot;rgb(0,0,0)&quot;}],&quot;isLocked&quot;:false,&quot;parent&quot;:{&quot;type&quot;:&quot;CHILD&quot;,&quot;parentId&quot;:&quot;29cced40-7bda-4fc6-9f7b-07eac6b8532a&quot;,&quot;order&quot;:&quot;07&quot;}},&quot;a1a5d4a1-e452-4d2b-99bb-d1394d74bea1&quot;:{&quot;type&quot;:&quot;FIGURE_OBJECT&quot;,&quot;id&quot;:&quot;a1a5d4a1-e452-4d2b-99bb-d1394d74bea1&quot;,&quot;relativeTransform&quot;:{&quot;translate&quot;:{&quot;x&quot;:-4.938036929790269e-13,&quot;y&quot;:2.469380437987775e-13},&quot;rotate&quot;:-2.449293598294708e-16,&quot;skewX&quot;:-3.3091734720989984e-31},&quot;opacity&quot;:1,&quot;path&quot;:{&quot;type&quot;:&quot;ARC&quot;,&quot;size&quot;:{&quot;x&quot;:-108.69787028484556,&quot;y&quot;:108.69787028484622},&quot;startAngle&quot;:1.0153384176171507,&quot;sweepAngle&quot;:3.832612880947214},&quot;pathStyles&quot;:[{&quot;type&quot;:&quot;FILL&quot;,&quot;fillStyle&quot;:&quot;rgba(0,0,0,0)&quot;},{&quot;type&quot;:&quot;STROKE&quot;,&quot;strokeStyle&quot;:&quot;rgba(120,122,122,1)&quot;,&quot;lineWidth&quot;:11.851289822212761,&quot;lineJoin&quot;:&quot;round&quot;}],&quot;isLocked&quot;:false,&quot;parent&quot;:{&quot;type&quot;:&quot;CHILD&quot;,&quot;parentId&quot;:&quot;f3c8e227-8b01-40a9-b7a0-807e0856ebb8&quot;,&quot;order&quot;:&quot;2&quot;}},&quot;4bf1243d-0bc5-4bc3-85a6-dae70b5e5718&quot;:{&quot;type&quot;:&quot;FIGURE_OBJECT&quot;,&quot;id&quot;:&quot;4bf1243d-0bc5-4bc3-85a6-dae70b5e5718&quot;,&quot;relativeTransform&quot;:{&quot;translate&quot;:{&quot;x&quot;:6.584290555115449e-13,&quot;y&quot;:-1.6462536253251836e-13},&quot;rotate&quot;:-2.449293598294708e-16,&quot;skewX&quot;:-3.3091734720989984e-31},&quot;opacity&quot;:1,&quot;path&quot;:{&quot;type&quot;:&quot;ARC&quot;,&quot;size&quot;:{&quot;x&quot;:-108.69787028484564,&quot;y&quot;:108.69787028484618},&quot;startAngle&quot;:-1.4378527244807655,&quot;sweepAngle&quot;:0.26493255810488114},&quot;pathStyles&quot;:[{&quot;type&quot;:&quot;FILL&quot;,&quot;fillStyle&quot;:&quot;rgba(0,0,0,0)&quot;},{&quot;type&quot;:&quot;STROKE&quot;,&quot;strokeStyle&quot;:&quot;rgba(163, 207, 163, 1)&quot;,&quot;lineWidth&quot;:11.85128982221276,&quot;lineJoin&quot;:&quot;round&quot;}],&quot;isLocked&quot;:false,&quot;parent&quot;:{&quot;type&quot;:&quot;CHILD&quot;,&quot;parentId&quot;:&quot;f3c8e227-8b01-40a9-b7a0-807e0856ebb8&quot;,&quot;order&quot;:&quot;5&quot;}},&quot;ab696508-6757-443c-8d46-b27923decd14&quot;:{&quot;type&quot;:&quot;FIGURE_OBJECT&quot;,&quot;id&quot;:&quot;ab696508-6757-443c-8d46-b27923decd14&quot;,&quot;relativeTransform&quot;:{&quot;translate&quot;:{&quot;x&quot;:6.584290555115449e-13,&quot;y&quot;:-1.6462536253251836e-13},&quot;rotate&quot;:-2.449293598294708e-16,&quot;skewX&quot;:-3.3091734720989984e-31},&quot;opacity&quot;:1,&quot;path&quot;:{&quot;type&quot;:&quot;ARC&quot;,&quot;size&quot;:{&quot;x&quot;:-108.69787028484545,&quot;y&quot;:108.69787028484635},&quot;startAngle&quot;:0.8798614292119794,&quot;sweepAngle&quot;:0.2733034757916163},&quot;pathStyles&quot;:[{&quot;type&quot;:&quot;FILL&quot;,&quot;fillStyle&quot;:&quot;rgba(0,0,0,0)&quot;},{&quot;type&quot;:&quot;STROKE&quot;,&quot;strokeStyle&quot;:&quot;rgba(216, 174, 200, 1)&quot;,&quot;lineWidth&quot;:11.85128982221276,&quot;lineJoin&quot;:&quot;round&quot;}],&quot;isLocked&quot;:false,&quot;parent&quot;:{&quot;type&quot;:&quot;CHILD&quot;,&quot;parentId&quot;:&quot;f3c8e227-8b01-40a9-b7a0-807e0856ebb8&quot;,&quot;order&quot;:&quot;7&quot;}},&quot;f877edb1-1a32-4326-8b5a-68d886b62fdb&quot;:{&quot;type&quot;:&quot;FIGURE_OBJECT&quot;,&quot;id&quot;:&quot;f877edb1-1a32-4326-8b5a-68d886b62fdb&quot;,&quot;relativeTransform&quot;:{&quot;translate&quot;:{&quot;x&quot;:-205.77810088763684,&quot;y&quot;:57.886602674041654},&quot;rotate&quot;:-1.7192705904021348},&quot;opacity&quot;:1,&quot;source&quot;:{&quot;type&quot;:&quot;ASSETS&quot;},&quot;pathStyles&quot;:[{&quot;type&quot;:&quot;FILL&quot;,&quot;fillStyle&quot;:&quot;rgb(0,0,0)&quot;}],&quot;isLocked&quot;:false,&quot;parent&quot;:{&quot;type&quot;:&quot;CHILD&quot;,&quot;parentId&quot;:&quot;29cced40-7bda-4fc6-9f7b-07eac6b8532a&quot;,&quot;order&quot;:&quot;1&quot;}},&quot;6fec1cd3-21f1-4b4c-8fe2-db3e54e9a7b0&quot;:{&quot;type&quot;:&quot;FIGURE_OBJECT&quot;,&quot;id&quot;:&quot;6fec1cd3-21f1-4b4c-8fe2-db3e54e9a7b0&quot;,&quot;relativeTransform&quot;:{&quot;translate&quot;:{&quot;x&quot;:3.2917833044650875e-13,&quot;y&quot;:0},&quot;rotate&quot;:3.1415926535897905,&quot;skewX&quot;:7.563825079083425e-31},&quot;opacity&quot;:1,&quot;path&quot;:{&quot;type&quot;:&quot;ARC&quot;,&quot;size&quot;:{&quot;x&quot;:-108.69787028484578,&quot;y&quot;:108.6978702848463},&quot;startAngle&quot;:1.0153384176171507,&quot;sweepAngle&quot;:3.8942733658889335},&quot;pathStyles&quot;:[{&quot;type&quot;:&quot;FILL&quot;,&quot;fillStyle&quot;:&quot;rgba(0,0,0,0)&quot;},{&quot;type&quot;:&quot;STROKE&quot;,&quot;strokeStyle&quot;:&quot;rgba(120, 122, 122, 1)&quot;,&quot;lineWidth&quot;:11.85128982221278,&quot;lineJoin&quot;:&quot;round&quot;}],&quot;isLocked&quot;:false,&quot;parent&quot;:{&quot;type&quot;:&quot;CHILD&quot;,&quot;parentId&quot;:&quot;f877edb1-1a32-4326-8b5a-68d886b62fdb&quot;,&quot;order&quot;:&quot;2&quot;}},&quot;89883da3-9dbe-4cbc-8002-4605ea4db119&quot;:{&quot;type&quot;:&quot;FIGURE_OBJECT&quot;,&quot;id&quot;:&quot;89883da3-9dbe-4cbc-8002-4605ea4db119&quot;,&quot;relativeTransform&quot;:{&quot;translate&quot;:{&quot;x&quot;:0,&quot;y&quot;:0},&quot;rotate&quot;:3.141592653589791,&quot;skewX&quot;:7.563825079083425e-31},&quot;opacity&quot;:1,&quot;path&quot;:{&quot;type&quot;:&quot;ARC&quot;,&quot;size&quot;:{&quot;x&quot;:-108.69787028484586,&quot;y&quot;:108.6978702848463},&quot;startAngle&quot;:-1.3898004120604386,&quot;sweepAngle&quot;:0.23839726140933437},&quot;pathStyles&quot;:[{&quot;type&quot;:&quot;FILL&quot;,&quot;fillStyle&quot;:&quot;rgba(0,0,0,0)&quot;},{&quot;type&quot;:&quot;STROKE&quot;,&quot;strokeStyle&quot;:&quot;rgba(163, 207, 163, 1)&quot;,&quot;lineWidth&quot;:11.85128982221278,&quot;lineJoin&quot;:&quot;round&quot;}],&quot;isLocked&quot;:false,&quot;parent&quot;:{&quot;type&quot;:&quot;CHILD&quot;,&quot;parentId&quot;:&quot;f877edb1-1a32-4326-8b5a-68d886b62fdb&quot;,&quot;order&quot;:&quot;5&quot;}},&quot;7ef90a14-4f7e-49e5-a582-5c269f169a05&quot;:{&quot;type&quot;:&quot;FIGURE_OBJECT&quot;,&quot;id&quot;:&quot;7ef90a14-4f7e-49e5-a582-5c269f169a05&quot;,&quot;relativeTransform&quot;:{&quot;translate&quot;:{&quot;x&quot;:0,&quot;y&quot;:0},&quot;rotate&quot;:3.141592653589791,&quot;skewX&quot;:7.563825079083425e-31},&quot;opacity&quot;:1,&quot;path&quot;:{&quot;type&quot;:&quot;ARC&quot;,&quot;size&quot;:{&quot;x&quot;:-108.6978702848457,&quot;y&quot;:108.69787028484645},&quot;startAngle&quot;:0.8987517469586247,&quot;sweepAngle&quot;:0.254413158044971},&quot;pathStyles&quot;:[{&quot;type&quot;:&quot;FILL&quot;,&quot;fillStyle&quot;:&quot;rgba(0,0,0,0)&quot;},{&quot;type&quot;:&quot;STROKE&quot;,&quot;strokeStyle&quot;:&quot;rgba(216, 174, 200, 1)&quot;,&quot;lineWidth&quot;:11.851289822212774,&quot;lineJoin&quot;:&quot;round&quot;}],&quot;isLocked&quot;:false,&quot;parent&quot;:{&quot;type&quot;:&quot;CHILD&quot;,&quot;parentId&quot;:&quot;f877edb1-1a32-4326-8b5a-68d886b62fdb&quot;,&quot;order&quot;:&quot;7&quot;}},&quot;2c04b80d-9dc1-48bd-a712-cca72007f3b6&quot;:{&quot;type&quot;:&quot;FIGURE_OBJECT&quot;,&quot;id&quot;:&quot;2c04b80d-9dc1-48bd-a712-cca72007f3b6&quot;,&quot;relativeTransform&quot;:{&quot;translate&quot;:{&quot;x&quot;:-117.79981636382537,&quot;y&quot;:10.912423215531796},&quot;rotate&quot;:0},&quot;opacity&quot;:1,&quot;path&quot;:{&quot;type&quot;:&quot;POLY_LINE&quot;,&quot;points&quot;:[{&quot;x&quot;:-32.5775783375696,&quot;y&quot;:27.147981947974664},{&quot;x&quot;:32.5775783375696,&quot;y&quot;:-27.147981947974664}],&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2&quot;}},&quot;3c3510e4-2921-4eef-99a7-c10b6833b9c5&quot;:{&quot;type&quot;:&quot;FIGURE_OBJECT&quot;,&quot;id&quot;:&quot;3c3510e4-2921-4eef-99a7-c10b6833b9c5&quot;,&quot;relativeTransform&quot;:{&quot;translate&quot;:{&quot;x&quot;:-129.0209822356549,&quot;y&quot;:4.034934455378215},&quot;rotate&quot;:0},&quot;opacity&quot;:1,&quot;path&quot;:{&quot;type&quot;:&quot;POLY_LINE&quot;,&quot;points&quot;:[{&quot;x&quot;:-25.700089577416016,&quot;y&quot;:20.994439373100406},{&quot;x&quot;:25.700089577416016,&quot;y&quot;:-20.994439373100406}],&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15&quot;}},&quot;68a39f0a-752d-409f-a8f2-30226f1df7f1&quot;:{&quot;type&quot;:&quot;FIGURE_OBJECT&quot;,&quot;id&quot;:&quot;68a39f0a-752d-409f-a8f2-30226f1df7f1&quot;,&quot;relativeTransform&quot;:{&quot;translate&quot;:{&quot;x&quot;:-144.92237051666075,&quot;y&quot;:-22.10743038443696},&quot;rotate&quot;:0},&quot;opacity&quot;:1,&quot;source&quot;:{&quot;type&quot;:&quot;ASSETS&quot;},&quot;pathStyles&quot;:[{&quot;type&quot;:&quot;FILL&quot;,&quot;fillStyle&quot;:&quot;rgb(0,0,0)&quot;}],&quot;isLocked&quot;:false,&quot;parent&quot;:{&quot;type&quot;:&quot;CHILD&quot;,&quot;parentId&quot;:&quot;29cced40-7bda-4fc6-9f7b-07eac6b8532a&quot;,&quot;order&quot;:&quot;17&quot;}},&quot;558b8ff9-d517-4fcf-91a8-1b91289dcb2e&quot;:{&quot;type&quot;:&quot;FIGURE_OBJECT&quot;,&quot;id&quot;:&quot;558b8ff9-d517-4fcf-91a8-1b91289dcb2e&quot;,&quot;relativeTransform&quot;:{&quot;translate&quot;:{&quot;x&quot;:50.64897500102016,&quot;y&quot;:-0.017702942906062467},&quot;rotate&quot;:0},&quot;opacity&quot;:1,&quot;path&quot;:{&quot;type&quot;:&quot;RECT&quot;,&quot;size&quot;:{&quot;x&quot;:-19.318508669284522,&quot;y&quot;:10.96271291270838},&quot;cornerRounding&quot;:{&quot;type&quot;:&quot;ARC_LENGTH&quot;,&quot;global&quot;:0}},&quot;pathStyles&quot;:[{&quot;type&quot;:&quot;FILL&quot;,&quot;fillStyle&quot;:&quot;rgba(163, 207, 163, 1)&quot;},{&quot;type&quot;:&quot;STROKE&quot;,&quot;strokeStyle&quot;:&quot;rgba(11, 16, 60, 1)&quot;,&quot;lineWidth&quot;:0,&quot;lineJoin&quot;:&quot;round&quot;,&quot;dashArray&quot;:[0,0]}],&quot;isLocked&quot;:false,&quot;parent&quot;:{&quot;type&quot;:&quot;CHILD&quot;,&quot;parentId&quot;:&quot;68a39f0a-752d-409f-a8f2-30226f1df7f1&quot;,&quot;order&quot;:&quot;2&quot;}},&quot;6dd6b20a-0a37-4fd7-93ba-527be13e76db&quot;:{&quot;type&quot;:&quot;FIGURE_OBJECT&quot;,&quot;id&quot;:&quot;6dd6b20a-0a37-4fd7-93ba-527be13e76db&quot;,&quot;relativeTransform&quot;:{&quot;translate&quot;:{&quot;x&quot;:-0.5285273657035297,&quot;y&quot;:-0.018331037186309518},&quot;rotate&quot;:0},&quot;opacity&quot;:1,&quot;path&quot;:{&quot;type&quot;:&quot;RECT&quot;,&quot;size&quot;:{&quot;x&quot;:-83.03742616150093,&quot;y&quot;:10.96271291270838},&quot;cornerRounding&quot;:{&quot;type&quot;:&quot;ARC_LENGTH&quot;,&quot;global&quot;:0}},&quot;pathStyles&quot;:[{&quot;type&quot;:&quot;FILL&quot;,&quot;fillStyle&quot;:&quot;rgba(25, 77, 155, 1)&quot;},{&quot;type&quot;:&quot;STROKE&quot;,&quot;strokeStyle&quot;:&quot;rgba(107, 21, 25, 1)&quot;,&quot;lineWidth&quot;:0,&quot;lineJoin&quot;:&quot;round&quot;,&quot;dashArray&quot;:[0,0]}],&quot;isLocked&quot;:false,&quot;parent&quot;:{&quot;type&quot;:&quot;CHILD&quot;,&quot;parentId&quot;:&quot;68a39f0a-752d-409f-a8f2-30226f1df7f1&quot;,&quot;order&quot;:&quot;5&quot;}},&quot;4bc5de70-2c21-4718-a9d2-55d91f2c2f0b&quot;:{&quot;type&quot;:&quot;FIGURE_OBJECT&quot;,&quot;id&quot;:&quot;4bc5de70-2c21-4718-a9d2-55d91f2c2f0b&quot;,&quot;relativeTransform&quot;:{&quot;translate&quot;:{&quot;x&quot;:-50.96797430703172,&quot;y&quot;:0.01833103718630823},&quot;rotate&quot;:0},&quot;opacity&quot;:1,&quot;path&quot;:{&quot;type&quot;:&quot;RECT&quot;,&quot;size&quot;:{&quot;x&quot;:-18.680510057261408,&quot;y&quot;:10.96271291270838},&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68a39f0a-752d-409f-a8f2-30226f1df7f1&quot;,&quot;order&quot;:&quot;7&quot;}},&quot;0a9a49a7-2646-4949-90a3-c6c5c591bd10&quot;:{&quot;type&quot;:&quot;FIGURE_OBJECT&quot;,&quot;id&quot;:&quot;0a9a49a7-2646-4949-90a3-c6c5c591bd10&quot;,&quot;relativeTransform&quot;:{&quot;translate&quot;:{&quot;x&quot;:-195.116744738087,&quot;y&quot;:-52.01593016241482},&quot;rotate&quot;:0},&quot;opacity&quot;:1,&quot;path&quot;:{&quot;type&quot;:&quot;RECT&quot;,&quot;size&quot;:{&quot;x&quot;:-17.55899024299453,&quot;y&quot;:12.041626439043876},&quot;cornerRounding&quot;:{&quot;type&quot;:&quot;ARC_LENGTH&quot;,&quot;global&quot;:0}},&quot;pathStyles&quot;:[{&quot;type&quot;:&quot;FILL&quot;,&quot;fillStyle&quot;:&quot;rgba(242,179,66,1)&quot;},{&quot;type&quot;:&quot;STROKE&quot;,&quot;strokeStyle&quot;:&quot;rgba(11, 16, 60, 1)&quot;,&quot;lineWidth&quot;:0,&quot;lineJoin&quot;:&quot;round&quot;,&quot;dashArray&quot;:[0,0]}],&quot;isLocked&quot;:false,&quot;parent&quot;:{&quot;type&quot;:&quot;CHILD&quot;,&quot;parentId&quot;:&quot;29cced40-7bda-4fc6-9f7b-07eac6b8532a&quot;,&quot;order&quot;:&quot;2&quot;}},&quot;299da33c-9d51-48b1-a2e0-2d47d5425117&quot;:{&quot;type&quot;:&quot;FIGURE_OBJECT&quot;,&quot;id&quot;:&quot;299da33c-9d51-48b1-a2e0-2d47d5425117&quot;,&quot;relativeTransform&quot;:{&quot;translate&quot;:{&quot;x&quot;:-244.9225235176717,&quot;y&quot;:-41.92700078930485},&quot;rotate&quot;:0},&quot;opacity&quot;:1,&quot;source&quot;:{&quot;type&quot;:&quot;ASSETS&quot;},&quot;pathStyles&quot;:[{&quot;type&quot;:&quot;FILL&quot;,&quot;fillStyle&quot;:&quot;rgb(0,0,0)&quot;}],&quot;isLocked&quot;:false,&quot;parent&quot;:{&quot;type&quot;:&quot;CHILD&quot;,&quot;parentId&quot;:&quot;29cced40-7bda-4fc6-9f7b-07eac6b8532a&quot;,&quot;order&quot;:&quot;21&quot;}},&quot;2e0b8f46-1869-43ce-b41d-59e112446ec8&quot;:{&quot;type&quot;:&quot;FIGURE_OBJECT&quot;,&quot;id&quot;:&quot;2e0b8f46-1869-43ce-b41d-59e112446ec8&quot;,&quot;relativeTransform&quot;:{&quot;translate&quot;:{&quot;x&quot;:-1.098782716894568,&quot;y&quot;:-10.025425874063599},&quot;rotate&quot;:0},&quot;opacity&quot;:1,&quot;path&quot;:{&quot;type&quot;:&quot;RECT&quot;,&quot;size&quot;:{&quot;x&quot;:-83.99571248163535,&quot;y&quot;:10.96271291270838},&quot;cornerRounding&quot;:{&quot;type&quot;:&quot;ARC_LENGTH&quot;,&quot;global&quot;:0}},&quot;pathStyles&quot;:[{&quot;type&quot;:&quot;FILL&quot;,&quot;fillStyle&quot;:&quot;rgba(187, 32, 78, 1)&quot;},{&quot;type&quot;:&quot;STROKE&quot;,&quot;strokeStyle&quot;:&quot;rgba(107, 21, 25, 1)&quot;,&quot;lineWidth&quot;:0,&quot;lineJoin&quot;:&quot;round&quot;,&quot;dashArray&quot;:[0,0]}],&quot;isLocked&quot;:false,&quot;parent&quot;:{&quot;type&quot;:&quot;CHILD&quot;,&quot;parentId&quot;:&quot;299da33c-9d51-48b1-a2e0-2d47d5425117&quot;,&quot;order&quot;:&quot;2&quot;}},&quot;3f8283f0-4c67-407a-8e7d-b845cb6966af&quot;:{&quot;type&quot;:&quot;FIGURE_OBJECT&quot;,&quot;id&quot;:&quot;3f8283f0-4c67-407a-8e7d-b845cb6966af&quot;,&quot;relativeTransform&quot;:{&quot;translate&quot;:{&quot;x&quot;:-50.43140952636912,&quot;y&quot;:-10.025425874063597},&quot;rotate&quot;:0},&quot;opacity&quot;:1,&quot;path&quot;:{&quot;type&quot;:&quot;RECT&quot;,&quot;size&quot;:{&quot;x&quot;:-15.882246017947026,&quot;y&quot;:10.96271291270838},&quot;cornerRounding&quot;:{&quot;type&quot;:&quot;ARC_LENGTH&quot;,&quot;global&quot;:0}},&quot;pathStyles&quot;:[{&quot;type&quot;:&quot;FILL&quot;,&quot;fillStyle&quot;:&quot;rgba(216, 174, 200, 1)&quot;},{&quot;type&quot;:&quot;STROKE&quot;,&quot;strokeStyle&quot;:&quot;rgba(11, 16, 60, 1)&quot;,&quot;lineWidth&quot;:0,&quot;lineJoin&quot;:&quot;round&quot;,&quot;dashArray&quot;:[0,0]}],&quot;isLocked&quot;:false,&quot;parent&quot;:{&quot;type&quot;:&quot;CHILD&quot;,&quot;parentId&quot;:&quot;299da33c-9d51-48b1-a2e0-2d47d5425117&quot;,&quot;order&quot;:&quot;5&quot;}},&quot;6a3130ca-bd33-4cba-a889-d4cfe7a9997e&quot;:{&quot;type&quot;:&quot;FIGURE_OBJECT&quot;,&quot;id&quot;:&quot;6a3130ca-bd33-4cba-a889-d4cfe7a9997e&quot;,&quot;relativeTransform&quot;:{&quot;translate&quot;:{&quot;x&quot;:57.82957289638317,&quot;y&quot;:5.190549190187418},&quot;rotate&quot;:0},&quot;opacity&quot;:1,&quot;path&quot;:{&quot;type&quot;:&quot;POLY_LINE&quot;,&quot;points&quot;:[{&quot;x&quot;:0,&quot;y&quot;:9.77327350127088},{&quot;x&quot;:0,&quot;y&quot;:-9.77327350127088}],&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9da33c-9d51-48b1-a2e0-2d47d5425117&quot;,&quot;order&quot;:&quot;7&quot;}},&quot;2ad671c8-09bd-41d7-9614-b6438f7aa3bf&quot;:{&quot;type&quot;:&quot;FIGURE_OBJECT&quot;,&quot;id&quot;:&quot;2ad671c8-09bd-41d7-9614-b6438f7aa3bf&quot;,&quot;relativeTransform&quot;:{&quot;translate&quot;:{&quot;x&quot;:-204.4394113304722,&quot;y&quot;:-37.098424691757096},&quot;rotate&quot;:0},&quot;opacity&quot;:1,&quot;path&quot;:{&quot;type&quot;:&quot;POLY_LINE&quot;,&quot;points&quot;:[{&quot;x&quot;:0,&quot;y&quot;:9.411300408631215},{&quot;x&quot;:0,&quot;y&quot;:-9.411300408631215}],&quot;closed&quot;:false},&quot;pathStyles&quot;:[{&quot;type&quot;:&quot;FILL&quot;,&quot;fillStyle&quot;:&quot;rgba(0,0,0,0)&quot;},{&quot;type&quot;:&quot;STROKE&quot;,&quot;strokeStyle&quot;:&quot;#232323&quot;,&quot;lineWidth&quot;:1.0859192779189863,&quot;lineJoin&quot;:&quot;round&quot;,&quot;dashArray&quot;:[4,4]}],&quot;isLocked&quot;:false,&quot;parent&quot;:{&quot;type&quot;:&quot;CHILD&quot;,&quot;parentId&quot;:&quot;29cced40-7bda-4fc6-9f7b-07eac6b8532a&quot;,&quot;order&quot;:&quot;22&quot;}},&quot;48b92256-3423-4d8e-9953-ef6d03238234&quot;:{&quot;type&quot;:&quot;FIGURE_OBJECT&quot;,&quot;id&quot;:&quot;48b92256-3423-4d8e-9953-ef6d03238234&quot;,&quot;relativeTransform&quot;:{&quot;translate&quot;:{&quot;x&quot;:-272.8137378348189,&quot;y&quot;:-9.654256358035772},&quot;rotate&quot;:0},&quot;opacity&quot;:1,&quot;path&quot;:{&quot;type&quot;:&quot;POLY_LINE&quot;,&quot;points&quot;:[{&quot;x&quot;:-15.292307712083959,&quot;y&quot;:-37.57941492763178},{&quot;x&quot;:15.292307712083959,&quot;y&quot;:37.57941492763178}],&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5&quot;}},&quot;28a30821-370a-4579-8c7e-c90f801e713d&quot;:{&quot;type&quot;:&quot;FIGURE_OBJECT&quot;,&quot;id&quot;:&quot;28a30821-370a-4579-8c7e-c90f801e713d&quot;,&quot;relativeTransform&quot;:{&quot;translate&quot;:{&quot;x&quot;:-283.3109575213691,&quot;y&quot;:-3.1387406905218533},&quot;rotate&quot;:0},&quot;opacity&quot;:1,&quot;path&quot;:{&quot;type&quot;:&quot;POLY_LINE&quot;,&quot;points&quot;:[{&quot;x&quot;:-19.274011731120243,&quot;y&quot;:-44.0949305951457},{&quot;x&quot;:19.274011731120243,&quot;y&quot;:44.0949305951457}],&quot;closed&quot;:false},&quot;pathStyles&quot;:[{&quot;type&quot;:&quot;FILL&quot;,&quot;fillStyle&quot;:&quot;rgba(0,0,0,0)&quot;},{&quot;type&quot;:&quot;STROKE&quot;,&quot;strokeStyle&quot;:&quot;#232323&quot;,&quot;lineWidth&quot;:1.4478923705586488,&quot;lineJoin&quot;:&quot;round&quot;,&quot;dashArray&quot;:[4,4]}],&quot;isLocked&quot;:false,&quot;parent&quot;:{&quot;type&quot;:&quot;CHILD&quot;,&quot;parentId&quot;:&quot;29cced40-7bda-4fc6-9f7b-07eac6b8532a&quot;,&quot;order&quot;:&quot;27&quot;}},&quot;647ffb41-055a-4644-9150-6ba08ea82083&quot;:{&quot;type&quot;:&quot;FIGURE_OBJECT&quot;,&quot;id&quot;:&quot;647ffb41-055a-4644-9150-6ba08ea82083&quot;,&quot;relativeTransform&quot;:{&quot;translate&quot;:{&quot;x&quot;:59.41529019642408,&quot;y&quot;:55.80827035403251},&quot;rotate&quot;:1.6633706097496874},&quot;opacity&quot;:1,&quot;source&quot;:{&quot;type&quot;:&quot;ASSETS&quot;},&quot;pathStyles&quot;:[{&quot;type&quot;:&quot;FILL&quot;,&quot;fillStyle&quot;:&quot;rgb(0,0,0)&quot;}],&quot;isLocked&quot;:false,&quot;parent&quot;:{&quot;type&quot;:&quot;CHILD&quot;,&quot;parentId&quot;:&quot;29cced40-7bda-4fc6-9f7b-07eac6b8532a&quot;,&quot;order&quot;:&quot;3&quot;}},&quot;0c7337b0-1a73-4ccb-abc5-0bd1b36f8101&quot;:{&quot;type&quot;:&quot;FIGURE_OBJECT&quot;,&quot;id&quot;:&quot;0c7337b0-1a73-4ccb-abc5-0bd1b36f8101&quot;,&quot;relativeTransform&quot;:{&quot;translate&quot;:{&quot;x&quot;:-0.00012607629186732946,&quot;y&quot;:0.00043927970821700505},&quot;rotate&quot;:2.664535259100376e-15},&quot;opacity&quot;:1,&quot;path&quot;:{&quot;type&quot;:&quot;ARC&quot;,&quot;size&quot;:{&quot;x&quot;:-108.6978702848459,&quot;y&quot;:108.69787028484645},&quot;startAngle&quot;:1.522419981228274,&quot;sweepAngle&quot;:3.372811925065065},&quot;pathStyles&quot;:[{&quot;type&quot;:&quot;FILL&quot;,&quot;fillStyle&quot;:&quot;rgba(0,0,0,0)&quot;},{&quot;type&quot;:&quot;STROKE&quot;,&quot;strokeStyle&quot;:&quot;rgba(120, 122, 122, 1)&quot;,&quot;lineWidth&quot;:11.851289822212793,&quot;lineJoin&quot;:&quot;round&quot;}],&quot;isLocked&quot;:false,&quot;parent&quot;:{&quot;type&quot;:&quot;CHILD&quot;,&quot;parentId&quot;:&quot;647ffb41-055a-4644-9150-6ba08ea82083&quot;,&quot;order&quot;:&quot;1&quot;}},&quot;6bb2b0ca-04be-4f8c-b858-045748396cc7&quot;:{&quot;type&quot;:&quot;FIGURE_OBJECT&quot;,&quot;id&quot;:&quot;6bb2b0ca-04be-4f8c-b858-045748396cc7&quot;,&quot;relativeTransform&quot;:{&quot;translate&quot;:{&quot;x&quot;:-0.00036042314567193904,&quot;y&quot;:-0.00037235659307888294},&quot;rotate&quot;:2.664535259100376e-15},&quot;opacity&quot;:1,&quot;path&quot;:{&quot;type&quot;:&quot;ARC&quot;,&quot;size&quot;:{&quot;x&quot;:-108.69787028484598,&quot;y&quot;:108.6978702848464},&quot;startAngle&quot;:-1.4378527244807655,&quot;sweepAngle&quot;:0.2177353515795104},&quot;pathStyles&quot;:[{&quot;type&quot;:&quot;FILL&quot;,&quot;fillStyle&quot;:&quot;rgba(0,0,0,0)&quot;},{&quot;type&quot;:&quot;STROKE&quot;,&quot;strokeStyle&quot;:&quot;rgba(163, 207, 163, 1)&quot;,&quot;lineWidth&quot;:11.851289822212792,&quot;lineJoin&quot;:&quot;round&quot;}],&quot;isLocked&quot;:false,&quot;parent&quot;:{&quot;type&quot;:&quot;CHILD&quot;,&quot;parentId&quot;:&quot;647ffb41-055a-4644-9150-6ba08ea82083&quot;,&quot;order&quot;:&quot;2&quot;}},&quot;41bb8359-3793-4a95-881b-dba5b7ce8574&quot;:{&quot;type&quot;:&quot;FIGURE_OBJECT&quot;,&quot;id&quot;:&quot;41bb8359-3793-4a95-881b-dba5b7ce8574&quot;,&quot;relativeTransform&quot;:{&quot;translate&quot;:{&quot;x&quot;:-0.00005005329484809009,&quot;y&quot;:-0.00007176249243926047},&quot;rotate&quot;:2.664535259100376e-15},&quot;opacity&quot;:1,&quot;path&quot;:{&quot;type&quot;:&quot;ARC&quot;,&quot;size&quot;:{&quot;x&quot;:-108.6978702848458,&quot;y&quot;:108.69787028484654},&quot;startAngle&quot;:-0.14847426360723823,&quot;sweepAngle&quot;:0.276849932291271},&quot;pathStyles&quot;:[{&quot;type&quot;:&quot;FILL&quot;,&quot;fillStyle&quot;:&quot;rgba(0,0,0,0)&quot;},{&quot;type&quot;:&quot;STROKE&quot;,&quot;strokeStyle&quot;:&quot;rgba(242, 179, 66, 1)&quot;,&quot;lineWidth&quot;:11.851289822212792,&quot;lineJoin&quot;:&quot;round&quot;}],&quot;isLocked&quot;:false,&quot;parent&quot;:{&quot;type&quot;:&quot;CHILD&quot;,&quot;parentId&quot;:&quot;647ffb41-055a-4644-9150-6ba08ea82083&quot;,&quot;order&quot;:&quot;3&quot;}},&quot;c0ef2802-9104-46b3-9ee6-bf4d64c69cbc&quot;:{&quot;type&quot;:&quot;FIGURE_OBJECT&quot;,&quot;id&quot;:&quot;c0ef2802-9104-46b3-9ee6-bf4d64c69cbc&quot;,&quot;relativeTransform&quot;:{&quot;translate&quot;:{&quot;x&quot;:-0.00012607629137352573,&quot;y&quot;:0.000439279707394023},&quot;rotate&quot;:2.664535259100376e-15},&quot;opacity&quot;:1,&quot;path&quot;:{&quot;type&quot;:&quot;ARC&quot;,&quot;size&quot;:{&quot;x&quot;:-108.6978702848458,&quot;y&quot;:108.69787028484657},&quot;startAngle&quot;:1.3014750308128296,&quot;sweepAngle&quot;:0.2551602710514611},&quot;pathStyles&quot;:[{&quot;type&quot;:&quot;FILL&quot;,&quot;fillStyle&quot;:&quot;rgba(0,0,0,0)&quot;},{&quot;type&quot;:&quot;STROKE&quot;,&quot;strokeStyle&quot;:&quot;rgba(216, 174, 200, 1)&quot;,&quot;lineWidth&quot;:11.851289822212793,&quot;lineJoin&quot;:&quot;round&quot;}],&quot;isLocked&quot;:false,&quot;parent&quot;:{&quot;type&quot;:&quot;CHILD&quot;,&quot;parentId&quot;:&quot;647ffb41-055a-4644-9150-6ba08ea82083&quot;,&quot;order&quot;:&quot;5&quot;}},&quot;e8525988-27c5-424f-8030-45b40e5ca4a9&quot;:{&quot;type&quot;:&quot;FIGURE_OBJECT&quot;,&quot;id&quot;:&quot;e8525988-27c5-424f-8030-45b40e5ca4a9&quot;,&quot;relativeTransform&quot;:{&quot;translate&quot;:{&quot;x&quot;:-0.00012607629137352573,&quot;y&quot;:0.000439279707394023},&quot;rotate&quot;:2.664535259100376e-15},&quot;opacity&quot;:1,&quot;path&quot;:{&quot;type&quot;:&quot;ARC&quot;,&quot;size&quot;:{&quot;x&quot;:-108.6978702848458,&quot;y&quot;:108.69787028484656},&quot;startAngle&quot;:0.11626942144938479,&quot;sweepAngle&quot;:1.2228864053729263},&quot;pathStyles&quot;:[{&quot;type&quot;:&quot;FILL&quot;,&quot;fillStyle&quot;:&quot;rgba(0,0,0,0)&quot;},{&quot;type&quot;:&quot;STROKE&quot;,&quot;strokeStyle&quot;:&quot;rgba(187, 32, 78, 1)&quot;,&quot;lineWidth&quot;:11.851289822212792,&quot;lineJoin&quot;:&quot;round&quot;}],&quot;isLocked&quot;:false,&quot;parent&quot;:{&quot;type&quot;:&quot;CHILD&quot;,&quot;parentId&quot;:&quot;647ffb41-055a-4644-9150-6ba08ea82083&quot;,&quot;order&quot;:&quot;6&quot;}},&quot;6764cc87-5db5-4464-8a38-12c9348267ae&quot;:{&quot;type&quot;:&quot;FIGURE_OBJECT&quot;,&quot;id&quot;:&quot;6764cc87-5db5-4464-8a38-12c9348267ae&quot;,&quot;relativeTransform&quot;:{&quot;translate&quot;:{&quot;x&quot;:0.00036042314583656447,&quot;y&quot;:-0.0004392797080523796},&quot;rotate&quot;:2.664535259100376e-15},&quot;opacity&quot;:1,&quot;path&quot;:{&quot;type&quot;:&quot;ARC&quot;,&quot;size&quot;:{&quot;x&quot;:-108.6978702848458,&quot;y&quot;:108.69787028484656},&quot;startAngle&quot;:-1.2140996746224726,&quot;sweepAngle&quot;:1.0656254110152368},&quot;pathStyles&quot;:[{&quot;type&quot;:&quot;FILL&quot;,&quot;fillStyle&quot;:&quot;rgba(0,0,0,0)&quot;},{&quot;type&quot;:&quot;STROKE&quot;,&quot;strokeStyle&quot;:&quot;rgba(25, 77, 155, 1)&quot;,&quot;lineWidth&quot;:11.851289822212792,&quot;lineJoin&quot;:&quot;round&quot;}],&quot;isLocked&quot;:false,&quot;parent&quot;:{&quot;type&quot;:&quot;CHILD&quot;,&quot;parentId&quot;:&quot;647ffb41-055a-4644-9150-6ba08ea82083&quot;,&quot;order&quot;:&quot;7&quot;}},&quot;1f09090c-4d23-4cf9-a362-495ae31d9b46&quot;:{&quot;type&quot;:&quot;FIGURE_OBJECT&quot;,&quot;id&quot;:&quot;1f09090c-4d23-4cf9-a362-495ae31d9b46&quot;,&quot;relativeTransform&quot;:{&quot;translate&quot;:{&quot;x&quot;:-79.61461180975448,&quot;y&quot;:63.77619714803405},&quot;rotate&quot;:0},&quot;opacity&quot;:1,&quot;path&quot;:{&quot;type&quot;:&quot;POLY_LINE&quot;,&quot;points&quot;:[{&quot;x&quot;:-62.82142582149799,&quot;y&quot;:0},{&quot;x&quot;:62.82142582149799,&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35&quot;}},&quot;aca14f75-1786-42c8-b7a7-8680fdbc229c&quot;:{&quot;type&quot;:&quot;FIGURE_OBJECT&quot;,&quot;id&quot;:&quot;aca14f75-1786-42c8-b7a7-8680fdbc229c&quot;,&quot;relativeTransform&quot;:{&quot;translate&quot;:{&quot;x&quot;:289.3996423626069,&quot;y&quot;:71.26057722041638},&quot;rotate&quot;:0},&quot;opacity&quot;:1,&quot;source&quot;:{&quot;id&quot;:&quot;5ee3e386801d3900ae610196&quot;,&quot;type&quot;:&quot;ASSETS&quot;},&quot;pathStyles&quot;:[{&quot;type&quot;:&quot;FILL&quot;,&quot;fillStyle&quot;:&quot;rgb(0,0,0)&quot;}],&quot;isLocked&quot;:false,&quot;parent&quot;:{&quot;type&quot;:&quot;CHILD&quot;,&quot;parentId&quot;:&quot;29cced40-7bda-4fc6-9f7b-07eac6b8532a&quot;,&quot;order&quot;:&quot;4&quot;}},&quot;6e82e7ba-17a6-490b-9cc7-59d775472ff9&quot;:{&quot;type&quot;:&quot;FIGURE_OBJECT&quot;,&quot;id&quot;:&quot;6e82e7ba-17a6-490b-9cc7-59d775472ff9&quot;,&quot;name&quot;:&quot;Petri dish&quot;,&quot;relativeTransform&quot;:{&quot;translate&quot;:{&quot;x&quot;:-0.21207501149288413,&quot;y&quot;:3.239535964804221e-14},&quot;rotate&quot;:0,&quot;skewX&quot;:0,&quot;scale&quot;:{&quot;x&quot;:0.3507108885563849,&quot;y&quot;:0.3507108885563848}},&quot;opacity&quot;:1,&quot;image&quot;:{&quot;url&quot;:&quot;https://icons.biorender.com/biorender/5ee274bf88e8df0028d0e36e/petri-dish-2.png&quot;,&quot;fallbackUrl&quot;:&quot;https://res.cloudinary.com/dlcjuc3ej/image/upload/v1591899318/jcfbo0w7apy62fyf4w2i.svg#/keystone/api/icons/5ee274bf88e8df0028d0e36e/petri-dish-2.svg&quot;,&quot;size&quot;:{&quot;x&quot;:325,&quot;y&quot;:243},&quot;isPremium&quot;:false},&quot;source&quot;:{&quot;id&quot;:&quot;5ee0f3bac4e9c30027d95cee&quot;,&quot;type&quot;:&quot;ASSETS&quot;},&quot;pathStyles&quot;:[{&quot;type&quot;:&quot;FILL&quot;,&quot;fillStyle&quot;:&quot;rgb(0,0,0)&quot;}],&quot;isLocked&quot;:false,&quot;parent&quot;:{&quot;type&quot;:&quot;CHILD&quot;,&quot;parentId&quot;:&quot;aca14f75-1786-42c8-b7a7-8680fdbc229c&quot;,&quot;order&quot;:&quot;2&quot;}},&quot;a211fc0b-27e5-4bde-89ad-9bd87ae5f5dd&quot;:{&quot;type&quot;:&quot;FIGURE_OBJECT&quot;,&quot;id&quot;:&quot;a211fc0b-27e5-4bde-89ad-9bd87ae5f5dd&quot;,&quot;name&quot;:&quot;Petri dish (streak plate, streak only)&quot;,&quot;relativeTransform&quot;:{&quot;translate&quot;:{&quot;x&quot;:1.3575912950508233,&quot;y&quot;:-2.361981783615092},&quot;rotate&quot;:0,&quot;skewX&quot;:0,&quot;scale&quot;:{&quot;x&quot;:0.33641568136659344,&quot;y&quot;:0.14818170720722237}},&quot;opacity&quot;:1,&quot;image&quot;:{&quot;url&quot;:&quot;https://icons.biorender.com/biorender/5d3a0ec4b97f39000480a60c/petri-dish-streak-plate-streak-only.png&quot;,&quot;fallbackUrl&quot;:&quot;https://res.cloudinary.com/dlcjuc3ej/image/upload/v1564085951/liue7ejezt6wx6lf9466.svg#/keystone/api/icons/5d3a0ec4b97f39000480a60c/petri-dish-streak-plate-streak-only.svg&quot;,&quot;size&quot;:{&quot;x&quot;:332,&quot;y&quot;:341},&quot;isPremium&quot;:false},&quot;source&quot;:{&quot;id&quot;:&quot;5d3a0e8bb97f39000480a606&quot;,&quot;type&quot;:&quot;ASSETS&quot;},&quot;pathStyles&quot;:[{&quot;type&quot;:&quot;FILL&quot;,&quot;fillStyle&quot;:&quot;rgb(0,0,0)&quot;}],&quot;isLocked&quot;:false,&quot;parent&quot;:{&quot;type&quot;:&quot;CHILD&quot;,&quot;parentId&quot;:&quot;aca14f75-1786-42c8-b7a7-8680fdbc229c&quot;,&quot;order&quot;:&quot;5&quot;}},&quot;74eabf7c-d6e6-44c9-8d27-98b793c7537b&quot;:{&quot;type&quot;:&quot;FIGURE_OBJECT&quot;,&quot;id&quot;:&quot;74eabf7c-d6e6-44c9-8d27-98b793c7537b&quot;,&quot;relativeTransform&quot;:{&quot;translate&quot;:{&quot;x&quot;:-149.76866307563662,&quot;y&quot;:-37.2425465060881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45&quot;}},&quot;1dccc092-2da5-4ae8-835e-c7e8612c340f&quot;:{&quot;type&quot;:&quot;FIGURE_OBJECT&quot;,&quot;id&quot;:&quot;1dccc092-2da5-4ae8-835e-c7e8612c340f&quot;,&quot;relativeTransform&quot;:{&quot;translate&quot;:{&quot;x&quot;:-243.5653026789815,&quot;y&quot;:-66.7948952961697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quot;}},&quot;7cfdee84-abbe-4459-a2d6-5db32bf1c0f5&quot;:{&quot;type&quot;:&quot;FIGURE_OBJECT&quot;,&quot;id&quot;:&quot;7cfdee84-abbe-4459-a2d6-5db32bf1c0f5&quot;,&quot;relativeTransform&quot;:{&quot;translate&quot;:{&quot;x&quot;:-11.880805004039315,&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1&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1&quot;}},&quot;d860a921-90ed-42f3-84eb-945e33ae419d&quot;:{&quot;type&quot;:&quot;FIGURE_OBJECT&quot;,&quot;id&quot;:&quot;d860a921-90ed-42f3-84eb-945e33ae419d&quot;,&quot;relativeTransform&quot;:{&quot;translate&quot;:{&quot;x&quot;:128.5647549401496,&quot;y&quot;:5.13509134160766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2261848464448,&quot;y&quot;:15.926816076145139},&quot;targetSize&quot;:{&quot;x&quot;:48.2261848464448,&quot;y&quot;:15.926816076145139},&quot;format&quot;:&quot;BETTER_TEXT&quot;,&quot;verticalAlign&quot;:&quot;TOP&quot;},&quot;isLocked&quot;:false,&quot;parent&quot;:{&quot;type&quot;:&quot;CHILD&quot;,&quot;parentId&quot;:&quot;29cced40-7bda-4fc6-9f7b-07eac6b8532a&quot;,&quot;order&quot;:&quot;52&quot;}},&quot;06036b77-6582-42b1-a2f1-5bfc0a9c958c&quot;:{&quot;type&quot;:&quot;FIGURE_OBJECT&quot;,&quot;id&quot;:&quot;06036b77-6582-42b1-a2f1-5bfc0a9c958c&quot;,&quot;relativeTransform&quot;:{&quot;translate&quot;:{&quot;x&quot;:-456.6899146680975,&quot;y&quot;:175.1961266058389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48]}],&quot;text&quot;:&quot;Linear Vector &amp; DNA inserts with overlapping ends&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74.14676506617468,&quot;y&quot;:35.88743997477059},&quot;targetSize&quot;:{&quot;x&quot;:174.14676506617468,&quot;y&quot;:35.88743997477059},&quot;format&quot;:&quot;BETTER_TEXT&quot;,&quot;verticalAlign&quot;:&quot;TOP&quot;},&quot;isLocked&quot;:false,&quot;parent&quot;:{&quot;type&quot;:&quot;CHILD&quot;,&quot;parentId&quot;:&quot;29cced40-7bda-4fc6-9f7b-07eac6b8532a&quot;,&quot;order&quot;:&quot;55&quot;}},&quot;d954af2b-336c-4d85-adf1-7435e5ec55ca&quot;:{&quot;type&quot;:&quot;FIGURE_OBJECT&quot;,&quot;id&quot;:&quot;d954af2b-336c-4d85-adf1-7435e5ec55ca&quot;,&quot;relativeTransform&quot;:{&quot;translate&quot;:{&quot;x&quot;:-559.8544490613882,&quot;y&quot;:169.804671114888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57&quot;}},&quot;24b92b24-92f9-44f4-9a65-c16f287891c4&quot;:{&quot;type&quot;:&quot;FIGURE_OBJECT&quot;,&quot;id&quot;:&quot;24b92b24-92f9-44f4-9a65-c16f287891c4&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1&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d954af2b-336c-4d85-adf1-7435e5ec55ca&quot;,&quot;order&quot;:&quot;5&quot;}},&quot;6344eb1d-41ef-4782-aceb-053d814fe175&quot;:{&quot;type&quot;:&quot;FIGURE_OBJECT&quot;,&quot;id&quot;:&quot;6344eb1d-41ef-4782-aceb-053d814fe175&quot;,&quot;relativeTransform&quot;:{&quot;translate&quot;:{&quot;x&quot;:-197.47835750350575,&quot;y&quot;:148.76746496396615},&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4]}],&quot;text&quot;:&quot;Gibson assembly&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08.50002112111382,&quot;y&quot;:17.3572258324761},&quot;targetSize&quot;:{&quot;x&quot;:108.50002112111382,&quot;y&quot;:17.3572258324761},&quot;format&quot;:&quot;BETTER_TEXT&quot;,&quot;verticalAlign&quot;:&quot;TOP&quot;},&quot;isLocked&quot;:false,&quot;parent&quot;:{&quot;type&quot;:&quot;CHILD&quot;,&quot;parentId&quot;:&quot;29cced40-7bda-4fc6-9f7b-07eac6b8532a&quot;,&quot;order&quot;:&quot;6&quot;}},&quot;76097210-6002-46d1-b228-a8df7e15b302&quot;:{&quot;type&quot;:&quot;FIGURE_OBJECT&quot;,&quot;id&quot;:&quot;76097210-6002-46d1-b228-a8df7e15b302&quot;,&quot;relativeTransform&quot;:{&quot;translate&quot;:{&quot;x&quot;:-263.4469905839185,&quot;y&quot;:148.08628555650878},&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2&quot;}},&quot;d4a5efed-d705-4758-b4c3-a188df423d35&quot;:{&quot;type&quot;:&quot;FIGURE_OBJECT&quot;,&quot;id&quot;:&quot;d4a5efed-d705-4758-b4c3-a188df423d35&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2&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76097210-6002-46d1-b228-a8df7e15b302&quot;,&quot;order&quot;:&quot;5&quot;}},&quot;65dac397-1a09-4148-8ad8-41e8c5902c12&quot;:{&quot;type&quot;:&quot;FIGURE_OBJECT&quot;,&quot;id&quot;:&quot;65dac397-1a09-4148-8ad8-41e8c5902c12&quot;,&quot;relativeTransform&quot;:{&quot;translate&quot;:{&quot;x&quot;:65.94613362648353,&quot;y&quot;:149.45290927662782},&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513662125214054,&quot;color&quot;:&quot;#232323&quot;,&quot;fontWeight&quot;:&quot;bold&quot;,&quot;fontStyle&quot;:&quot;normal&quot;,&quot;decoration&quot;:&quot;none&quot;,&quot;script&quot;:&quot;none&quot;},&quot;range&quot;:[0,17]}],&quot;text&quot;:&quot;Transformed vector&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23.72631023507851,&quot;y&quot;:18.331391948266653},&quot;targetSize&quot;:{&quot;x&quot;:123.72631023507851,&quot;y&quot;:18.331391948266653},&quot;format&quot;:&quot;BETTER_TEXT&quot;,&quot;verticalAlign&quot;:&quot;TOP&quot;},&quot;isLocked&quot;:false,&quot;parent&quot;:{&quot;type&quot;:&quot;CHILD&quot;,&quot;parentId&quot;:&quot;29cced40-7bda-4fc6-9f7b-07eac6b8532a&quot;,&quot;order&quot;:&quot;65&quot;}},&quot;417511ea-4676-414c-a496-a621cf7ba9f4&quot;:{&quot;type&quot;:&quot;FIGURE_OBJECT&quot;,&quot;id&quot;:&quot;417511ea-4676-414c-a496-a621cf7ba9f4&quot;,&quot;relativeTransform&quot;:{&quot;translate&quot;:{&quot;x&quot;:-6.7762142702456,&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67&quot;}},&quot;280acb7e-b25d-4f76-8241-c283a1c09caa&quot;:{&quot;type&quot;:&quot;FIGURE_OBJECT&quot;,&quot;id&quot;:&quot;280acb7e-b25d-4f76-8241-c283a1c09caa&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3&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417511ea-4676-414c-a496-a621cf7ba9f4&quot;,&quot;order&quot;:&quot;5&quot;}},&quot;d70b45b7-24e5-4926-8fe1-54f861a9b861&quot;:{&quot;type&quot;:&quot;FIGURE_OBJECT&quot;,&quot;id&quot;:&quot;d70b45b7-24e5-4926-8fe1-54f861a9b861&quot;,&quot;relativeTransform&quot;:{&quot;translate&quot;:{&quot;x&quot;:297.5623000925595,&quot;y&quot;:146.8003158160573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bold&quot;,&quot;fontStyle&quot;:&quot;normal&quot;,&quot;decoration&quot;:&quot;none&quot;,&quot;script&quot;:&quot;none&quot;},&quot;range&quot;:[0,23]}],&quot;text&quot;:&quot;Bacterial transformation&quot;,&quot;baseStyle&quot;:{&quot;fontFamily&quot;:&quot;Roboto&quot;,&quot;fontSize&quot;:13.513662125214054,&quot;color&quot;:&quot;#232323&quot;,&quot;fontWeight&quot;:&quot;bold&quot;,&quot;fontStyle&quot;:&quot;normal&quot;,&quot;decoration&quot;:&quot;none&quot;,&quot;script&quot;:&quot;none&quot;}}],&quot;verticalAlign&quot;:&quot;TOP&quot;},&quot;size&quot;:{&quot;x&quot;:151.52093953779288,&quot;y&quot;:15.926816076145139},&quot;targetSize&quot;:{&quot;x&quot;:151.52093953779288,&quot;y&quot;:15.926816076145139},&quot;format&quot;:&quot;BETTER_TEXT&quot;,&quot;verticalAlign&quot;:&quot;TOP&quot;},&quot;isLocked&quot;:false,&quot;parent&quot;:{&quot;type&quot;:&quot;CHILD&quot;,&quot;parentId&quot;:&quot;29cced40-7bda-4fc6-9f7b-07eac6b8532a&quot;,&quot;order&quot;:&quot;7&quot;}},&quot;f1dc5498-54cd-401d-b39a-dedeee7d64d8&quot;:{&quot;type&quot;:&quot;FIGURE_OBJECT&quot;,&quot;id&quot;:&quot;f1dc5498-54cd-401d-b39a-dedeee7d64d8&quot;,&quot;relativeTransform&quot;:{&quot;translate&quot;:{&quot;x&quot;:207.6798120874192,&quot;y&quot;:148.28464681127525},&quot;rotate&quot;:0},&quot;layout&quot;:{&quot;sizeRatio&quot;:{&quot;x&quot;:0.88,&quot;y&quot;:0.88},&quot;keepAspectRatio&quot;:true},&quot;opacity&quot;:1,&quot;path&quot;:{&quot;type&quot;:&quot;ELLIPSE&quot;,&quot;size&quot;:{&quot;x&quot;:20.27049318782108,&quot;y&quot;:20.27049318782108}},&quot;pathStyles&quot;:[{&quot;type&quot;:&quot;FILL&quot;,&quot;fillStyle&quot;:&quot;rgba(255,255,255,1)&quot;},{&quot;type&quot;:&quot;STROKE&quot;,&quot;strokeStyle&quot;:&quot;rgba(0,0,0,1)&quot;,&quot;lineWidth&quot;:1.4478923705586488,&quot;lineJoin&quot;:&quot;round&quot;}],&quot;isLocked&quot;:false,&quot;parent&quot;:{&quot;type&quot;:&quot;CHILD&quot;,&quot;parentId&quot;:&quot;29cced40-7bda-4fc6-9f7b-07eac6b8532a&quot;,&quot;order&quot;:&quot;71&quot;}},&quot;459dfe4b-f9d6-4013-9423-61ee370a5a80&quot;:{&quot;type&quot;:&quot;FIGURE_OBJECT&quot;,&quot;id&quot;:&quot;459dfe4b-f9d6-4013-9423-61ee370a5a80&quot;,&quot;relativeTransform&quot;:{&quot;translate&quot;:{&quot;x&quot;:0,&quot;y&quot;:0},&quot;rotate&quot;:0},&quot;text&quot;:{&quot;textData&quot;:{&quot;lineSpacing&quot;:&quot;normal&quot;,&quot;alignment&quot;:&quot;center&quot;,&quot;lines&quot;:[{&quot;runs&quot;:[{&quot;style&quot;:{&quot;fontFamily&quot;:&quot;Roboto&quot;,&quot;fontSize&quot;:10.13524659391054,&quot;color&quot;:&quot;rgb(0,0,0)&quot;,&quot;fontWeight&quot;:&quot;bold&quot;,&quot;fontStyle&quot;:&quot;normal&quot;,&quot;decoration&quot;:&quot;none&quot;,&quot;script&quot;:&quot;none&quot;},&quot;range&quot;:[0,0]}],&quot;text&quot;:&quot;4&quot;,&quot;baseStyle&quot;:{&quot;fontFamily&quot;:&quot;Roboto&quot;,&quot;fontSize&quot;:10.13524659391054,&quot;color&quot;:&quot;rgb(0,0,0)&quot;,&quot;fontWeight&quot;:&quot;bold&quot;,&quot;fontStyle&quot;:&quot;normal&quot;,&quot;decoration&quot;:&quot;none&quot;,&quot;script&quot;:&quot;none&quot;}}],&quot;verticalAlign&quot;:&quot;TOP&quot;},&quot;size&quot;:{&quot;x&quot;:17.838034005282555,&quot;y&quot;:11.58313896446919},&quot;targetSize&quot;:{&quot;x&quot;:17.838034005282555,&quot;y&quot;:2},&quot;format&quot;:&quot;BETTER_TEXT&quot;},&quot;parent&quot;:{&quot;type&quot;:&quot;CHILD&quot;,&quot;parentId&quot;:&quot;f1dc5498-54cd-401d-b39a-dedeee7d64d8&quot;,&quot;order&quot;:&quot;5&quot;}},&quot;8cbd4f92-372c-4166-b342-adddc0d018ea&quot;:{&quot;type&quot;:&quot;FIGURE_OBJECT&quot;,&quot;id&quot;:&quot;8cbd4f92-372c-4166-b342-adddc0d018ea&quot;,&quot;relativeTransform&quot;:{&quot;translate&quot;:{&quot;x&quot;:-474.67335757857205,&quot;y&quot;:-17.659888480463596},&quot;rotate&quot;:-2.443460952792061e-16},&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7]}],&quot;text&quot;:&quot;Insert 2&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48.53784492985375,&quot;y&quot;:17.2076897440262},&quot;targetSize&quot;:{&quot;x&quot;:48.53784492985375,&quot;y&quot;:17.2076897440262},&quot;format&quot;:&quot;BETTER_TEXT&quot;,&quot;verticalAlign&quot;:&quot;TOP&quot;},&quot;isLocked&quot;:false,&quot;parent&quot;:{&quot;type&quot;:&quot;CHILD&quot;,&quot;parentId&quot;:&quot;29cced40-7bda-4fc6-9f7b-07eac6b8532a&quot;,&quot;order&quot;:&quot;72&quot;}},&quot;80bee546-f5bc-47df-9e10-bf9676ed2cf1&quot;:{&quot;type&quot;:&quot;FIGURE_OBJECT&quot;,&quot;id&quot;:&quot;80bee546-f5bc-47df-9e10-bf9676ed2cf1&quot;,&quot;relativeTransform&quot;:{&quot;translate&quot;:{&quot;x&quot;:-471.0442898475747,&quot;y&quot;:92.04193509964948},&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513662125214054,&quot;color&quot;:&quot;#232323&quot;,&quot;fontWeight&quot;:&quot;normal&quot;,&quot;fontStyle&quot;:&quot;normal&quot;,&quot;decoration&quot;:&quot;none&quot;,&quot;script&quot;:&quot;none&quot;},&quot;range&quot;:[0,13]}],&quot;text&quot;:&quot;Linear Vector &quot;,&quot;baseStyle&quot;:{&quot;fontFamily&quot;:&quot;Roboto&quot;,&quot;fontSize&quot;:13.513662125214054,&quot;color&quot;:&quot;#232323&quot;,&quot;fontWeight&quot;:&quot;normal&quot;,&quot;fontStyle&quot;:&quot;normal&quot;,&quot;decoration&quot;:&quot;none&quot;,&quot;script&quot;:&quot;none&quot;}}],&quot;verticalAlign&quot;:&quot;TOP&quot;},&quot;size&quot;:{&quot;x&quot;:86.87354223351893,&quot;y&quot;:15.926816076145139},&quot;targetSize&quot;:{&quot;x&quot;:86.87354223351893,&quot;y&quot;:15.926816076145139},&quot;format&quot;:&quot;BETTER_TEXT&quot;,&quot;verticalAlign&quot;:&quot;TOP&quot;},&quot;isLocked&quot;:false,&quot;parent&quot;:{&quot;type&quot;:&quot;CHILD&quot;,&quot;parentId&quot;:&quot;29cced40-7bda-4fc6-9f7b-07eac6b8532a&quot;,&quot;order&quot;:&quot;75&quot;}},&quot;784ada8d-60f6-45be-bc6d-fed33ae1e20d&quot;:{&quot;type&quot;:&quot;FIGURE_OBJECT&quot;,&quot;id&quot;:&quot;784ada8d-60f6-45be-bc6d-fed33ae1e20d&quot;,&quot;relativeTransform&quot;:{&quot;translate&quot;:{&quot;x&quot;:-366.9267419211311,&quot;y&quot;:-10.906231162221479},&quot;rotate&quot;:0},&quot;opacity&quot;:1,&quot;path&quot;:{&quot;type&quot;:&quot;POLY_LINE&quot;,&quot;points&quot;:[{&quot;x&quot;:-44.97410130853626,&quot;y&quot;:11.453008104989252},{&quot;x&quot;:-28.144463404675502,&quot;y&quot;:-11.45300810498917},{&quot;x&quot;:44.97410130853626,&quot;y&quot;:-11.45300810498917}],&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77&quot;}},&quot;fadf45c7-8cb2-4bd2-aecd-a772c2006c0a&quot;:{&quot;type&quot;:&quot;FIGURE_OBJECT&quot;,&quot;id&quot;:&quot;fadf45c7-8cb2-4bd2-aecd-a772c2006c0a&quot;,&quot;relativeTransform&quot;:{&quot;translate&quot;:{&quot;x&quot;:-365.5718461680448,&quot;y&quot;:-66.0191660555462},&quot;rotate&quot;:3.141592653589793},&quot;opacity&quot;:1,&quot;path&quot;:{&quot;type&quot;:&quot;POLY_LINE&quot;,&quot;points&quot;:[{&quot;x&quot;:44.884663487318115,&quot;y&quot;:14.598570029231793},{&quot;x&quot;:28.233901225893653,&quot;y&quot;:-14.598570029231874},{&quot;x&quot;:-44.884663487318115,&quot;y&quot;:-14.598570029231874}],&quot;closed&quot;:false,&quot;cornerRounding&quot;:{&quot;type&quot;:&quot;ARC_LENGTH&quot;,&quot;global&quot;:103.41724518138753}},&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quot;}},&quot;ab086325-014c-4084-a71d-4a6ab10cce7c&quot;:{&quot;type&quot;:&quot;FIGURE_OBJECT&quot;,&quot;id&quot;:&quot;ab086325-014c-4084-a71d-4a6ab10cce7c&quot;,&quot;relativeTransform&quot;:{&quot;translate&quot;:{&quot;x&quot;:-341.31609016493326,&quot;y&quot;:78.06732816461238},&quot;rotate&quot;:0},&quot;opacity&quot;:1,&quot;path&quot;:{&quot;type&quot;:&quot;POLY_LINE&quot;,&quot;points&quot;:[{&quot;x&quot;:-64.79318358249954,&quot;y&quot;:17.316399049747133},{&quot;x&quot;:-13.3930044276675,&quot;y&quot;:-9.469609805587867},{&quot;x&quot;:64.79318358249954,&quot;y&quot;:-16.70907165838111}],&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Smoothing&quot;:{&quot;type&quot;:&quot;CATMULL_SMOOTHING&quot;,&quot;smoothing&quot;:0.2},&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85&quot;}},&quot;2b205da9-6605-4235-b259-d052332e7c3f&quot;:{&quot;type&quot;:&quot;FIGURE_OBJECT&quot;,&quot;id&quot;:&quot;2b205da9-6605-4235-b259-d052332e7c3f&quot;,&quot;relativeTransform&quot;:{&quot;translate&quot;:{&quot;x&quot;:168.70399736435078,&quot;y&quot;:64.74786018921478},&quot;rotate&quot;:0},&quot;opacity&quot;:1,&quot;path&quot;:{&quot;type&quot;:&quot;POLY_LINE&quot;,&quot;points&quot;:[{&quot;x&quot;:-46.6997754129214,&quot;y&quot;:0},{&quot;x&quot;:46.6997754129214,&quot;y&quot;:0}],&quot;closed&quot;:false},&quot;pathStyles&quot;:[{&quot;type&quot;:&quot;FILL&quot;,&quot;fillStyle&quot;:&quot;rgba(0,0,0,0)&quot;},{&quot;type&quot;:&quot;STROKE&quot;,&quot;strokeStyle&quot;:{&quot;units&quot;:&quot;PATH_LENGTH&quot;,&quot;stops&quot;:{&quot;0&quot;:&quot;#23232300&quot;,&quot;1&quot;:&quot;#232323&quot;,&quot;0.45&quot;:&quot;#232323&quot;}},&quot;lineWidth&quot;:1.0859192779189863,&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29cced40-7bda-4fc6-9f7b-07eac6b8532a&quot;,&quot;order&quot;:&quot;9&quot;}},&quot;c2263267-a2c2-4ab8-946c-309523bb8b1d&quot;:{&quot;type&quot;:&quot;FIGURE_OBJECT&quot;,&quot;id&quot;:&quot;c2263267-a2c2-4ab8-946c-309523bb8b1d&quot;,&quot;relativeTransform&quot;:{&quot;translate&quot;:{&quot;x&quot;:36.38908713781876,&quot;y&quot;:-207.63078506367913},&quot;rotate&quot;:0},&quot;opacity&quot;:1,&quot;pathStyles&quot;:[{&quot;type&quot;:&quot;FILL&quot;,&quot;fillStyle&quot;:&quot;rgba(23,56,98,1)&quot;}],&quot;text&quot;:{&quot;textData&quot;:{&quot;lineSpacing&quot;:&quot;normal&quot;,&quot;alignment&quot;:&quot;left&quot;,&quot;lines&quot;:[{&quot;runs&quot;:[{&quot;style&quot;:{&quot;fontFamily&quot;:&quot;Roboto&quot;,&quot;fontSize&quot;:54.80479647071682,&quot;color&quot;:&quot;rgba(23,56,98,1)&quot;,&quot;fontWeight&quot;:&quot;normal&quot;,&quot;fontStyle&quot;:&quot;normal&quot;,&quot;decoration&quot;:&quot;none&quot;,&quot;script&quot;:&quot;none&quot;},&quot;range&quot;:[0,23]}],&quot;text&quot;:&quot;Gibson Assembly Protocol&quot;,&quot;baseStyle&quot;:{&quot;fontFamily&quot;:&quot;Roboto&quot;,&quot;fontSize&quot;:54.80479647071682,&quot;color&quot;:&quot;rgba(23,56,98,1)&quot;,&quot;fontWeight&quot;:&quot;normal&quot;,&quot;fontStyle&quot;:&quot;normal&quot;,&quot;decoration&quot;:&quot;none&quot;,&quot;script&quot;:&quot;none&quot;}}],&quot;verticalAlign&quot;:&quot;TOP&quot;},&quot;size&quot;:{&quot;x&quot;:651.9330847090423,&quot;y&quot;:65.64857361754382},&quot;targetSize&quot;:{&quot;x&quot;:651.9330847090423,&quot;y&quot;:65.64857361754382},&quot;format&quot;:&quot;BETTER_TEXT&quot;,&quot;verticalAlign&quot;:&quot;TOP&quot;},&quot;isLocked&quot;:false,&quot;parent&quot;:{&quot;type&quot;:&quot;CHILD&quot;,&quot;parentId&quot;:&quot;29cced40-7bda-4fc6-9f7b-07eac6b8532a&quot;,&quot;order&quot;:&quot;95&quot;}},&quot;de3b1bbc-ce63-4c07-877d-a672e8c40994&quot;:{&quot;id&quot;:&quot;de3b1bbc-ce63-4c07-877d-a672e8c40994&quot;,&quot;type&quot;:&quot;FIGURE_OBJECT&quot;,&quot;relativeTransform&quot;:{&quot;translate&quot;:{&quot;x&quot;:-71.7000078022478,&quot;y&quot;:-289.90000016391275},&quot;rotate&quot;:0,&quot;skewX&quot;:0,&quot;scale&quot;:{&quot;x&quot;:1,&quot;y&quot;:1}},&quot;text&quot;:{&quot;textData&quot;:{&quot;lineSpacing&quot;:&quot;normal&quot;,&quot;alignment&quot;:&quot;left&quot;,&quot;verticalAlign&quot;:&quot;TOP&quot;,&quot;lines&quot;:[{&quot;runs&quot;:[{&quot;style&quot;:{&quot;fontFamily&quot;:&quot;Helvetica&quot;,&quot;fontSize&quot;:33.33333333333333,&quot;color&quot;:&quot;rgba(23,23,23,1)&quot;,&quot;fontWeight&quot;:&quot;normal&quot;,&quot;fontStyle&quot;:&quot;normal&quot;,&quot;decoration&quot;:&quot;none&quot;,&quot;script&quot;:&quot;none&quot;},&quot;range&quot;:[0,35]},{&quot;style&quot;:{&quot;fontFamily&quot;:&quot;Helvetica&quot;,&quot;fontSize&quot;:33.33333333333333,&quot;color&quot;:&quot;rgba(23,23,23,1)&quot;,&quot;fontWeight&quot;:&quot;normal&quot;,&quot;fontStyle&quot;:&quot;italic&quot;,&quot;decoration&quot;:&quot;none&quot;,&quot;script&quot;:&quot;none&quot;},&quot;range&quot;:[36,45]}],&quot;text&quot;:&quot;Cartoon of intestine development in C. elegans&quot;}],&quot;_lastCaretLocation&quot;:{&quot;lineIndex&quot;:0,&quot;runIndex&quot;:1,&quot;charIndex&quot;:36}},&quot;format&quot;:&quot;BETTER_TEXT&quot;,&quot;size&quot;:{&quot;x&quot;:805.5999843955045,&quot;y&quot;:68.00000032782555},&quot;targetSize&quot;:{&quot;x&quot;:805.5999843955045,&quot;y&quot;:68.00000032782555}},&quot;parent&quot;:{&quot;type&quot;:&quot;CHILD&quot;,&quot;parentId&quot;:&quot;8d66bcd9-60d2-4dd8-aba5-9d5f60c2de80&quot;,&quot;order&quot;:&quot;7&quot;}},&quot;eca539bc-f27b-40d2-ad26-30cd36c490f8&quot;:{&quot;type&quot;:&quot;FIGURE_OBJECT&quot;,&quot;id&quot;:&quot;eca539bc-f27b-40d2-ad26-30cd36c490f8&quot;,&quot;relativeTransform&quot;:{&quot;translate&quot;:{&quot;x&quot;:-238.70000000000005,&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7&quot;},&quot;layout&quot;:{&quot;sizeRatio&quot;:{&quot;x&quot;:0.88,&quot;y&quot;:0.88},&quot;keepAspectRatio&quot;:false}},&quot;b53d71c8-9b10-4b19-beba-d19932474000&quot;:{&quot;id&quot;:&quot;b53d71c8-9b10-4b19-beba-d19932474000&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7]}],&quot;text&quot;:&quot;Sequence&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eca539bc-f27b-40d2-ad26-30cd36c490f8&quot;,&quot;order&quot;:&quot;5&quot;}},&quot;c20ee9e7-514f-4ca3-8d5a-b586e4211488&quot;:{&quot;type&quot;:&quot;FIGURE_OBJECT&quot;,&quot;id&quot;:&quot;c20ee9e7-514f-4ca3-8d5a-b586e4211488&quot;,&quot;relativeTransform&quot;:{&quot;translate&quot;:{&quot;x&quot;:254.19999999999993,&quot;y&quot;:-116.05000000000007},&quot;rotate&quot;:0,&quot;skewX&quot;:0,&quot;scale&quot;:{&quot;x&quot;:1,&quot;y&quot;:1}},&quot;opacity&quot;:1,&quot;path&quot;:{&quot;type&quot;:&quot;RECT&quot;,&quot;size&quot;:{&quot;x&quot;:183.70000000000005,&quot;y&quot;:45.10000000000002},&quot;cornerRounding&quot;:{&quot;type&quot;:&quot;ARC_LENGTH&quot;,&quot;global&quot;:15.707963267948966}},&quot;pathStyles&quot;:[{&quot;type&quot;:&quot;FILL&quot;,&quot;fillStyle&quot;:&quot;#EEF4FB&quot;},{&quot;type&quot;:&quot;STROKE&quot;,&quot;strokeStyle&quot;:&quot;#95AAD3&quot;,&quot;lineWidth&quot;:2,&quot;lineJoin&quot;:&quot;round&quot;}],&quot;isLocked&quot;:false,&quot;parent&quot;:{&quot;type&quot;:&quot;CHILD&quot;,&quot;parentId&quot;:&quot;f6d875bd-db06-4348-82f6-4fe396ae0d72&quot;,&quot;order&quot;:&quot;98&quot;},&quot;layout&quot;:{&quot;sizeRatio&quot;:{&quot;x&quot;:0.88,&quot;y&quot;:0.88},&quot;keepAspectRatio&quot;:false}},&quot;64a3f307-5b78-45cc-8029-e20ed035ef7e&quot;:{&quot;id&quot;:&quot;64a3f307-5b78-45cc-8029-e20ed035ef7e&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13]}],&quot;text&quot;:&quot;Hydrophobicity&quot;}],&quot;_lastCaretLocation&quot;:{&quot;lineIndex&quot;:0,&quot;runIndex&quot;:-1,&quot;charIndex&quot;:-1,&quot;endOfLine&quot;:true}},&quot;format&quot;:&quot;BETTER_TEXT&quot;,&quot;size&quot;:{&quot;x&quot;:161.65600000000003,&quot;y&quot;:22},&quot;targetSize&quot;:{&quot;x&quot;:161.65600000000003,&quot;y&quot;:2.32}},&quot;parent&quot;:{&quot;type&quot;:&quot;CHILD&quot;,&quot;parentId&quot;:&quot;c20ee9e7-514f-4ca3-8d5a-b586e4211488&quot;,&quot;order&quot;:&quot;5&quot;}}}}"/>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docProps/app.xml><?xml version="1.0" encoding="utf-8"?>
<Properties xmlns="http://schemas.openxmlformats.org/officeDocument/2006/extended-properties" xmlns:vt="http://schemas.openxmlformats.org/officeDocument/2006/docPropsVTypes">
  <TotalTime>3536</TotalTime>
  <Words>1112</Words>
  <Application>Microsoft Macintosh PowerPoint</Application>
  <PresentationFormat>Widescreen</PresentationFormat>
  <Paragraphs>190</Paragraphs>
  <Slides>24</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Arial</vt:lpstr>
      <vt:lpstr>Google Sans</vt:lpstr>
      <vt:lpstr>Modern Love</vt:lpstr>
      <vt:lpstr>The Hand</vt:lpstr>
      <vt:lpstr>SketchyVTI</vt:lpstr>
      <vt:lpstr>Introduction  to</vt:lpstr>
      <vt:lpstr>Objectives for this talk</vt:lpstr>
      <vt:lpstr>What is BioRender?        “Adobe for Science”</vt:lpstr>
      <vt:lpstr>What is BioRender?        “Adobe for Science”</vt:lpstr>
      <vt:lpstr>Thoughts on how these different T cells are represented?</vt:lpstr>
      <vt:lpstr>Must be thoughtful in how we communicate &amp; represent our science!</vt:lpstr>
      <vt:lpstr>Features of BioRender</vt:lpstr>
      <vt:lpstr>Publications – Ensure your research stands out</vt:lpstr>
      <vt:lpstr>Publications – Example</vt:lpstr>
      <vt:lpstr>Presentations – Tell a better story</vt:lpstr>
      <vt:lpstr>Presentations – Example</vt:lpstr>
      <vt:lpstr>Protocols – Minimize errors at the bench </vt:lpstr>
      <vt:lpstr>Protocols – Example </vt:lpstr>
      <vt:lpstr>Posters – Waste less time resizing and aligning</vt:lpstr>
      <vt:lpstr>Posters – Example </vt:lpstr>
      <vt:lpstr>Grant Applications – Create more compelling figures</vt:lpstr>
      <vt:lpstr>Grant Applications – Example </vt:lpstr>
      <vt:lpstr>Brainstorming – Bring your lab together</vt:lpstr>
      <vt:lpstr>Graphing – Visualize and analyze your data</vt:lpstr>
      <vt:lpstr>Graphing – Example </vt:lpstr>
      <vt:lpstr>Learning resources for BioRender</vt:lpstr>
      <vt:lpstr>Final thoughts</vt:lpstr>
      <vt:lpstr>Alternatives to BioRender and more creative freedom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Hill,Jessica</dc:creator>
  <cp:lastModifiedBy>Hill,Jessica</cp:lastModifiedBy>
  <cp:revision>1</cp:revision>
  <dcterms:created xsi:type="dcterms:W3CDTF">2024-07-24T03:00:44Z</dcterms:created>
  <dcterms:modified xsi:type="dcterms:W3CDTF">2024-07-26T20:19:58Z</dcterms:modified>
</cp:coreProperties>
</file>